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embeddedFontLst>
    <p:embeddedFont>
      <p:font typeface="Denk One" panose="020B0604020202020204" charset="0"/>
      <p:regular r:id="rId20"/>
    </p:embeddedFont>
    <p:embeddedFont>
      <p:font typeface="Fira Sans Extra Condensed" panose="020B0604020202020204" pitchFamily="34" charset="0"/>
      <p:regular r:id="rId21"/>
      <p:bold r:id="rId22"/>
      <p:italic r:id="rId23"/>
      <p:boldItalic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Roboto" panose="020B0604020202020204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gcf542d46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9" name="Google Shape;2939;gcf542d46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Google Shape;3168;ge0c786acf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9" name="Google Shape;3169;ge0c786acf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ge0c786acf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5" name="Google Shape;3175;ge0c786acf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ge0c786acf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1" name="Google Shape;3181;ge0c786acf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Google Shape;3187;ge0c786acf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8" name="Google Shape;3188;ge0c786acf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e0c786acf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e0c786acf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ge0c786acf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0" name="Google Shape;3200;ge0c786acf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ge0c786acf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6" name="Google Shape;3206;ge0c786acf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1" name="Google Shape;3211;g7a2bc4d68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2" name="Google Shape;3212;g7a2bc4d68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Google Shape;2996;gcc6c8c11d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7" name="Google Shape;2997;gcc6c8c11d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8" name="Google Shape;3018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gcc9050bdf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4" name="Google Shape;3024;gcc9050bdf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ge0c786acf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9" name="Google Shape;3139;ge0c786acf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e0c786acf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e0c786acf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ge0c786acf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1" name="Google Shape;3151;ge0c786acf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ge0c786acf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7" name="Google Shape;3157;ge0c786acf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ge0c786acf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3" name="Google Shape;3163;ge0c786acf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-8907462" flipH="1">
            <a:off x="8128607" y="-319262"/>
            <a:ext cx="1310949" cy="2857915"/>
            <a:chOff x="3345650" y="2840950"/>
            <a:chExt cx="370900" cy="808575"/>
          </a:xfrm>
        </p:grpSpPr>
        <p:sp>
          <p:nvSpPr>
            <p:cNvPr id="11" name="Google Shape;11;p2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/>
          <p:nvPr/>
        </p:nvSpPr>
        <p:spPr>
          <a:xfrm rot="839692" flipH="1">
            <a:off x="5265557" y="-447409"/>
            <a:ext cx="4025481" cy="2070782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2"/>
          <p:cNvGrpSpPr/>
          <p:nvPr/>
        </p:nvGrpSpPr>
        <p:grpSpPr>
          <a:xfrm rot="839715" flipH="1">
            <a:off x="6453828" y="-898953"/>
            <a:ext cx="4195387" cy="3621616"/>
            <a:chOff x="2695275" y="1049450"/>
            <a:chExt cx="1439175" cy="1242350"/>
          </a:xfrm>
        </p:grpSpPr>
        <p:sp>
          <p:nvSpPr>
            <p:cNvPr id="61" name="Google Shape;61;p2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rgbClr val="3E6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rgbClr val="4F4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2"/>
          <p:cNvSpPr/>
          <p:nvPr/>
        </p:nvSpPr>
        <p:spPr>
          <a:xfrm rot="-1799746">
            <a:off x="-851544" y="3182839"/>
            <a:ext cx="2739071" cy="3675601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1101000" y="3731375"/>
            <a:ext cx="38520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67" name="Google Shape;67;p2"/>
          <p:cNvGrpSpPr/>
          <p:nvPr/>
        </p:nvGrpSpPr>
        <p:grpSpPr>
          <a:xfrm rot="3866213">
            <a:off x="119293" y="-295011"/>
            <a:ext cx="1148962" cy="2301773"/>
            <a:chOff x="3238525" y="2739250"/>
            <a:chExt cx="1148975" cy="2301800"/>
          </a:xfrm>
        </p:grpSpPr>
        <p:sp>
          <p:nvSpPr>
            <p:cNvPr id="68" name="Google Shape;68;p2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2"/>
          <p:cNvGrpSpPr/>
          <p:nvPr/>
        </p:nvGrpSpPr>
        <p:grpSpPr>
          <a:xfrm rot="-2238749">
            <a:off x="8387725" y="2160389"/>
            <a:ext cx="1403448" cy="3309947"/>
            <a:chOff x="6152550" y="3804050"/>
            <a:chExt cx="386075" cy="910550"/>
          </a:xfrm>
        </p:grpSpPr>
        <p:sp>
          <p:nvSpPr>
            <p:cNvPr id="128" name="Google Shape;128;p2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2"/>
          <p:cNvGrpSpPr/>
          <p:nvPr/>
        </p:nvGrpSpPr>
        <p:grpSpPr>
          <a:xfrm rot="-3365436">
            <a:off x="7402918" y="2339740"/>
            <a:ext cx="2205126" cy="4812969"/>
            <a:chOff x="7386050" y="661025"/>
            <a:chExt cx="1576975" cy="3441950"/>
          </a:xfrm>
        </p:grpSpPr>
        <p:sp>
          <p:nvSpPr>
            <p:cNvPr id="131" name="Google Shape;131;p2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2"/>
          <p:cNvGrpSpPr/>
          <p:nvPr/>
        </p:nvGrpSpPr>
        <p:grpSpPr>
          <a:xfrm rot="-2876806" flipH="1">
            <a:off x="7945480" y="3299247"/>
            <a:ext cx="1324284" cy="2432000"/>
            <a:chOff x="4830275" y="2608450"/>
            <a:chExt cx="1324325" cy="2432075"/>
          </a:xfrm>
        </p:grpSpPr>
        <p:sp>
          <p:nvSpPr>
            <p:cNvPr id="143" name="Google Shape;143;p2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3" name="Google Shape;213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-1380746" y="-973383"/>
            <a:ext cx="3071170" cy="274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401">
            <a:off x="-1722336" y="3908943"/>
            <a:ext cx="3851999" cy="344595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"/>
          <p:cNvSpPr txBox="1">
            <a:spLocks noGrp="1"/>
          </p:cNvSpPr>
          <p:nvPr>
            <p:ph type="ctrTitle"/>
          </p:nvPr>
        </p:nvSpPr>
        <p:spPr>
          <a:xfrm>
            <a:off x="1101000" y="1285875"/>
            <a:ext cx="4661700" cy="26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216" name="Google Shape;216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35701" y="2571743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340351" y="-874207"/>
            <a:ext cx="3852000" cy="344595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"/>
          <p:cNvSpPr txBox="1">
            <a:spLocks noGrp="1"/>
          </p:cNvSpPr>
          <p:nvPr>
            <p:ph type="subTitle" idx="2"/>
          </p:nvPr>
        </p:nvSpPr>
        <p:spPr>
          <a:xfrm rot="1008">
            <a:off x="7538017" y="578852"/>
            <a:ext cx="1023000" cy="9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1"/>
          <p:cNvSpPr/>
          <p:nvPr/>
        </p:nvSpPr>
        <p:spPr>
          <a:xfrm rot="5937190">
            <a:off x="3531477" y="-403199"/>
            <a:ext cx="5620306" cy="6954145"/>
          </a:xfrm>
          <a:custGeom>
            <a:avLst/>
            <a:gdLst/>
            <a:ahLst/>
            <a:cxnLst/>
            <a:rect l="l" t="t" r="r" b="b"/>
            <a:pathLst>
              <a:path w="43199" h="42662" extrusionOk="0">
                <a:moveTo>
                  <a:pt x="20782" y="1"/>
                </a:moveTo>
                <a:cubicBezTo>
                  <a:pt x="15645" y="1"/>
                  <a:pt x="9975" y="653"/>
                  <a:pt x="7773" y="3589"/>
                </a:cubicBezTo>
                <a:cubicBezTo>
                  <a:pt x="1102" y="12462"/>
                  <a:pt x="14578" y="15664"/>
                  <a:pt x="8941" y="24137"/>
                </a:cubicBezTo>
                <a:cubicBezTo>
                  <a:pt x="5572" y="28673"/>
                  <a:pt x="1" y="35878"/>
                  <a:pt x="7006" y="39981"/>
                </a:cubicBezTo>
                <a:cubicBezTo>
                  <a:pt x="10665" y="41732"/>
                  <a:pt x="15033" y="42661"/>
                  <a:pt x="19405" y="42661"/>
                </a:cubicBezTo>
                <a:cubicBezTo>
                  <a:pt x="25198" y="42661"/>
                  <a:pt x="30996" y="41030"/>
                  <a:pt x="35159" y="37513"/>
                </a:cubicBezTo>
                <a:cubicBezTo>
                  <a:pt x="43198" y="28840"/>
                  <a:pt x="31190" y="25838"/>
                  <a:pt x="33191" y="18666"/>
                </a:cubicBezTo>
                <a:cubicBezTo>
                  <a:pt x="33925" y="17165"/>
                  <a:pt x="35493" y="16298"/>
                  <a:pt x="36627" y="15030"/>
                </a:cubicBezTo>
                <a:cubicBezTo>
                  <a:pt x="41697" y="8826"/>
                  <a:pt x="34692" y="987"/>
                  <a:pt x="27587" y="286"/>
                </a:cubicBezTo>
                <a:cubicBezTo>
                  <a:pt x="25786" y="164"/>
                  <a:pt x="23351" y="1"/>
                  <a:pt x="2078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11"/>
          <p:cNvSpPr/>
          <p:nvPr/>
        </p:nvSpPr>
        <p:spPr>
          <a:xfrm rot="818131" flipH="1">
            <a:off x="5692550" y="-262588"/>
            <a:ext cx="3259946" cy="1676976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8" name="Google Shape;988;p11"/>
          <p:cNvGrpSpPr/>
          <p:nvPr/>
        </p:nvGrpSpPr>
        <p:grpSpPr>
          <a:xfrm rot="5400000">
            <a:off x="8268886" y="-141059"/>
            <a:ext cx="940920" cy="1223021"/>
            <a:chOff x="238125" y="1386325"/>
            <a:chExt cx="671750" cy="873150"/>
          </a:xfrm>
        </p:grpSpPr>
        <p:sp>
          <p:nvSpPr>
            <p:cNvPr id="989" name="Google Shape;989;p11"/>
            <p:cNvSpPr/>
            <p:nvPr/>
          </p:nvSpPr>
          <p:spPr>
            <a:xfrm>
              <a:off x="238125" y="1386325"/>
              <a:ext cx="671750" cy="873150"/>
            </a:xfrm>
            <a:custGeom>
              <a:avLst/>
              <a:gdLst/>
              <a:ahLst/>
              <a:cxnLst/>
              <a:rect l="l" t="t" r="r" b="b"/>
              <a:pathLst>
                <a:path w="26870" h="34926" extrusionOk="0">
                  <a:moveTo>
                    <a:pt x="16140" y="16414"/>
                  </a:moveTo>
                  <a:cubicBezTo>
                    <a:pt x="11976" y="15958"/>
                    <a:pt x="12310" y="13922"/>
                    <a:pt x="15107" y="13618"/>
                  </a:cubicBezTo>
                  <a:cubicBezTo>
                    <a:pt x="17933" y="13314"/>
                    <a:pt x="20760" y="15502"/>
                    <a:pt x="23800" y="13861"/>
                  </a:cubicBezTo>
                  <a:cubicBezTo>
                    <a:pt x="26870" y="12220"/>
                    <a:pt x="24864" y="7356"/>
                    <a:pt x="23982" y="5077"/>
                  </a:cubicBezTo>
                  <a:cubicBezTo>
                    <a:pt x="23496" y="3648"/>
                    <a:pt x="23587" y="2068"/>
                    <a:pt x="24225" y="700"/>
                  </a:cubicBezTo>
                  <a:cubicBezTo>
                    <a:pt x="24225" y="700"/>
                    <a:pt x="23162" y="1490"/>
                    <a:pt x="21277" y="1156"/>
                  </a:cubicBezTo>
                  <a:cubicBezTo>
                    <a:pt x="19423" y="821"/>
                    <a:pt x="17295" y="153"/>
                    <a:pt x="15775" y="1916"/>
                  </a:cubicBezTo>
                  <a:cubicBezTo>
                    <a:pt x="14286" y="3648"/>
                    <a:pt x="14742" y="5289"/>
                    <a:pt x="14408" y="7782"/>
                  </a:cubicBezTo>
                  <a:cubicBezTo>
                    <a:pt x="14104" y="10244"/>
                    <a:pt x="11915" y="8755"/>
                    <a:pt x="12037" y="6110"/>
                  </a:cubicBezTo>
                  <a:cubicBezTo>
                    <a:pt x="12158" y="3466"/>
                    <a:pt x="14924" y="700"/>
                    <a:pt x="14924" y="700"/>
                  </a:cubicBezTo>
                  <a:cubicBezTo>
                    <a:pt x="14012" y="426"/>
                    <a:pt x="13070" y="213"/>
                    <a:pt x="12128" y="92"/>
                  </a:cubicBezTo>
                  <a:cubicBezTo>
                    <a:pt x="11155" y="1"/>
                    <a:pt x="10183" y="31"/>
                    <a:pt x="9240" y="244"/>
                  </a:cubicBezTo>
                  <a:cubicBezTo>
                    <a:pt x="8116" y="1004"/>
                    <a:pt x="7204" y="2007"/>
                    <a:pt x="6596" y="3223"/>
                  </a:cubicBezTo>
                  <a:cubicBezTo>
                    <a:pt x="5654" y="5138"/>
                    <a:pt x="6809" y="7600"/>
                    <a:pt x="7447" y="11429"/>
                  </a:cubicBezTo>
                  <a:cubicBezTo>
                    <a:pt x="8085" y="15229"/>
                    <a:pt x="5046" y="13375"/>
                    <a:pt x="4468" y="9302"/>
                  </a:cubicBezTo>
                  <a:cubicBezTo>
                    <a:pt x="3921" y="5229"/>
                    <a:pt x="6474" y="1065"/>
                    <a:pt x="6474" y="1065"/>
                  </a:cubicBezTo>
                  <a:cubicBezTo>
                    <a:pt x="6474" y="1065"/>
                    <a:pt x="3313" y="2128"/>
                    <a:pt x="1337" y="3618"/>
                  </a:cubicBezTo>
                  <a:cubicBezTo>
                    <a:pt x="729" y="4043"/>
                    <a:pt x="274" y="4651"/>
                    <a:pt x="0" y="5350"/>
                  </a:cubicBezTo>
                  <a:lnTo>
                    <a:pt x="0" y="10609"/>
                  </a:lnTo>
                  <a:cubicBezTo>
                    <a:pt x="395" y="12311"/>
                    <a:pt x="973" y="13952"/>
                    <a:pt x="1672" y="15533"/>
                  </a:cubicBezTo>
                  <a:cubicBezTo>
                    <a:pt x="2523" y="17569"/>
                    <a:pt x="1094" y="16749"/>
                    <a:pt x="0" y="14834"/>
                  </a:cubicBezTo>
                  <a:lnTo>
                    <a:pt x="0" y="29758"/>
                  </a:lnTo>
                  <a:cubicBezTo>
                    <a:pt x="1398" y="34135"/>
                    <a:pt x="6444" y="34925"/>
                    <a:pt x="8602" y="34621"/>
                  </a:cubicBezTo>
                  <a:cubicBezTo>
                    <a:pt x="11398" y="34256"/>
                    <a:pt x="11368" y="32737"/>
                    <a:pt x="14164" y="32007"/>
                  </a:cubicBezTo>
                  <a:cubicBezTo>
                    <a:pt x="16961" y="31278"/>
                    <a:pt x="17873" y="27965"/>
                    <a:pt x="17873" y="27965"/>
                  </a:cubicBezTo>
                  <a:cubicBezTo>
                    <a:pt x="17234" y="28360"/>
                    <a:pt x="16535" y="28694"/>
                    <a:pt x="15806" y="28907"/>
                  </a:cubicBezTo>
                  <a:cubicBezTo>
                    <a:pt x="14894" y="29120"/>
                    <a:pt x="13526" y="28785"/>
                    <a:pt x="11550" y="27721"/>
                  </a:cubicBezTo>
                  <a:cubicBezTo>
                    <a:pt x="9575" y="26658"/>
                    <a:pt x="5927" y="26202"/>
                    <a:pt x="5684" y="25503"/>
                  </a:cubicBezTo>
                  <a:cubicBezTo>
                    <a:pt x="5441" y="24773"/>
                    <a:pt x="6839" y="24469"/>
                    <a:pt x="10274" y="25867"/>
                  </a:cubicBezTo>
                  <a:cubicBezTo>
                    <a:pt x="13708" y="27266"/>
                    <a:pt x="15867" y="28542"/>
                    <a:pt x="20031" y="25867"/>
                  </a:cubicBezTo>
                  <a:cubicBezTo>
                    <a:pt x="24225" y="23223"/>
                    <a:pt x="25988" y="14834"/>
                    <a:pt x="25988" y="14834"/>
                  </a:cubicBezTo>
                  <a:cubicBezTo>
                    <a:pt x="25988" y="14834"/>
                    <a:pt x="20274" y="16870"/>
                    <a:pt x="16140" y="16414"/>
                  </a:cubicBezTo>
                  <a:close/>
                  <a:moveTo>
                    <a:pt x="15897" y="9302"/>
                  </a:moveTo>
                  <a:cubicBezTo>
                    <a:pt x="15897" y="9302"/>
                    <a:pt x="18025" y="8268"/>
                    <a:pt x="19119" y="9028"/>
                  </a:cubicBezTo>
                  <a:cubicBezTo>
                    <a:pt x="20213" y="9818"/>
                    <a:pt x="18845" y="10274"/>
                    <a:pt x="17508" y="10274"/>
                  </a:cubicBezTo>
                  <a:cubicBezTo>
                    <a:pt x="16171" y="10305"/>
                    <a:pt x="14833" y="9514"/>
                    <a:pt x="15897" y="9302"/>
                  </a:cubicBezTo>
                  <a:close/>
                  <a:moveTo>
                    <a:pt x="1429" y="8025"/>
                  </a:moveTo>
                  <a:cubicBezTo>
                    <a:pt x="1429" y="8025"/>
                    <a:pt x="334" y="6505"/>
                    <a:pt x="1307" y="4986"/>
                  </a:cubicBezTo>
                  <a:cubicBezTo>
                    <a:pt x="2249" y="3466"/>
                    <a:pt x="3921" y="3283"/>
                    <a:pt x="3496" y="4408"/>
                  </a:cubicBezTo>
                  <a:cubicBezTo>
                    <a:pt x="3070" y="5533"/>
                    <a:pt x="2736" y="5685"/>
                    <a:pt x="2948" y="6627"/>
                  </a:cubicBezTo>
                  <a:cubicBezTo>
                    <a:pt x="3131" y="7539"/>
                    <a:pt x="3587" y="8147"/>
                    <a:pt x="2705" y="8694"/>
                  </a:cubicBezTo>
                  <a:cubicBezTo>
                    <a:pt x="1854" y="9241"/>
                    <a:pt x="1368" y="8572"/>
                    <a:pt x="1429" y="8025"/>
                  </a:cubicBezTo>
                  <a:close/>
                  <a:moveTo>
                    <a:pt x="2614" y="29515"/>
                  </a:moveTo>
                  <a:cubicBezTo>
                    <a:pt x="2128" y="29180"/>
                    <a:pt x="1155" y="28238"/>
                    <a:pt x="2128" y="28086"/>
                  </a:cubicBezTo>
                  <a:cubicBezTo>
                    <a:pt x="2128" y="28086"/>
                    <a:pt x="5076" y="27509"/>
                    <a:pt x="5015" y="28694"/>
                  </a:cubicBezTo>
                  <a:cubicBezTo>
                    <a:pt x="4985" y="29880"/>
                    <a:pt x="3100" y="29819"/>
                    <a:pt x="2614" y="29515"/>
                  </a:cubicBezTo>
                  <a:close/>
                  <a:moveTo>
                    <a:pt x="6809" y="17630"/>
                  </a:moveTo>
                  <a:cubicBezTo>
                    <a:pt x="6049" y="18481"/>
                    <a:pt x="5927" y="17326"/>
                    <a:pt x="6110" y="16627"/>
                  </a:cubicBezTo>
                  <a:cubicBezTo>
                    <a:pt x="6262" y="15898"/>
                    <a:pt x="6687" y="15442"/>
                    <a:pt x="7204" y="15624"/>
                  </a:cubicBezTo>
                  <a:cubicBezTo>
                    <a:pt x="7386" y="16293"/>
                    <a:pt x="7265" y="17053"/>
                    <a:pt x="6809" y="17630"/>
                  </a:cubicBezTo>
                  <a:close/>
                  <a:moveTo>
                    <a:pt x="19210" y="21186"/>
                  </a:moveTo>
                  <a:cubicBezTo>
                    <a:pt x="17964" y="21794"/>
                    <a:pt x="19301" y="22706"/>
                    <a:pt x="17569" y="23192"/>
                  </a:cubicBezTo>
                  <a:cubicBezTo>
                    <a:pt x="15836" y="23709"/>
                    <a:pt x="12888" y="21764"/>
                    <a:pt x="14894" y="20822"/>
                  </a:cubicBezTo>
                  <a:cubicBezTo>
                    <a:pt x="14894" y="20822"/>
                    <a:pt x="17447" y="19393"/>
                    <a:pt x="19058" y="19515"/>
                  </a:cubicBezTo>
                  <a:cubicBezTo>
                    <a:pt x="20639" y="19636"/>
                    <a:pt x="20426" y="20578"/>
                    <a:pt x="19210" y="211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238125" y="1507900"/>
              <a:ext cx="553225" cy="598825"/>
            </a:xfrm>
            <a:custGeom>
              <a:avLst/>
              <a:gdLst/>
              <a:ahLst/>
              <a:cxnLst/>
              <a:rect l="l" t="t" r="r" b="b"/>
              <a:pathLst>
                <a:path w="22129" h="23953" extrusionOk="0">
                  <a:moveTo>
                    <a:pt x="304" y="20032"/>
                  </a:moveTo>
                  <a:lnTo>
                    <a:pt x="1763" y="18664"/>
                  </a:lnTo>
                  <a:cubicBezTo>
                    <a:pt x="2492" y="20092"/>
                    <a:pt x="3587" y="21308"/>
                    <a:pt x="4924" y="22159"/>
                  </a:cubicBezTo>
                  <a:cubicBezTo>
                    <a:pt x="6262" y="23071"/>
                    <a:pt x="7751" y="23710"/>
                    <a:pt x="9331" y="23953"/>
                  </a:cubicBezTo>
                  <a:cubicBezTo>
                    <a:pt x="9331" y="23953"/>
                    <a:pt x="5593" y="22463"/>
                    <a:pt x="4468" y="21187"/>
                  </a:cubicBezTo>
                  <a:cubicBezTo>
                    <a:pt x="3678" y="20214"/>
                    <a:pt x="2979" y="19150"/>
                    <a:pt x="2371" y="18056"/>
                  </a:cubicBezTo>
                  <a:lnTo>
                    <a:pt x="4742" y="15594"/>
                  </a:lnTo>
                  <a:cubicBezTo>
                    <a:pt x="4742" y="15594"/>
                    <a:pt x="7690" y="18512"/>
                    <a:pt x="10426" y="19241"/>
                  </a:cubicBezTo>
                  <a:cubicBezTo>
                    <a:pt x="13161" y="20001"/>
                    <a:pt x="14529" y="19606"/>
                    <a:pt x="14529" y="19606"/>
                  </a:cubicBezTo>
                  <a:cubicBezTo>
                    <a:pt x="14529" y="19606"/>
                    <a:pt x="11581" y="19454"/>
                    <a:pt x="9301" y="18269"/>
                  </a:cubicBezTo>
                  <a:cubicBezTo>
                    <a:pt x="7842" y="17478"/>
                    <a:pt x="6535" y="16475"/>
                    <a:pt x="5380" y="15260"/>
                  </a:cubicBezTo>
                  <a:lnTo>
                    <a:pt x="8268" y="12190"/>
                  </a:lnTo>
                  <a:cubicBezTo>
                    <a:pt x="9818" y="13041"/>
                    <a:pt x="11520" y="13588"/>
                    <a:pt x="13283" y="13861"/>
                  </a:cubicBezTo>
                  <a:cubicBezTo>
                    <a:pt x="14772" y="14074"/>
                    <a:pt x="16292" y="13892"/>
                    <a:pt x="17721" y="13375"/>
                  </a:cubicBezTo>
                  <a:cubicBezTo>
                    <a:pt x="17721" y="13375"/>
                    <a:pt x="14955" y="13861"/>
                    <a:pt x="13040" y="13375"/>
                  </a:cubicBezTo>
                  <a:cubicBezTo>
                    <a:pt x="11611" y="12949"/>
                    <a:pt x="10213" y="12372"/>
                    <a:pt x="8906" y="11642"/>
                  </a:cubicBezTo>
                  <a:cubicBezTo>
                    <a:pt x="8906" y="11642"/>
                    <a:pt x="11672" y="8086"/>
                    <a:pt x="12523" y="7326"/>
                  </a:cubicBezTo>
                  <a:cubicBezTo>
                    <a:pt x="13009" y="6870"/>
                    <a:pt x="13556" y="6475"/>
                    <a:pt x="14104" y="6141"/>
                  </a:cubicBezTo>
                  <a:cubicBezTo>
                    <a:pt x="15350" y="6962"/>
                    <a:pt x="16839" y="7417"/>
                    <a:pt x="18329" y="7478"/>
                  </a:cubicBezTo>
                  <a:cubicBezTo>
                    <a:pt x="19696" y="7478"/>
                    <a:pt x="21034" y="7053"/>
                    <a:pt x="22128" y="6232"/>
                  </a:cubicBezTo>
                  <a:cubicBezTo>
                    <a:pt x="22128" y="6232"/>
                    <a:pt x="19970" y="7022"/>
                    <a:pt x="18329" y="6992"/>
                  </a:cubicBezTo>
                  <a:cubicBezTo>
                    <a:pt x="16687" y="6962"/>
                    <a:pt x="14408" y="5533"/>
                    <a:pt x="14408" y="5533"/>
                  </a:cubicBezTo>
                  <a:cubicBezTo>
                    <a:pt x="14408" y="5533"/>
                    <a:pt x="16049" y="4013"/>
                    <a:pt x="17326" y="2797"/>
                  </a:cubicBezTo>
                  <a:cubicBezTo>
                    <a:pt x="18633" y="1551"/>
                    <a:pt x="20031" y="1"/>
                    <a:pt x="20031" y="1"/>
                  </a:cubicBezTo>
                  <a:lnTo>
                    <a:pt x="15745" y="3740"/>
                  </a:lnTo>
                  <a:cubicBezTo>
                    <a:pt x="15471" y="3192"/>
                    <a:pt x="15380" y="2615"/>
                    <a:pt x="15471" y="2037"/>
                  </a:cubicBezTo>
                  <a:cubicBezTo>
                    <a:pt x="15623" y="1278"/>
                    <a:pt x="15958" y="578"/>
                    <a:pt x="16505" y="1"/>
                  </a:cubicBezTo>
                  <a:cubicBezTo>
                    <a:pt x="15867" y="426"/>
                    <a:pt x="15380" y="1065"/>
                    <a:pt x="15167" y="1794"/>
                  </a:cubicBezTo>
                  <a:cubicBezTo>
                    <a:pt x="14894" y="2554"/>
                    <a:pt x="14924" y="3405"/>
                    <a:pt x="15228" y="4165"/>
                  </a:cubicBezTo>
                  <a:cubicBezTo>
                    <a:pt x="15228" y="4165"/>
                    <a:pt x="13496" y="5776"/>
                    <a:pt x="12219" y="6840"/>
                  </a:cubicBezTo>
                  <a:cubicBezTo>
                    <a:pt x="11581" y="7357"/>
                    <a:pt x="10973" y="7965"/>
                    <a:pt x="10517" y="8664"/>
                  </a:cubicBezTo>
                  <a:cubicBezTo>
                    <a:pt x="10517" y="8664"/>
                    <a:pt x="9271" y="6475"/>
                    <a:pt x="9301" y="4530"/>
                  </a:cubicBezTo>
                  <a:cubicBezTo>
                    <a:pt x="9331" y="3284"/>
                    <a:pt x="9514" y="2068"/>
                    <a:pt x="9879" y="882"/>
                  </a:cubicBezTo>
                  <a:cubicBezTo>
                    <a:pt x="9210" y="2402"/>
                    <a:pt x="8876" y="4074"/>
                    <a:pt x="8967" y="5746"/>
                  </a:cubicBezTo>
                  <a:cubicBezTo>
                    <a:pt x="9088" y="8512"/>
                    <a:pt x="9939" y="9515"/>
                    <a:pt x="9939" y="9515"/>
                  </a:cubicBezTo>
                  <a:cubicBezTo>
                    <a:pt x="9362" y="10366"/>
                    <a:pt x="8663" y="11156"/>
                    <a:pt x="7872" y="11886"/>
                  </a:cubicBezTo>
                  <a:lnTo>
                    <a:pt x="5654" y="13740"/>
                  </a:lnTo>
                  <a:cubicBezTo>
                    <a:pt x="5654" y="13740"/>
                    <a:pt x="3799" y="11551"/>
                    <a:pt x="2918" y="9454"/>
                  </a:cubicBezTo>
                  <a:cubicBezTo>
                    <a:pt x="2371" y="8025"/>
                    <a:pt x="2097" y="6536"/>
                    <a:pt x="2128" y="5047"/>
                  </a:cubicBezTo>
                  <a:cubicBezTo>
                    <a:pt x="2128" y="5047"/>
                    <a:pt x="1793" y="7965"/>
                    <a:pt x="2614" y="9788"/>
                  </a:cubicBezTo>
                  <a:cubicBezTo>
                    <a:pt x="3374" y="11308"/>
                    <a:pt x="4255" y="12798"/>
                    <a:pt x="5228" y="14226"/>
                  </a:cubicBezTo>
                  <a:lnTo>
                    <a:pt x="2553" y="16779"/>
                  </a:lnTo>
                  <a:cubicBezTo>
                    <a:pt x="1641" y="15867"/>
                    <a:pt x="881" y="14834"/>
                    <a:pt x="274" y="13709"/>
                  </a:cubicBezTo>
                  <a:lnTo>
                    <a:pt x="0" y="13162"/>
                  </a:lnTo>
                  <a:lnTo>
                    <a:pt x="0" y="14135"/>
                  </a:lnTo>
                  <a:cubicBezTo>
                    <a:pt x="578" y="15229"/>
                    <a:pt x="1277" y="16293"/>
                    <a:pt x="2097" y="17235"/>
                  </a:cubicBezTo>
                  <a:cubicBezTo>
                    <a:pt x="2097" y="17235"/>
                    <a:pt x="1216" y="18481"/>
                    <a:pt x="274" y="200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11"/>
          <p:cNvGrpSpPr/>
          <p:nvPr/>
        </p:nvGrpSpPr>
        <p:grpSpPr>
          <a:xfrm rot="10800000" flipH="1">
            <a:off x="6013073" y="1842"/>
            <a:ext cx="984151" cy="1157547"/>
            <a:chOff x="2634050" y="3784550"/>
            <a:chExt cx="1220425" cy="1435450"/>
          </a:xfrm>
        </p:grpSpPr>
        <p:sp>
          <p:nvSpPr>
            <p:cNvPr id="992" name="Google Shape;992;p11"/>
            <p:cNvSpPr/>
            <p:nvPr/>
          </p:nvSpPr>
          <p:spPr>
            <a:xfrm>
              <a:off x="3062625" y="4406125"/>
              <a:ext cx="486375" cy="813875"/>
            </a:xfrm>
            <a:custGeom>
              <a:avLst/>
              <a:gdLst/>
              <a:ahLst/>
              <a:cxnLst/>
              <a:rect l="l" t="t" r="r" b="b"/>
              <a:pathLst>
                <a:path w="19455" h="32555" extrusionOk="0">
                  <a:moveTo>
                    <a:pt x="18390" y="32554"/>
                  </a:moveTo>
                  <a:cubicBezTo>
                    <a:pt x="15229" y="29059"/>
                    <a:pt x="12463" y="25259"/>
                    <a:pt x="10092" y="21186"/>
                  </a:cubicBezTo>
                  <a:cubicBezTo>
                    <a:pt x="1" y="3648"/>
                    <a:pt x="457" y="1095"/>
                    <a:pt x="457" y="1095"/>
                  </a:cubicBezTo>
                  <a:cubicBezTo>
                    <a:pt x="457" y="1095"/>
                    <a:pt x="578" y="1"/>
                    <a:pt x="1399" y="2554"/>
                  </a:cubicBezTo>
                  <a:cubicBezTo>
                    <a:pt x="2189" y="5107"/>
                    <a:pt x="6141" y="12706"/>
                    <a:pt x="11582" y="21855"/>
                  </a:cubicBezTo>
                  <a:cubicBezTo>
                    <a:pt x="13861" y="25655"/>
                    <a:pt x="16506" y="29241"/>
                    <a:pt x="19454" y="325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2820975" y="3784550"/>
              <a:ext cx="262200" cy="674025"/>
            </a:xfrm>
            <a:custGeom>
              <a:avLst/>
              <a:gdLst/>
              <a:ahLst/>
              <a:cxnLst/>
              <a:rect l="l" t="t" r="r" b="b"/>
              <a:pathLst>
                <a:path w="10488" h="26961" extrusionOk="0">
                  <a:moveTo>
                    <a:pt x="10488" y="26961"/>
                  </a:moveTo>
                  <a:cubicBezTo>
                    <a:pt x="10488" y="19271"/>
                    <a:pt x="1" y="0"/>
                    <a:pt x="1" y="0"/>
                  </a:cubicBezTo>
                  <a:cubicBezTo>
                    <a:pt x="1" y="0"/>
                    <a:pt x="2524" y="10699"/>
                    <a:pt x="4834" y="17630"/>
                  </a:cubicBezTo>
                  <a:cubicBezTo>
                    <a:pt x="7174" y="24590"/>
                    <a:pt x="10488" y="26961"/>
                    <a:pt x="10488" y="269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3105950" y="4119650"/>
              <a:ext cx="137550" cy="398200"/>
            </a:xfrm>
            <a:custGeom>
              <a:avLst/>
              <a:gdLst/>
              <a:ahLst/>
              <a:cxnLst/>
              <a:rect l="l" t="t" r="r" b="b"/>
              <a:pathLst>
                <a:path w="5502" h="15928" extrusionOk="0">
                  <a:moveTo>
                    <a:pt x="4590" y="1"/>
                  </a:moveTo>
                  <a:cubicBezTo>
                    <a:pt x="4590" y="1"/>
                    <a:pt x="2493" y="5593"/>
                    <a:pt x="1277" y="9514"/>
                  </a:cubicBezTo>
                  <a:cubicBezTo>
                    <a:pt x="61" y="13405"/>
                    <a:pt x="0" y="15928"/>
                    <a:pt x="0" y="15928"/>
                  </a:cubicBezTo>
                  <a:cubicBezTo>
                    <a:pt x="5502" y="13314"/>
                    <a:pt x="4590" y="1"/>
                    <a:pt x="4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3220700" y="4311150"/>
              <a:ext cx="286500" cy="433150"/>
            </a:xfrm>
            <a:custGeom>
              <a:avLst/>
              <a:gdLst/>
              <a:ahLst/>
              <a:cxnLst/>
              <a:rect l="l" t="t" r="r" b="b"/>
              <a:pathLst>
                <a:path w="11460" h="17326" extrusionOk="0">
                  <a:moveTo>
                    <a:pt x="0" y="17326"/>
                  </a:moveTo>
                  <a:cubicBezTo>
                    <a:pt x="4408" y="14985"/>
                    <a:pt x="11459" y="0"/>
                    <a:pt x="11459" y="0"/>
                  </a:cubicBezTo>
                  <a:cubicBezTo>
                    <a:pt x="11459" y="0"/>
                    <a:pt x="6018" y="5563"/>
                    <a:pt x="3131" y="9879"/>
                  </a:cubicBezTo>
                  <a:cubicBezTo>
                    <a:pt x="243" y="14225"/>
                    <a:pt x="0" y="17326"/>
                    <a:pt x="0" y="173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3163700" y="4172850"/>
              <a:ext cx="215825" cy="463550"/>
            </a:xfrm>
            <a:custGeom>
              <a:avLst/>
              <a:gdLst/>
              <a:ahLst/>
              <a:cxnLst/>
              <a:rect l="l" t="t" r="r" b="b"/>
              <a:pathLst>
                <a:path w="8633" h="18542" extrusionOk="0">
                  <a:moveTo>
                    <a:pt x="122" y="18542"/>
                  </a:moveTo>
                  <a:cubicBezTo>
                    <a:pt x="3952" y="17326"/>
                    <a:pt x="8633" y="0"/>
                    <a:pt x="8633" y="0"/>
                  </a:cubicBezTo>
                  <a:cubicBezTo>
                    <a:pt x="8633" y="0"/>
                    <a:pt x="3435" y="8420"/>
                    <a:pt x="1733" y="12645"/>
                  </a:cubicBezTo>
                  <a:cubicBezTo>
                    <a:pt x="0" y="16839"/>
                    <a:pt x="122" y="18542"/>
                    <a:pt x="122" y="185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3286050" y="4423600"/>
              <a:ext cx="285725" cy="440775"/>
            </a:xfrm>
            <a:custGeom>
              <a:avLst/>
              <a:gdLst/>
              <a:ahLst/>
              <a:cxnLst/>
              <a:rect l="l" t="t" r="r" b="b"/>
              <a:pathLst>
                <a:path w="11429" h="17631" extrusionOk="0">
                  <a:moveTo>
                    <a:pt x="0" y="17569"/>
                  </a:moveTo>
                  <a:cubicBezTo>
                    <a:pt x="1459" y="17630"/>
                    <a:pt x="3040" y="15776"/>
                    <a:pt x="5167" y="11065"/>
                  </a:cubicBezTo>
                  <a:cubicBezTo>
                    <a:pt x="7265" y="6323"/>
                    <a:pt x="11429" y="1"/>
                    <a:pt x="11429" y="1"/>
                  </a:cubicBezTo>
                  <a:cubicBezTo>
                    <a:pt x="11429" y="1"/>
                    <a:pt x="5563" y="6171"/>
                    <a:pt x="3040" y="10761"/>
                  </a:cubicBezTo>
                  <a:cubicBezTo>
                    <a:pt x="517" y="15381"/>
                    <a:pt x="0" y="17569"/>
                    <a:pt x="0" y="175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3479825" y="4874225"/>
              <a:ext cx="312325" cy="279650"/>
            </a:xfrm>
            <a:custGeom>
              <a:avLst/>
              <a:gdLst/>
              <a:ahLst/>
              <a:cxnLst/>
              <a:rect l="l" t="t" r="r" b="b"/>
              <a:pathLst>
                <a:path w="12493" h="11186" extrusionOk="0">
                  <a:moveTo>
                    <a:pt x="4651" y="6079"/>
                  </a:moveTo>
                  <a:cubicBezTo>
                    <a:pt x="669" y="8906"/>
                    <a:pt x="0" y="11186"/>
                    <a:pt x="0" y="11186"/>
                  </a:cubicBezTo>
                  <a:cubicBezTo>
                    <a:pt x="4681" y="10213"/>
                    <a:pt x="12493" y="0"/>
                    <a:pt x="12493" y="0"/>
                  </a:cubicBezTo>
                  <a:cubicBezTo>
                    <a:pt x="12493" y="0"/>
                    <a:pt x="8663" y="3222"/>
                    <a:pt x="4651" y="60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3496525" y="5004175"/>
              <a:ext cx="345025" cy="203675"/>
            </a:xfrm>
            <a:custGeom>
              <a:avLst/>
              <a:gdLst/>
              <a:ahLst/>
              <a:cxnLst/>
              <a:rect l="l" t="t" r="r" b="b"/>
              <a:pathLst>
                <a:path w="13801" h="8147" extrusionOk="0">
                  <a:moveTo>
                    <a:pt x="13800" y="0"/>
                  </a:moveTo>
                  <a:cubicBezTo>
                    <a:pt x="13800" y="0"/>
                    <a:pt x="9819" y="3678"/>
                    <a:pt x="6384" y="3951"/>
                  </a:cubicBezTo>
                  <a:cubicBezTo>
                    <a:pt x="2919" y="4255"/>
                    <a:pt x="1" y="6748"/>
                    <a:pt x="1" y="6748"/>
                  </a:cubicBezTo>
                  <a:cubicBezTo>
                    <a:pt x="7843" y="8146"/>
                    <a:pt x="13800" y="0"/>
                    <a:pt x="13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3386350" y="4582425"/>
              <a:ext cx="323725" cy="457475"/>
            </a:xfrm>
            <a:custGeom>
              <a:avLst/>
              <a:gdLst/>
              <a:ahLst/>
              <a:cxnLst/>
              <a:rect l="l" t="t" r="r" b="b"/>
              <a:pathLst>
                <a:path w="12949" h="18299" extrusionOk="0">
                  <a:moveTo>
                    <a:pt x="0" y="18086"/>
                  </a:moveTo>
                  <a:cubicBezTo>
                    <a:pt x="1703" y="18299"/>
                    <a:pt x="5380" y="15137"/>
                    <a:pt x="6931" y="10700"/>
                  </a:cubicBezTo>
                  <a:cubicBezTo>
                    <a:pt x="8481" y="6232"/>
                    <a:pt x="12949" y="0"/>
                    <a:pt x="12949" y="0"/>
                  </a:cubicBezTo>
                  <a:cubicBezTo>
                    <a:pt x="12949" y="0"/>
                    <a:pt x="6809" y="6201"/>
                    <a:pt x="5016" y="10396"/>
                  </a:cubicBezTo>
                  <a:cubicBezTo>
                    <a:pt x="3253" y="14560"/>
                    <a:pt x="0" y="18086"/>
                    <a:pt x="0" y="18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3333925" y="4476800"/>
              <a:ext cx="335875" cy="484825"/>
            </a:xfrm>
            <a:custGeom>
              <a:avLst/>
              <a:gdLst/>
              <a:ahLst/>
              <a:cxnLst/>
              <a:rect l="l" t="t" r="r" b="b"/>
              <a:pathLst>
                <a:path w="13435" h="19393" extrusionOk="0">
                  <a:moveTo>
                    <a:pt x="0" y="19180"/>
                  </a:moveTo>
                  <a:cubicBezTo>
                    <a:pt x="1368" y="19393"/>
                    <a:pt x="4407" y="15320"/>
                    <a:pt x="6414" y="10639"/>
                  </a:cubicBezTo>
                  <a:cubicBezTo>
                    <a:pt x="8389" y="5988"/>
                    <a:pt x="13435" y="0"/>
                    <a:pt x="13435" y="0"/>
                  </a:cubicBezTo>
                  <a:cubicBezTo>
                    <a:pt x="10912" y="2098"/>
                    <a:pt x="8632" y="4469"/>
                    <a:pt x="6657" y="7052"/>
                  </a:cubicBezTo>
                  <a:cubicBezTo>
                    <a:pt x="3496" y="11277"/>
                    <a:pt x="0" y="19180"/>
                    <a:pt x="0" y="19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3437250" y="4744275"/>
              <a:ext cx="358700" cy="360975"/>
            </a:xfrm>
            <a:custGeom>
              <a:avLst/>
              <a:gdLst/>
              <a:ahLst/>
              <a:cxnLst/>
              <a:rect l="l" t="t" r="r" b="b"/>
              <a:pathLst>
                <a:path w="14348" h="14439" extrusionOk="0">
                  <a:moveTo>
                    <a:pt x="1" y="14439"/>
                  </a:moveTo>
                  <a:cubicBezTo>
                    <a:pt x="4044" y="13952"/>
                    <a:pt x="14348" y="1"/>
                    <a:pt x="14348" y="1"/>
                  </a:cubicBezTo>
                  <a:cubicBezTo>
                    <a:pt x="14348" y="1"/>
                    <a:pt x="11187" y="2250"/>
                    <a:pt x="6293" y="6475"/>
                  </a:cubicBezTo>
                  <a:cubicBezTo>
                    <a:pt x="1430" y="10700"/>
                    <a:pt x="1" y="14439"/>
                    <a:pt x="1" y="144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3336200" y="5146250"/>
              <a:ext cx="136050" cy="73750"/>
            </a:xfrm>
            <a:custGeom>
              <a:avLst/>
              <a:gdLst/>
              <a:ahLst/>
              <a:cxnLst/>
              <a:rect l="l" t="t" r="r" b="b"/>
              <a:pathLst>
                <a:path w="5442" h="2950" extrusionOk="0">
                  <a:moveTo>
                    <a:pt x="0" y="2949"/>
                  </a:moveTo>
                  <a:lnTo>
                    <a:pt x="3405" y="2949"/>
                  </a:lnTo>
                  <a:cubicBezTo>
                    <a:pt x="4195" y="2068"/>
                    <a:pt x="4894" y="1095"/>
                    <a:pt x="5441" y="1"/>
                  </a:cubicBezTo>
                  <a:cubicBezTo>
                    <a:pt x="4195" y="305"/>
                    <a:pt x="2189" y="1460"/>
                    <a:pt x="0" y="29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2926600" y="4998075"/>
              <a:ext cx="449125" cy="125425"/>
            </a:xfrm>
            <a:custGeom>
              <a:avLst/>
              <a:gdLst/>
              <a:ahLst/>
              <a:cxnLst/>
              <a:rect l="l" t="t" r="r" b="b"/>
              <a:pathLst>
                <a:path w="17965" h="5017" extrusionOk="0">
                  <a:moveTo>
                    <a:pt x="17965" y="1065"/>
                  </a:moveTo>
                  <a:cubicBezTo>
                    <a:pt x="16962" y="1"/>
                    <a:pt x="14773" y="62"/>
                    <a:pt x="10913" y="1247"/>
                  </a:cubicBezTo>
                  <a:cubicBezTo>
                    <a:pt x="7053" y="2432"/>
                    <a:pt x="1" y="4864"/>
                    <a:pt x="1" y="4864"/>
                  </a:cubicBezTo>
                  <a:cubicBezTo>
                    <a:pt x="1" y="4864"/>
                    <a:pt x="2524" y="5016"/>
                    <a:pt x="6658" y="4165"/>
                  </a:cubicBezTo>
                  <a:cubicBezTo>
                    <a:pt x="10761" y="3284"/>
                    <a:pt x="17965" y="1065"/>
                    <a:pt x="17965" y="10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3048950" y="5061925"/>
              <a:ext cx="376925" cy="158075"/>
            </a:xfrm>
            <a:custGeom>
              <a:avLst/>
              <a:gdLst/>
              <a:ahLst/>
              <a:cxnLst/>
              <a:rect l="l" t="t" r="r" b="b"/>
              <a:pathLst>
                <a:path w="15077" h="6323" extrusionOk="0">
                  <a:moveTo>
                    <a:pt x="1" y="6322"/>
                  </a:moveTo>
                  <a:lnTo>
                    <a:pt x="3922" y="6322"/>
                  </a:lnTo>
                  <a:cubicBezTo>
                    <a:pt x="8876" y="4407"/>
                    <a:pt x="15077" y="1246"/>
                    <a:pt x="15077" y="1246"/>
                  </a:cubicBezTo>
                  <a:cubicBezTo>
                    <a:pt x="12007" y="0"/>
                    <a:pt x="4773" y="3617"/>
                    <a:pt x="1" y="6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3447150" y="5180450"/>
              <a:ext cx="49400" cy="39550"/>
            </a:xfrm>
            <a:custGeom>
              <a:avLst/>
              <a:gdLst/>
              <a:ahLst/>
              <a:cxnLst/>
              <a:rect l="l" t="t" r="r" b="b"/>
              <a:pathLst>
                <a:path w="1976" h="1582" extrusionOk="0">
                  <a:moveTo>
                    <a:pt x="0" y="1581"/>
                  </a:moveTo>
                  <a:lnTo>
                    <a:pt x="1702" y="1581"/>
                  </a:lnTo>
                  <a:cubicBezTo>
                    <a:pt x="1824" y="1065"/>
                    <a:pt x="1915" y="518"/>
                    <a:pt x="1976" y="1"/>
                  </a:cubicBezTo>
                  <a:cubicBezTo>
                    <a:pt x="1216" y="396"/>
                    <a:pt x="547" y="943"/>
                    <a:pt x="0" y="15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3542875" y="5156900"/>
              <a:ext cx="311600" cy="63100"/>
            </a:xfrm>
            <a:custGeom>
              <a:avLst/>
              <a:gdLst/>
              <a:ahLst/>
              <a:cxnLst/>
              <a:rect l="l" t="t" r="r" b="b"/>
              <a:pathLst>
                <a:path w="12464" h="2524" extrusionOk="0">
                  <a:moveTo>
                    <a:pt x="4743" y="1125"/>
                  </a:moveTo>
                  <a:cubicBezTo>
                    <a:pt x="3071" y="1186"/>
                    <a:pt x="1460" y="1672"/>
                    <a:pt x="1" y="2523"/>
                  </a:cubicBezTo>
                  <a:lnTo>
                    <a:pt x="6506" y="2523"/>
                  </a:lnTo>
                  <a:cubicBezTo>
                    <a:pt x="8573" y="1855"/>
                    <a:pt x="10548" y="1004"/>
                    <a:pt x="12463" y="1"/>
                  </a:cubicBezTo>
                  <a:cubicBezTo>
                    <a:pt x="12463" y="1"/>
                    <a:pt x="7782" y="943"/>
                    <a:pt x="4743" y="1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2653050" y="4300500"/>
              <a:ext cx="450650" cy="218125"/>
            </a:xfrm>
            <a:custGeom>
              <a:avLst/>
              <a:gdLst/>
              <a:ahLst/>
              <a:cxnLst/>
              <a:rect l="l" t="t" r="r" b="b"/>
              <a:pathLst>
                <a:path w="18026" h="8725" extrusionOk="0">
                  <a:moveTo>
                    <a:pt x="7296" y="5563"/>
                  </a:moveTo>
                  <a:cubicBezTo>
                    <a:pt x="10578" y="7478"/>
                    <a:pt x="14256" y="8572"/>
                    <a:pt x="18025" y="8724"/>
                  </a:cubicBezTo>
                  <a:cubicBezTo>
                    <a:pt x="17387" y="7508"/>
                    <a:pt x="14499" y="6505"/>
                    <a:pt x="9575" y="4803"/>
                  </a:cubicBezTo>
                  <a:cubicBezTo>
                    <a:pt x="4651" y="3131"/>
                    <a:pt x="1" y="1"/>
                    <a:pt x="1" y="1"/>
                  </a:cubicBezTo>
                  <a:cubicBezTo>
                    <a:pt x="1" y="1"/>
                    <a:pt x="1794" y="2341"/>
                    <a:pt x="7296" y="5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2634050" y="4445650"/>
              <a:ext cx="520550" cy="173275"/>
            </a:xfrm>
            <a:custGeom>
              <a:avLst/>
              <a:gdLst/>
              <a:ahLst/>
              <a:cxnLst/>
              <a:rect l="l" t="t" r="r" b="b"/>
              <a:pathLst>
                <a:path w="20822" h="6931" extrusionOk="0">
                  <a:moveTo>
                    <a:pt x="20822" y="6930"/>
                  </a:moveTo>
                  <a:cubicBezTo>
                    <a:pt x="20062" y="5684"/>
                    <a:pt x="16171" y="4225"/>
                    <a:pt x="11703" y="3526"/>
                  </a:cubicBezTo>
                  <a:cubicBezTo>
                    <a:pt x="7204" y="2827"/>
                    <a:pt x="1" y="0"/>
                    <a:pt x="1" y="0"/>
                  </a:cubicBezTo>
                  <a:cubicBezTo>
                    <a:pt x="2827" y="1824"/>
                    <a:pt x="5776" y="3435"/>
                    <a:pt x="8846" y="4772"/>
                  </a:cubicBezTo>
                  <a:cubicBezTo>
                    <a:pt x="13709" y="6839"/>
                    <a:pt x="20822" y="6930"/>
                    <a:pt x="20822" y="6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2694075" y="4609775"/>
              <a:ext cx="522075" cy="122375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20883" y="4894"/>
                  </a:moveTo>
                  <a:cubicBezTo>
                    <a:pt x="18998" y="2706"/>
                    <a:pt x="15655" y="1764"/>
                    <a:pt x="11582" y="1551"/>
                  </a:cubicBezTo>
                  <a:cubicBezTo>
                    <a:pt x="7478" y="1369"/>
                    <a:pt x="1" y="1"/>
                    <a:pt x="1" y="1"/>
                  </a:cubicBezTo>
                  <a:cubicBezTo>
                    <a:pt x="2919" y="1460"/>
                    <a:pt x="6019" y="2584"/>
                    <a:pt x="9211" y="3344"/>
                  </a:cubicBezTo>
                  <a:cubicBezTo>
                    <a:pt x="13041" y="4195"/>
                    <a:pt x="16962" y="4712"/>
                    <a:pt x="20883" y="4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2727525" y="4765550"/>
              <a:ext cx="554750" cy="122375"/>
            </a:xfrm>
            <a:custGeom>
              <a:avLst/>
              <a:gdLst/>
              <a:ahLst/>
              <a:cxnLst/>
              <a:rect l="l" t="t" r="r" b="b"/>
              <a:pathLst>
                <a:path w="22190" h="4895" extrusionOk="0">
                  <a:moveTo>
                    <a:pt x="22189" y="3648"/>
                  </a:moveTo>
                  <a:cubicBezTo>
                    <a:pt x="20700" y="1308"/>
                    <a:pt x="15259" y="2159"/>
                    <a:pt x="11064" y="2584"/>
                  </a:cubicBezTo>
                  <a:cubicBezTo>
                    <a:pt x="6900" y="2980"/>
                    <a:pt x="0" y="1"/>
                    <a:pt x="0" y="1"/>
                  </a:cubicBezTo>
                  <a:cubicBezTo>
                    <a:pt x="0" y="1"/>
                    <a:pt x="4256" y="3223"/>
                    <a:pt x="9514" y="4074"/>
                  </a:cubicBezTo>
                  <a:cubicBezTo>
                    <a:pt x="14803" y="4894"/>
                    <a:pt x="22189" y="3648"/>
                    <a:pt x="22189" y="3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2794400" y="4888650"/>
              <a:ext cx="533450" cy="95025"/>
            </a:xfrm>
            <a:custGeom>
              <a:avLst/>
              <a:gdLst/>
              <a:ahLst/>
              <a:cxnLst/>
              <a:rect l="l" t="t" r="r" b="b"/>
              <a:pathLst>
                <a:path w="21338" h="3801" extrusionOk="0">
                  <a:moveTo>
                    <a:pt x="21338" y="2250"/>
                  </a:moveTo>
                  <a:cubicBezTo>
                    <a:pt x="20244" y="1338"/>
                    <a:pt x="18845" y="852"/>
                    <a:pt x="17386" y="852"/>
                  </a:cubicBezTo>
                  <a:cubicBezTo>
                    <a:pt x="14864" y="822"/>
                    <a:pt x="12554" y="1369"/>
                    <a:pt x="8055" y="518"/>
                  </a:cubicBezTo>
                  <a:cubicBezTo>
                    <a:pt x="5380" y="1"/>
                    <a:pt x="2614" y="122"/>
                    <a:pt x="0" y="913"/>
                  </a:cubicBezTo>
                  <a:cubicBezTo>
                    <a:pt x="1094" y="943"/>
                    <a:pt x="2189" y="1034"/>
                    <a:pt x="3252" y="1217"/>
                  </a:cubicBezTo>
                  <a:cubicBezTo>
                    <a:pt x="5076" y="1490"/>
                    <a:pt x="6687" y="2341"/>
                    <a:pt x="11915" y="3253"/>
                  </a:cubicBezTo>
                  <a:cubicBezTo>
                    <a:pt x="15107" y="3800"/>
                    <a:pt x="18359" y="3436"/>
                    <a:pt x="21338" y="2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11"/>
          <p:cNvGrpSpPr/>
          <p:nvPr/>
        </p:nvGrpSpPr>
        <p:grpSpPr>
          <a:xfrm rot="-385873">
            <a:off x="6793022" y="-264892"/>
            <a:ext cx="2318437" cy="1795656"/>
            <a:chOff x="9298389" y="-164681"/>
            <a:chExt cx="3403527" cy="2636070"/>
          </a:xfrm>
        </p:grpSpPr>
        <p:sp>
          <p:nvSpPr>
            <p:cNvPr id="1014" name="Google Shape;1014;p11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1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11"/>
          <p:cNvSpPr txBox="1">
            <a:spLocks noGrp="1"/>
          </p:cNvSpPr>
          <p:nvPr>
            <p:ph type="title" hasCustomPrompt="1"/>
          </p:nvPr>
        </p:nvSpPr>
        <p:spPr>
          <a:xfrm>
            <a:off x="3321775" y="1787075"/>
            <a:ext cx="5102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7" name="Google Shape;1017;p11"/>
          <p:cNvSpPr txBox="1">
            <a:spLocks noGrp="1"/>
          </p:cNvSpPr>
          <p:nvPr>
            <p:ph type="subTitle" idx="1"/>
          </p:nvPr>
        </p:nvSpPr>
        <p:spPr>
          <a:xfrm>
            <a:off x="3321775" y="3298225"/>
            <a:ext cx="5102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018" name="Google Shape;1018;p11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5540825" y="-2262868"/>
            <a:ext cx="4154451" cy="3716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11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5540825" y="1453657"/>
            <a:ext cx="4154451" cy="3716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363938">
            <a:off x="2470282" y="670368"/>
            <a:ext cx="4545535" cy="4066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2"/>
          <p:cNvSpPr/>
          <p:nvPr/>
        </p:nvSpPr>
        <p:spPr>
          <a:xfrm>
            <a:off x="0" y="0"/>
            <a:ext cx="9316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3"/>
          <p:cNvSpPr/>
          <p:nvPr/>
        </p:nvSpPr>
        <p:spPr>
          <a:xfrm>
            <a:off x="-1336650" y="1079238"/>
            <a:ext cx="4670559" cy="4700259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5" name="Google Shape;1025;p13"/>
          <p:cNvGrpSpPr/>
          <p:nvPr/>
        </p:nvGrpSpPr>
        <p:grpSpPr>
          <a:xfrm>
            <a:off x="451250" y="3380650"/>
            <a:ext cx="1374350" cy="2103450"/>
            <a:chOff x="1537100" y="2937075"/>
            <a:chExt cx="1374350" cy="2103450"/>
          </a:xfrm>
        </p:grpSpPr>
        <p:sp>
          <p:nvSpPr>
            <p:cNvPr id="1026" name="Google Shape;1026;p13"/>
            <p:cNvSpPr/>
            <p:nvPr/>
          </p:nvSpPr>
          <p:spPr>
            <a:xfrm>
              <a:off x="2203400" y="3506275"/>
              <a:ext cx="633000" cy="1514775"/>
            </a:xfrm>
            <a:custGeom>
              <a:avLst/>
              <a:gdLst/>
              <a:ahLst/>
              <a:cxnLst/>
              <a:rect l="l" t="t" r="r" b="b"/>
              <a:pathLst>
                <a:path w="25320" h="60591" extrusionOk="0">
                  <a:moveTo>
                    <a:pt x="25319" y="1"/>
                  </a:moveTo>
                  <a:lnTo>
                    <a:pt x="25319" y="1"/>
                  </a:lnTo>
                  <a:cubicBezTo>
                    <a:pt x="8707" y="18881"/>
                    <a:pt x="268" y="28755"/>
                    <a:pt x="1" y="59744"/>
                  </a:cubicBezTo>
                  <a:cubicBezTo>
                    <a:pt x="1" y="60315"/>
                    <a:pt x="200" y="60591"/>
                    <a:pt x="443" y="60591"/>
                  </a:cubicBezTo>
                  <a:cubicBezTo>
                    <a:pt x="697" y="60591"/>
                    <a:pt x="998" y="60290"/>
                    <a:pt x="1168" y="59710"/>
                  </a:cubicBezTo>
                  <a:cubicBezTo>
                    <a:pt x="6973" y="36761"/>
                    <a:pt x="14311" y="18214"/>
                    <a:pt x="25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2048300" y="3608850"/>
              <a:ext cx="360275" cy="1412325"/>
            </a:xfrm>
            <a:custGeom>
              <a:avLst/>
              <a:gdLst/>
              <a:ahLst/>
              <a:cxnLst/>
              <a:rect l="l" t="t" r="r" b="b"/>
              <a:pathLst>
                <a:path w="14411" h="56493" extrusionOk="0">
                  <a:moveTo>
                    <a:pt x="14411" y="1"/>
                  </a:moveTo>
                  <a:cubicBezTo>
                    <a:pt x="4837" y="19281"/>
                    <a:pt x="1" y="29288"/>
                    <a:pt x="6305" y="55841"/>
                  </a:cubicBezTo>
                  <a:cubicBezTo>
                    <a:pt x="6409" y="56285"/>
                    <a:pt x="6598" y="56493"/>
                    <a:pt x="6776" y="56493"/>
                  </a:cubicBezTo>
                  <a:cubicBezTo>
                    <a:pt x="6999" y="56493"/>
                    <a:pt x="7206" y="56167"/>
                    <a:pt x="7206" y="55574"/>
                  </a:cubicBezTo>
                  <a:cubicBezTo>
                    <a:pt x="7139" y="34892"/>
                    <a:pt x="9207" y="17647"/>
                    <a:pt x="14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1592975" y="3582175"/>
              <a:ext cx="616950" cy="1400775"/>
            </a:xfrm>
            <a:custGeom>
              <a:avLst/>
              <a:gdLst/>
              <a:ahLst/>
              <a:cxnLst/>
              <a:rect l="l" t="t" r="r" b="b"/>
              <a:pathLst>
                <a:path w="24678" h="56031" extrusionOk="0">
                  <a:moveTo>
                    <a:pt x="1" y="0"/>
                  </a:moveTo>
                  <a:lnTo>
                    <a:pt x="1" y="0"/>
                  </a:lnTo>
                  <a:cubicBezTo>
                    <a:pt x="5504" y="7139"/>
                    <a:pt x="10208" y="17380"/>
                    <a:pt x="14277" y="27987"/>
                  </a:cubicBezTo>
                  <a:cubicBezTo>
                    <a:pt x="17780" y="37027"/>
                    <a:pt x="20749" y="46133"/>
                    <a:pt x="23617" y="55540"/>
                  </a:cubicBezTo>
                  <a:cubicBezTo>
                    <a:pt x="23726" y="55879"/>
                    <a:pt x="23928" y="56031"/>
                    <a:pt x="24123" y="56031"/>
                  </a:cubicBezTo>
                  <a:cubicBezTo>
                    <a:pt x="24408" y="56031"/>
                    <a:pt x="24677" y="55708"/>
                    <a:pt x="24618" y="55173"/>
                  </a:cubicBezTo>
                  <a:cubicBezTo>
                    <a:pt x="24118" y="49803"/>
                    <a:pt x="23517" y="44332"/>
                    <a:pt x="22450" y="38828"/>
                  </a:cubicBezTo>
                  <a:cubicBezTo>
                    <a:pt x="21082" y="31523"/>
                    <a:pt x="18847" y="23984"/>
                    <a:pt x="15678" y="18314"/>
                  </a:cubicBezTo>
                  <a:cubicBezTo>
                    <a:pt x="13910" y="15178"/>
                    <a:pt x="12009" y="12676"/>
                    <a:pt x="10041" y="10375"/>
                  </a:cubicBezTo>
                  <a:cubicBezTo>
                    <a:pt x="6739" y="6505"/>
                    <a:pt x="3370" y="30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2015775" y="4054175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1954075" y="3462075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219702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28576" y="1"/>
                  </a:moveTo>
                  <a:cubicBezTo>
                    <a:pt x="25040" y="1969"/>
                    <a:pt x="21471" y="4404"/>
                    <a:pt x="17935" y="7239"/>
                  </a:cubicBezTo>
                  <a:cubicBezTo>
                    <a:pt x="15867" y="8907"/>
                    <a:pt x="13766" y="10742"/>
                    <a:pt x="11798" y="13177"/>
                  </a:cubicBezTo>
                  <a:cubicBezTo>
                    <a:pt x="8262" y="17647"/>
                    <a:pt x="5460" y="24018"/>
                    <a:pt x="3558" y="30356"/>
                  </a:cubicBezTo>
                  <a:cubicBezTo>
                    <a:pt x="2091" y="35193"/>
                    <a:pt x="1057" y="40096"/>
                    <a:pt x="123" y="44933"/>
                  </a:cubicBezTo>
                  <a:cubicBezTo>
                    <a:pt x="0" y="45564"/>
                    <a:pt x="238" y="45959"/>
                    <a:pt x="533" y="45959"/>
                  </a:cubicBezTo>
                  <a:cubicBezTo>
                    <a:pt x="722" y="45959"/>
                    <a:pt x="934" y="45798"/>
                    <a:pt x="1090" y="45433"/>
                  </a:cubicBezTo>
                  <a:cubicBezTo>
                    <a:pt x="4626" y="37428"/>
                    <a:pt x="8262" y="29789"/>
                    <a:pt x="12398" y="22317"/>
                  </a:cubicBezTo>
                  <a:cubicBezTo>
                    <a:pt x="17235" y="13577"/>
                    <a:pt x="22639" y="5305"/>
                    <a:pt x="28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1665525" y="4299350"/>
              <a:ext cx="558450" cy="740675"/>
            </a:xfrm>
            <a:custGeom>
              <a:avLst/>
              <a:gdLst/>
              <a:ahLst/>
              <a:cxnLst/>
              <a:rect l="l" t="t" r="r" b="b"/>
              <a:pathLst>
                <a:path w="22338" h="29627" extrusionOk="0">
                  <a:moveTo>
                    <a:pt x="1" y="1"/>
                  </a:moveTo>
                  <a:lnTo>
                    <a:pt x="1" y="1"/>
                  </a:lnTo>
                  <a:cubicBezTo>
                    <a:pt x="9474" y="7373"/>
                    <a:pt x="15945" y="16546"/>
                    <a:pt x="21316" y="29222"/>
                  </a:cubicBezTo>
                  <a:cubicBezTo>
                    <a:pt x="21431" y="29502"/>
                    <a:pt x="21609" y="29627"/>
                    <a:pt x="21784" y="29627"/>
                  </a:cubicBezTo>
                  <a:cubicBezTo>
                    <a:pt x="22065" y="29627"/>
                    <a:pt x="22337" y="29303"/>
                    <a:pt x="22317" y="28788"/>
                  </a:cubicBezTo>
                  <a:cubicBezTo>
                    <a:pt x="21182" y="8440"/>
                    <a:pt x="14011" y="547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2207275" y="4386075"/>
              <a:ext cx="667475" cy="644175"/>
            </a:xfrm>
            <a:custGeom>
              <a:avLst/>
              <a:gdLst/>
              <a:ahLst/>
              <a:cxnLst/>
              <a:rect l="l" t="t" r="r" b="b"/>
              <a:pathLst>
                <a:path w="26699" h="25767" extrusionOk="0">
                  <a:moveTo>
                    <a:pt x="26698" y="1"/>
                  </a:moveTo>
                  <a:lnTo>
                    <a:pt x="26698" y="1"/>
                  </a:lnTo>
                  <a:cubicBezTo>
                    <a:pt x="11988" y="3170"/>
                    <a:pt x="4449" y="4971"/>
                    <a:pt x="113" y="24852"/>
                  </a:cubicBezTo>
                  <a:cubicBezTo>
                    <a:pt x="0" y="25393"/>
                    <a:pt x="268" y="25766"/>
                    <a:pt x="577" y="25766"/>
                  </a:cubicBezTo>
                  <a:cubicBezTo>
                    <a:pt x="726" y="25766"/>
                    <a:pt x="884" y="25680"/>
                    <a:pt x="1013" y="25486"/>
                  </a:cubicBezTo>
                  <a:cubicBezTo>
                    <a:pt x="8352" y="13811"/>
                    <a:pt x="16191" y="5805"/>
                    <a:pt x="26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2095000" y="3039900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2225100" y="3066800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2621200" y="3041875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2211750" y="3034275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2516975" y="3008975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2225100" y="3195225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2637900" y="3171700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2168375" y="2959225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2256775" y="2937075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2225100" y="3164375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2531975" y="3139450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2168375" y="3016775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2326825" y="2994250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2158375" y="3305575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2095825" y="3092650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1602975" y="3658275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1537100" y="3763975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1619650" y="3714775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1597975" y="3692150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1550450" y="3864875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1826475" y="3597175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1802350" y="3577075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1637175" y="3832350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1618000" y="3811450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1776450" y="3662225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1752250" y="3642425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630500" y="3946300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865675" y="3698100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13"/>
          <p:cNvSpPr txBox="1">
            <a:spLocks noGrp="1"/>
          </p:cNvSpPr>
          <p:nvPr>
            <p:ph type="ctrTitle"/>
          </p:nvPr>
        </p:nvSpPr>
        <p:spPr>
          <a:xfrm>
            <a:off x="4623125" y="542750"/>
            <a:ext cx="30486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063" name="Google Shape;1063;p13"/>
          <p:cNvSpPr txBox="1">
            <a:spLocks noGrp="1"/>
          </p:cNvSpPr>
          <p:nvPr>
            <p:ph type="subTitle" idx="1"/>
          </p:nvPr>
        </p:nvSpPr>
        <p:spPr>
          <a:xfrm>
            <a:off x="4623125" y="843577"/>
            <a:ext cx="37962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64" name="Google Shape;1064;p13"/>
          <p:cNvSpPr txBox="1">
            <a:spLocks noGrp="1"/>
          </p:cNvSpPr>
          <p:nvPr>
            <p:ph type="title" idx="2" hasCustomPrompt="1"/>
          </p:nvPr>
        </p:nvSpPr>
        <p:spPr>
          <a:xfrm>
            <a:off x="3650125" y="542750"/>
            <a:ext cx="867300" cy="5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65" name="Google Shape;1065;p13"/>
          <p:cNvSpPr txBox="1">
            <a:spLocks noGrp="1"/>
          </p:cNvSpPr>
          <p:nvPr>
            <p:ph type="ctrTitle" idx="3"/>
          </p:nvPr>
        </p:nvSpPr>
        <p:spPr>
          <a:xfrm>
            <a:off x="4623125" y="1239521"/>
            <a:ext cx="30486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4"/>
          </p:nvPr>
        </p:nvSpPr>
        <p:spPr>
          <a:xfrm>
            <a:off x="4623125" y="1530317"/>
            <a:ext cx="37962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5" hasCustomPrompt="1"/>
          </p:nvPr>
        </p:nvSpPr>
        <p:spPr>
          <a:xfrm>
            <a:off x="3650125" y="1249663"/>
            <a:ext cx="8673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68" name="Google Shape;1068;p13"/>
          <p:cNvSpPr txBox="1">
            <a:spLocks noGrp="1"/>
          </p:cNvSpPr>
          <p:nvPr>
            <p:ph type="ctrTitle" idx="6"/>
          </p:nvPr>
        </p:nvSpPr>
        <p:spPr>
          <a:xfrm>
            <a:off x="4623125" y="1936303"/>
            <a:ext cx="30486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7"/>
          </p:nvPr>
        </p:nvSpPr>
        <p:spPr>
          <a:xfrm>
            <a:off x="4623125" y="2217056"/>
            <a:ext cx="37962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8" hasCustomPrompt="1"/>
          </p:nvPr>
        </p:nvSpPr>
        <p:spPr>
          <a:xfrm>
            <a:off x="3650125" y="1937076"/>
            <a:ext cx="8673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1" name="Google Shape;1071;p13"/>
          <p:cNvSpPr txBox="1">
            <a:spLocks noGrp="1"/>
          </p:cNvSpPr>
          <p:nvPr>
            <p:ph type="ctrTitle" idx="9"/>
          </p:nvPr>
        </p:nvSpPr>
        <p:spPr>
          <a:xfrm>
            <a:off x="4623125" y="2633085"/>
            <a:ext cx="30486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13"/>
          </p:nvPr>
        </p:nvSpPr>
        <p:spPr>
          <a:xfrm>
            <a:off x="4623125" y="2903795"/>
            <a:ext cx="37962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14" hasCustomPrompt="1"/>
          </p:nvPr>
        </p:nvSpPr>
        <p:spPr>
          <a:xfrm>
            <a:off x="3650125" y="2624489"/>
            <a:ext cx="8673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4" name="Google Shape;1074;p13"/>
          <p:cNvSpPr txBox="1">
            <a:spLocks noGrp="1"/>
          </p:cNvSpPr>
          <p:nvPr>
            <p:ph type="subTitle" idx="15"/>
          </p:nvPr>
        </p:nvSpPr>
        <p:spPr>
          <a:xfrm>
            <a:off x="4623125" y="3590535"/>
            <a:ext cx="37962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5" name="Google Shape;1075;p13"/>
          <p:cNvSpPr txBox="1">
            <a:spLocks noGrp="1"/>
          </p:cNvSpPr>
          <p:nvPr>
            <p:ph type="title" idx="16" hasCustomPrompt="1"/>
          </p:nvPr>
        </p:nvSpPr>
        <p:spPr>
          <a:xfrm>
            <a:off x="3650125" y="3311902"/>
            <a:ext cx="867300" cy="5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6" name="Google Shape;1076;p13"/>
          <p:cNvSpPr txBox="1">
            <a:spLocks noGrp="1"/>
          </p:cNvSpPr>
          <p:nvPr>
            <p:ph type="ctrTitle" idx="17"/>
          </p:nvPr>
        </p:nvSpPr>
        <p:spPr>
          <a:xfrm>
            <a:off x="4623125" y="3317472"/>
            <a:ext cx="30486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077" name="Google Shape;1077;p13"/>
          <p:cNvSpPr txBox="1">
            <a:spLocks noGrp="1"/>
          </p:cNvSpPr>
          <p:nvPr>
            <p:ph type="subTitle" idx="18"/>
          </p:nvPr>
        </p:nvSpPr>
        <p:spPr>
          <a:xfrm>
            <a:off x="4623125" y="4277274"/>
            <a:ext cx="37962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8" name="Google Shape;1078;p13"/>
          <p:cNvSpPr txBox="1">
            <a:spLocks noGrp="1"/>
          </p:cNvSpPr>
          <p:nvPr>
            <p:ph type="title" idx="19" hasCustomPrompt="1"/>
          </p:nvPr>
        </p:nvSpPr>
        <p:spPr>
          <a:xfrm>
            <a:off x="3650125" y="4018815"/>
            <a:ext cx="867300" cy="5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9" name="Google Shape;1079;p13"/>
          <p:cNvSpPr txBox="1">
            <a:spLocks noGrp="1"/>
          </p:cNvSpPr>
          <p:nvPr>
            <p:ph type="ctrTitle" idx="20"/>
          </p:nvPr>
        </p:nvSpPr>
        <p:spPr>
          <a:xfrm>
            <a:off x="4623125" y="4026648"/>
            <a:ext cx="30486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grpSp>
        <p:nvGrpSpPr>
          <p:cNvPr id="1080" name="Google Shape;1080;p13"/>
          <p:cNvGrpSpPr/>
          <p:nvPr/>
        </p:nvGrpSpPr>
        <p:grpSpPr>
          <a:xfrm rot="10138916" flipH="1">
            <a:off x="-680800" y="-173303"/>
            <a:ext cx="1870257" cy="1846921"/>
            <a:chOff x="4045425" y="3839900"/>
            <a:chExt cx="559025" cy="552050"/>
          </a:xfrm>
        </p:grpSpPr>
        <p:sp>
          <p:nvSpPr>
            <p:cNvPr id="1081" name="Google Shape;1081;p13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13"/>
          <p:cNvGrpSpPr/>
          <p:nvPr/>
        </p:nvGrpSpPr>
        <p:grpSpPr>
          <a:xfrm rot="7291453">
            <a:off x="363914" y="-648317"/>
            <a:ext cx="803593" cy="1838199"/>
            <a:chOff x="5067575" y="3176425"/>
            <a:chExt cx="473000" cy="1081975"/>
          </a:xfrm>
        </p:grpSpPr>
        <p:sp>
          <p:nvSpPr>
            <p:cNvPr id="1092" name="Google Shape;1092;p13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6" name="Google Shape;1096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522925" y="2394480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568900" y="-441751"/>
            <a:ext cx="3563750" cy="31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13"/>
          <p:cNvSpPr txBox="1">
            <a:spLocks noGrp="1"/>
          </p:cNvSpPr>
          <p:nvPr>
            <p:ph type="title" idx="21"/>
          </p:nvPr>
        </p:nvSpPr>
        <p:spPr>
          <a:xfrm>
            <a:off x="720000" y="1640975"/>
            <a:ext cx="2499600" cy="18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4"/>
          <p:cNvSpPr/>
          <p:nvPr/>
        </p:nvSpPr>
        <p:spPr>
          <a:xfrm>
            <a:off x="5678025" y="-1299900"/>
            <a:ext cx="6241240" cy="7003511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1" name="Google Shape;1101;p14"/>
          <p:cNvGrpSpPr/>
          <p:nvPr/>
        </p:nvGrpSpPr>
        <p:grpSpPr>
          <a:xfrm rot="2238749" flipH="1">
            <a:off x="-378408" y="2160389"/>
            <a:ext cx="1403448" cy="3309947"/>
            <a:chOff x="6152550" y="3804050"/>
            <a:chExt cx="386075" cy="910550"/>
          </a:xfrm>
        </p:grpSpPr>
        <p:sp>
          <p:nvSpPr>
            <p:cNvPr id="1102" name="Google Shape;1102;p14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14"/>
          <p:cNvGrpSpPr/>
          <p:nvPr/>
        </p:nvGrpSpPr>
        <p:grpSpPr>
          <a:xfrm rot="9807417">
            <a:off x="-244574" y="-400722"/>
            <a:ext cx="1310949" cy="2857914"/>
            <a:chOff x="3345650" y="2840950"/>
            <a:chExt cx="370900" cy="808575"/>
          </a:xfrm>
        </p:grpSpPr>
        <p:sp>
          <p:nvSpPr>
            <p:cNvPr id="1105" name="Google Shape;1105;p14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14"/>
          <p:cNvGrpSpPr/>
          <p:nvPr/>
        </p:nvGrpSpPr>
        <p:grpSpPr>
          <a:xfrm rot="3365436" flipH="1">
            <a:off x="-195279" y="2339740"/>
            <a:ext cx="2205126" cy="4812969"/>
            <a:chOff x="7386050" y="661025"/>
            <a:chExt cx="1576975" cy="3441950"/>
          </a:xfrm>
        </p:grpSpPr>
        <p:sp>
          <p:nvSpPr>
            <p:cNvPr id="1154" name="Google Shape;1154;p14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5" name="Google Shape;1165;p14"/>
          <p:cNvSpPr/>
          <p:nvPr/>
        </p:nvSpPr>
        <p:spPr>
          <a:xfrm rot="60346">
            <a:off x="-12258" y="-121547"/>
            <a:ext cx="4025462" cy="2070772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6" name="Google Shape;1166;p14"/>
          <p:cNvGrpSpPr/>
          <p:nvPr/>
        </p:nvGrpSpPr>
        <p:grpSpPr>
          <a:xfrm rot="60264">
            <a:off x="-1410794" y="-913729"/>
            <a:ext cx="4195408" cy="3621634"/>
            <a:chOff x="2695275" y="1049450"/>
            <a:chExt cx="1439175" cy="1242350"/>
          </a:xfrm>
        </p:grpSpPr>
        <p:sp>
          <p:nvSpPr>
            <p:cNvPr id="1167" name="Google Shape;1167;p14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rgbClr val="3E6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rgbClr val="4F4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14"/>
          <p:cNvGrpSpPr/>
          <p:nvPr/>
        </p:nvGrpSpPr>
        <p:grpSpPr>
          <a:xfrm rot="2876806">
            <a:off x="143000" y="3299247"/>
            <a:ext cx="1324284" cy="2432000"/>
            <a:chOff x="4830275" y="2608450"/>
            <a:chExt cx="1324325" cy="2432075"/>
          </a:xfrm>
        </p:grpSpPr>
        <p:sp>
          <p:nvSpPr>
            <p:cNvPr id="1172" name="Google Shape;1172;p14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2" name="Google Shape;1242;p14"/>
          <p:cNvGrpSpPr/>
          <p:nvPr/>
        </p:nvGrpSpPr>
        <p:grpSpPr>
          <a:xfrm>
            <a:off x="6971142" y="1647"/>
            <a:ext cx="2132169" cy="1182528"/>
            <a:chOff x="4586225" y="470675"/>
            <a:chExt cx="2775900" cy="1539550"/>
          </a:xfrm>
        </p:grpSpPr>
        <p:sp>
          <p:nvSpPr>
            <p:cNvPr id="1243" name="Google Shape;1243;p14"/>
            <p:cNvSpPr/>
            <p:nvPr/>
          </p:nvSpPr>
          <p:spPr>
            <a:xfrm>
              <a:off x="5521650" y="763975"/>
              <a:ext cx="1840475" cy="652775"/>
            </a:xfrm>
            <a:custGeom>
              <a:avLst/>
              <a:gdLst/>
              <a:ahLst/>
              <a:cxnLst/>
              <a:rect l="l" t="t" r="r" b="b"/>
              <a:pathLst>
                <a:path w="73619" h="26111" extrusionOk="0">
                  <a:moveTo>
                    <a:pt x="73619" y="1"/>
                  </a:moveTo>
                  <a:cubicBezTo>
                    <a:pt x="62099" y="487"/>
                    <a:pt x="47266" y="2524"/>
                    <a:pt x="32858" y="8481"/>
                  </a:cubicBezTo>
                  <a:cubicBezTo>
                    <a:pt x="2827" y="20913"/>
                    <a:pt x="912" y="24591"/>
                    <a:pt x="912" y="24591"/>
                  </a:cubicBezTo>
                  <a:cubicBezTo>
                    <a:pt x="912" y="24591"/>
                    <a:pt x="0" y="26110"/>
                    <a:pt x="3526" y="23648"/>
                  </a:cubicBezTo>
                  <a:cubicBezTo>
                    <a:pt x="7083" y="21217"/>
                    <a:pt x="19545" y="15442"/>
                    <a:pt x="35411" y="9119"/>
                  </a:cubicBezTo>
                  <a:cubicBezTo>
                    <a:pt x="49606" y="3466"/>
                    <a:pt x="64378" y="1460"/>
                    <a:pt x="73619" y="10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234400" y="782225"/>
              <a:ext cx="784250" cy="379200"/>
            </a:xfrm>
            <a:custGeom>
              <a:avLst/>
              <a:gdLst/>
              <a:ahLst/>
              <a:cxnLst/>
              <a:rect l="l" t="t" r="r" b="b"/>
              <a:pathLst>
                <a:path w="31370" h="15168" extrusionOk="0">
                  <a:moveTo>
                    <a:pt x="31369" y="14256"/>
                  </a:moveTo>
                  <a:cubicBezTo>
                    <a:pt x="31369" y="14256"/>
                    <a:pt x="23253" y="8511"/>
                    <a:pt x="14986" y="4803"/>
                  </a:cubicBezTo>
                  <a:cubicBezTo>
                    <a:pt x="10183" y="2614"/>
                    <a:pt x="5168" y="1003"/>
                    <a:pt x="1" y="0"/>
                  </a:cubicBezTo>
                  <a:cubicBezTo>
                    <a:pt x="1" y="0"/>
                    <a:pt x="10822" y="5593"/>
                    <a:pt x="16232" y="9362"/>
                  </a:cubicBezTo>
                  <a:cubicBezTo>
                    <a:pt x="21673" y="13131"/>
                    <a:pt x="26810" y="15168"/>
                    <a:pt x="31369" y="14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429700" y="616550"/>
              <a:ext cx="794100" cy="466600"/>
            </a:xfrm>
            <a:custGeom>
              <a:avLst/>
              <a:gdLst/>
              <a:ahLst/>
              <a:cxnLst/>
              <a:rect l="l" t="t" r="r" b="b"/>
              <a:pathLst>
                <a:path w="31764" h="18664" extrusionOk="0">
                  <a:moveTo>
                    <a:pt x="31764" y="17144"/>
                  </a:moveTo>
                  <a:cubicBezTo>
                    <a:pt x="31764" y="17144"/>
                    <a:pt x="23588" y="8299"/>
                    <a:pt x="16080" y="4196"/>
                  </a:cubicBezTo>
                  <a:cubicBezTo>
                    <a:pt x="8542" y="62"/>
                    <a:pt x="0" y="1"/>
                    <a:pt x="0" y="1"/>
                  </a:cubicBezTo>
                  <a:cubicBezTo>
                    <a:pt x="0" y="1"/>
                    <a:pt x="11672" y="2980"/>
                    <a:pt x="16597" y="7600"/>
                  </a:cubicBezTo>
                  <a:cubicBezTo>
                    <a:pt x="21490" y="12220"/>
                    <a:pt x="27600" y="18664"/>
                    <a:pt x="31764" y="171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4878775" y="1104400"/>
              <a:ext cx="787275" cy="218125"/>
            </a:xfrm>
            <a:custGeom>
              <a:avLst/>
              <a:gdLst/>
              <a:ahLst/>
              <a:cxnLst/>
              <a:rect l="l" t="t" r="r" b="b"/>
              <a:pathLst>
                <a:path w="31491" h="8725" extrusionOk="0">
                  <a:moveTo>
                    <a:pt x="31491" y="7813"/>
                  </a:moveTo>
                  <a:cubicBezTo>
                    <a:pt x="31491" y="7813"/>
                    <a:pt x="24864" y="2645"/>
                    <a:pt x="14712" y="1338"/>
                  </a:cubicBezTo>
                  <a:cubicBezTo>
                    <a:pt x="4560" y="1"/>
                    <a:pt x="1" y="1278"/>
                    <a:pt x="1" y="1278"/>
                  </a:cubicBezTo>
                  <a:cubicBezTo>
                    <a:pt x="1" y="1278"/>
                    <a:pt x="8967" y="1825"/>
                    <a:pt x="16901" y="4499"/>
                  </a:cubicBezTo>
                  <a:cubicBezTo>
                    <a:pt x="24803" y="7205"/>
                    <a:pt x="29484" y="8724"/>
                    <a:pt x="31491" y="78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423625" y="1302750"/>
              <a:ext cx="354900" cy="619325"/>
            </a:xfrm>
            <a:custGeom>
              <a:avLst/>
              <a:gdLst/>
              <a:ahLst/>
              <a:cxnLst/>
              <a:rect l="l" t="t" r="r" b="b"/>
              <a:pathLst>
                <a:path w="14196" h="24773" extrusionOk="0">
                  <a:moveTo>
                    <a:pt x="9757" y="0"/>
                  </a:moveTo>
                  <a:cubicBezTo>
                    <a:pt x="9757" y="0"/>
                    <a:pt x="7356" y="3252"/>
                    <a:pt x="5076" y="9423"/>
                  </a:cubicBezTo>
                  <a:cubicBezTo>
                    <a:pt x="2797" y="15563"/>
                    <a:pt x="0" y="24773"/>
                    <a:pt x="0" y="24773"/>
                  </a:cubicBezTo>
                  <a:cubicBezTo>
                    <a:pt x="0" y="24773"/>
                    <a:pt x="14195" y="8724"/>
                    <a:pt x="9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4586225" y="1349850"/>
              <a:ext cx="993950" cy="606425"/>
            </a:xfrm>
            <a:custGeom>
              <a:avLst/>
              <a:gdLst/>
              <a:ahLst/>
              <a:cxnLst/>
              <a:rect l="l" t="t" r="r" b="b"/>
              <a:pathLst>
                <a:path w="39758" h="24257" extrusionOk="0">
                  <a:moveTo>
                    <a:pt x="39758" y="244"/>
                  </a:moveTo>
                  <a:cubicBezTo>
                    <a:pt x="39758" y="244"/>
                    <a:pt x="33284" y="1"/>
                    <a:pt x="23466" y="6566"/>
                  </a:cubicBezTo>
                  <a:cubicBezTo>
                    <a:pt x="13648" y="13132"/>
                    <a:pt x="0" y="24256"/>
                    <a:pt x="0" y="24256"/>
                  </a:cubicBezTo>
                  <a:cubicBezTo>
                    <a:pt x="0" y="24256"/>
                    <a:pt x="32250" y="10062"/>
                    <a:pt x="39758" y="2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6765600" y="470675"/>
              <a:ext cx="135275" cy="376150"/>
            </a:xfrm>
            <a:custGeom>
              <a:avLst/>
              <a:gdLst/>
              <a:ahLst/>
              <a:cxnLst/>
              <a:rect l="l" t="t" r="r" b="b"/>
              <a:pathLst>
                <a:path w="5411" h="15046" extrusionOk="0">
                  <a:moveTo>
                    <a:pt x="1945" y="14924"/>
                  </a:moveTo>
                  <a:cubicBezTo>
                    <a:pt x="1945" y="14924"/>
                    <a:pt x="5411" y="9210"/>
                    <a:pt x="5411" y="3465"/>
                  </a:cubicBezTo>
                  <a:cubicBezTo>
                    <a:pt x="5411" y="2280"/>
                    <a:pt x="5350" y="1125"/>
                    <a:pt x="5259" y="0"/>
                  </a:cubicBezTo>
                  <a:lnTo>
                    <a:pt x="2979" y="0"/>
                  </a:lnTo>
                  <a:cubicBezTo>
                    <a:pt x="2584" y="2432"/>
                    <a:pt x="2067" y="4833"/>
                    <a:pt x="1459" y="6231"/>
                  </a:cubicBezTo>
                  <a:cubicBezTo>
                    <a:pt x="0" y="9970"/>
                    <a:pt x="1824" y="15046"/>
                    <a:pt x="1945" y="14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896300" y="474450"/>
              <a:ext cx="215825" cy="366300"/>
            </a:xfrm>
            <a:custGeom>
              <a:avLst/>
              <a:gdLst/>
              <a:ahLst/>
              <a:cxnLst/>
              <a:rect l="l" t="t" r="r" b="b"/>
              <a:pathLst>
                <a:path w="8633" h="14652" extrusionOk="0">
                  <a:moveTo>
                    <a:pt x="1550" y="14135"/>
                  </a:moveTo>
                  <a:cubicBezTo>
                    <a:pt x="1642" y="14652"/>
                    <a:pt x="4620" y="10822"/>
                    <a:pt x="6626" y="6658"/>
                  </a:cubicBezTo>
                  <a:cubicBezTo>
                    <a:pt x="8633" y="2493"/>
                    <a:pt x="7660" y="1"/>
                    <a:pt x="7660" y="1"/>
                  </a:cubicBezTo>
                  <a:cubicBezTo>
                    <a:pt x="7660" y="1"/>
                    <a:pt x="1368" y="7357"/>
                    <a:pt x="699" y="9880"/>
                  </a:cubicBezTo>
                  <a:cubicBezTo>
                    <a:pt x="0" y="12402"/>
                    <a:pt x="1490" y="14196"/>
                    <a:pt x="1550" y="141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6599925" y="470675"/>
              <a:ext cx="183925" cy="391350"/>
            </a:xfrm>
            <a:custGeom>
              <a:avLst/>
              <a:gdLst/>
              <a:ahLst/>
              <a:cxnLst/>
              <a:rect l="l" t="t" r="r" b="b"/>
              <a:pathLst>
                <a:path w="7357" h="15654" extrusionOk="0">
                  <a:moveTo>
                    <a:pt x="4682" y="2310"/>
                  </a:moveTo>
                  <a:cubicBezTo>
                    <a:pt x="4408" y="1550"/>
                    <a:pt x="4135" y="790"/>
                    <a:pt x="3800" y="0"/>
                  </a:cubicBezTo>
                  <a:lnTo>
                    <a:pt x="1" y="0"/>
                  </a:lnTo>
                  <a:cubicBezTo>
                    <a:pt x="1794" y="6535"/>
                    <a:pt x="4013" y="13344"/>
                    <a:pt x="6019" y="15654"/>
                  </a:cubicBezTo>
                  <a:cubicBezTo>
                    <a:pt x="5989" y="15654"/>
                    <a:pt x="7357" y="9970"/>
                    <a:pt x="4682" y="23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5657675" y="495750"/>
              <a:ext cx="711275" cy="483300"/>
            </a:xfrm>
            <a:custGeom>
              <a:avLst/>
              <a:gdLst/>
              <a:ahLst/>
              <a:cxnLst/>
              <a:rect l="l" t="t" r="r" b="b"/>
              <a:pathLst>
                <a:path w="28451" h="19332" extrusionOk="0">
                  <a:moveTo>
                    <a:pt x="9879" y="8450"/>
                  </a:moveTo>
                  <a:cubicBezTo>
                    <a:pt x="16414" y="11763"/>
                    <a:pt x="18815" y="14712"/>
                    <a:pt x="22067" y="17174"/>
                  </a:cubicBezTo>
                  <a:cubicBezTo>
                    <a:pt x="23891" y="18602"/>
                    <a:pt x="26140" y="19332"/>
                    <a:pt x="28451" y="19301"/>
                  </a:cubicBezTo>
                  <a:cubicBezTo>
                    <a:pt x="25837" y="14833"/>
                    <a:pt x="22007" y="11186"/>
                    <a:pt x="17447" y="8724"/>
                  </a:cubicBezTo>
                  <a:cubicBezTo>
                    <a:pt x="9909" y="4803"/>
                    <a:pt x="6991" y="4286"/>
                    <a:pt x="4438" y="2857"/>
                  </a:cubicBezTo>
                  <a:cubicBezTo>
                    <a:pt x="2888" y="2006"/>
                    <a:pt x="1398" y="1034"/>
                    <a:pt x="0" y="0"/>
                  </a:cubicBezTo>
                  <a:cubicBezTo>
                    <a:pt x="2553" y="3587"/>
                    <a:pt x="5927" y="6474"/>
                    <a:pt x="9879" y="8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6102200" y="470675"/>
              <a:ext cx="405050" cy="461275"/>
            </a:xfrm>
            <a:custGeom>
              <a:avLst/>
              <a:gdLst/>
              <a:ahLst/>
              <a:cxnLst/>
              <a:rect l="l" t="t" r="r" b="b"/>
              <a:pathLst>
                <a:path w="16202" h="18451" extrusionOk="0">
                  <a:moveTo>
                    <a:pt x="16202" y="18055"/>
                  </a:moveTo>
                  <a:cubicBezTo>
                    <a:pt x="16202" y="18055"/>
                    <a:pt x="9241" y="8176"/>
                    <a:pt x="4864" y="3040"/>
                  </a:cubicBezTo>
                  <a:cubicBezTo>
                    <a:pt x="3861" y="1885"/>
                    <a:pt x="2919" y="881"/>
                    <a:pt x="2068" y="0"/>
                  </a:cubicBezTo>
                  <a:lnTo>
                    <a:pt x="1" y="0"/>
                  </a:lnTo>
                  <a:cubicBezTo>
                    <a:pt x="2220" y="3374"/>
                    <a:pt x="5289" y="7903"/>
                    <a:pt x="7417" y="10942"/>
                  </a:cubicBezTo>
                  <a:cubicBezTo>
                    <a:pt x="11186" y="16231"/>
                    <a:pt x="13861" y="18450"/>
                    <a:pt x="16202" y="180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4997325" y="933425"/>
              <a:ext cx="831350" cy="309300"/>
            </a:xfrm>
            <a:custGeom>
              <a:avLst/>
              <a:gdLst/>
              <a:ahLst/>
              <a:cxnLst/>
              <a:rect l="l" t="t" r="r" b="b"/>
              <a:pathLst>
                <a:path w="33254" h="12372" extrusionOk="0">
                  <a:moveTo>
                    <a:pt x="33253" y="11521"/>
                  </a:moveTo>
                  <a:cubicBezTo>
                    <a:pt x="33253" y="11521"/>
                    <a:pt x="24134" y="4682"/>
                    <a:pt x="15897" y="2585"/>
                  </a:cubicBezTo>
                  <a:cubicBezTo>
                    <a:pt x="10669" y="1278"/>
                    <a:pt x="5350" y="396"/>
                    <a:pt x="0" y="1"/>
                  </a:cubicBezTo>
                  <a:cubicBezTo>
                    <a:pt x="0" y="1"/>
                    <a:pt x="11915" y="3496"/>
                    <a:pt x="18299" y="6961"/>
                  </a:cubicBezTo>
                  <a:cubicBezTo>
                    <a:pt x="24682" y="10427"/>
                    <a:pt x="31095" y="12372"/>
                    <a:pt x="33253" y="115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6334725" y="470675"/>
              <a:ext cx="303975" cy="414150"/>
            </a:xfrm>
            <a:custGeom>
              <a:avLst/>
              <a:gdLst/>
              <a:ahLst/>
              <a:cxnLst/>
              <a:rect l="l" t="t" r="r" b="b"/>
              <a:pathLst>
                <a:path w="12159" h="16566" extrusionOk="0">
                  <a:moveTo>
                    <a:pt x="1" y="0"/>
                  </a:moveTo>
                  <a:cubicBezTo>
                    <a:pt x="3375" y="7356"/>
                    <a:pt x="7964" y="15441"/>
                    <a:pt x="12159" y="16566"/>
                  </a:cubicBezTo>
                  <a:cubicBezTo>
                    <a:pt x="12159" y="16566"/>
                    <a:pt x="7691" y="7204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6732925" y="860475"/>
              <a:ext cx="159600" cy="661900"/>
            </a:xfrm>
            <a:custGeom>
              <a:avLst/>
              <a:gdLst/>
              <a:ahLst/>
              <a:cxnLst/>
              <a:rect l="l" t="t" r="r" b="b"/>
              <a:pathLst>
                <a:path w="6384" h="26476" extrusionOk="0">
                  <a:moveTo>
                    <a:pt x="2280" y="11095"/>
                  </a:moveTo>
                  <a:cubicBezTo>
                    <a:pt x="4559" y="18603"/>
                    <a:pt x="6262" y="26475"/>
                    <a:pt x="6262" y="26475"/>
                  </a:cubicBezTo>
                  <a:cubicBezTo>
                    <a:pt x="6262" y="26475"/>
                    <a:pt x="6383" y="5837"/>
                    <a:pt x="1368" y="1"/>
                  </a:cubicBezTo>
                  <a:cubicBezTo>
                    <a:pt x="1368" y="1"/>
                    <a:pt x="0" y="3557"/>
                    <a:pt x="2280" y="11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618925" y="881000"/>
              <a:ext cx="161875" cy="810075"/>
            </a:xfrm>
            <a:custGeom>
              <a:avLst/>
              <a:gdLst/>
              <a:ahLst/>
              <a:cxnLst/>
              <a:rect l="l" t="t" r="r" b="b"/>
              <a:pathLst>
                <a:path w="6475" h="32403" extrusionOk="0">
                  <a:moveTo>
                    <a:pt x="2037" y="16293"/>
                  </a:moveTo>
                  <a:cubicBezTo>
                    <a:pt x="4104" y="26445"/>
                    <a:pt x="5928" y="32402"/>
                    <a:pt x="5928" y="32402"/>
                  </a:cubicBezTo>
                  <a:cubicBezTo>
                    <a:pt x="5928" y="32402"/>
                    <a:pt x="6475" y="4560"/>
                    <a:pt x="1824" y="1"/>
                  </a:cubicBezTo>
                  <a:cubicBezTo>
                    <a:pt x="1824" y="1"/>
                    <a:pt x="1" y="6141"/>
                    <a:pt x="2037" y="162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6806625" y="852125"/>
              <a:ext cx="284225" cy="553225"/>
            </a:xfrm>
            <a:custGeom>
              <a:avLst/>
              <a:gdLst/>
              <a:ahLst/>
              <a:cxnLst/>
              <a:rect l="l" t="t" r="r" b="b"/>
              <a:pathLst>
                <a:path w="11369" h="22129" extrusionOk="0">
                  <a:moveTo>
                    <a:pt x="0" y="1"/>
                  </a:moveTo>
                  <a:cubicBezTo>
                    <a:pt x="0" y="1"/>
                    <a:pt x="1247" y="6049"/>
                    <a:pt x="5350" y="9818"/>
                  </a:cubicBezTo>
                  <a:cubicBezTo>
                    <a:pt x="9484" y="13587"/>
                    <a:pt x="10943" y="22129"/>
                    <a:pt x="10943" y="22129"/>
                  </a:cubicBezTo>
                  <a:cubicBezTo>
                    <a:pt x="10943" y="22129"/>
                    <a:pt x="11368" y="592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6909200" y="830850"/>
              <a:ext cx="337425" cy="393650"/>
            </a:xfrm>
            <a:custGeom>
              <a:avLst/>
              <a:gdLst/>
              <a:ahLst/>
              <a:cxnLst/>
              <a:rect l="l" t="t" r="r" b="b"/>
              <a:pathLst>
                <a:path w="13497" h="15746" extrusionOk="0">
                  <a:moveTo>
                    <a:pt x="1" y="1"/>
                  </a:moveTo>
                  <a:cubicBezTo>
                    <a:pt x="1" y="1"/>
                    <a:pt x="1034" y="3526"/>
                    <a:pt x="4743" y="6748"/>
                  </a:cubicBezTo>
                  <a:cubicBezTo>
                    <a:pt x="8451" y="9940"/>
                    <a:pt x="13497" y="15745"/>
                    <a:pt x="13497" y="15745"/>
                  </a:cubicBezTo>
                  <a:cubicBezTo>
                    <a:pt x="13497" y="15745"/>
                    <a:pt x="6506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5938075" y="1127200"/>
              <a:ext cx="180100" cy="831350"/>
            </a:xfrm>
            <a:custGeom>
              <a:avLst/>
              <a:gdLst/>
              <a:ahLst/>
              <a:cxnLst/>
              <a:rect l="l" t="t" r="r" b="b"/>
              <a:pathLst>
                <a:path w="7204" h="33254" extrusionOk="0">
                  <a:moveTo>
                    <a:pt x="578" y="12554"/>
                  </a:moveTo>
                  <a:cubicBezTo>
                    <a:pt x="0" y="20883"/>
                    <a:pt x="1490" y="33254"/>
                    <a:pt x="1490" y="33254"/>
                  </a:cubicBezTo>
                  <a:cubicBezTo>
                    <a:pt x="1490" y="33254"/>
                    <a:pt x="7204" y="7326"/>
                    <a:pt x="3891" y="1"/>
                  </a:cubicBezTo>
                  <a:cubicBezTo>
                    <a:pt x="3891" y="1"/>
                    <a:pt x="1155" y="4226"/>
                    <a:pt x="578" y="125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6456325" y="920525"/>
              <a:ext cx="174025" cy="892875"/>
            </a:xfrm>
            <a:custGeom>
              <a:avLst/>
              <a:gdLst/>
              <a:ahLst/>
              <a:cxnLst/>
              <a:rect l="l" t="t" r="r" b="b"/>
              <a:pathLst>
                <a:path w="6961" h="35715" extrusionOk="0">
                  <a:moveTo>
                    <a:pt x="2948" y="0"/>
                  </a:moveTo>
                  <a:cubicBezTo>
                    <a:pt x="2948" y="0"/>
                    <a:pt x="3648" y="7660"/>
                    <a:pt x="1824" y="14712"/>
                  </a:cubicBezTo>
                  <a:cubicBezTo>
                    <a:pt x="0" y="21794"/>
                    <a:pt x="1702" y="35715"/>
                    <a:pt x="1702" y="35715"/>
                  </a:cubicBezTo>
                  <a:cubicBezTo>
                    <a:pt x="1702" y="35715"/>
                    <a:pt x="2158" y="23405"/>
                    <a:pt x="4559" y="16201"/>
                  </a:cubicBezTo>
                  <a:cubicBezTo>
                    <a:pt x="6961" y="9028"/>
                    <a:pt x="5350" y="1398"/>
                    <a:pt x="2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6132600" y="1040575"/>
              <a:ext cx="155050" cy="838175"/>
            </a:xfrm>
            <a:custGeom>
              <a:avLst/>
              <a:gdLst/>
              <a:ahLst/>
              <a:cxnLst/>
              <a:rect l="l" t="t" r="r" b="b"/>
              <a:pathLst>
                <a:path w="6202" h="33527" extrusionOk="0">
                  <a:moveTo>
                    <a:pt x="4104" y="1"/>
                  </a:moveTo>
                  <a:cubicBezTo>
                    <a:pt x="4104" y="1"/>
                    <a:pt x="2615" y="3314"/>
                    <a:pt x="1307" y="11642"/>
                  </a:cubicBezTo>
                  <a:cubicBezTo>
                    <a:pt x="0" y="19971"/>
                    <a:pt x="1429" y="33527"/>
                    <a:pt x="1429" y="33527"/>
                  </a:cubicBezTo>
                  <a:cubicBezTo>
                    <a:pt x="1429" y="33527"/>
                    <a:pt x="2341" y="21460"/>
                    <a:pt x="4256" y="13344"/>
                  </a:cubicBezTo>
                  <a:cubicBezTo>
                    <a:pt x="6201" y="5259"/>
                    <a:pt x="5988" y="1368"/>
                    <a:pt x="4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5677425" y="1211550"/>
              <a:ext cx="275100" cy="798675"/>
            </a:xfrm>
            <a:custGeom>
              <a:avLst/>
              <a:gdLst/>
              <a:ahLst/>
              <a:cxnLst/>
              <a:rect l="l" t="t" r="r" b="b"/>
              <a:pathLst>
                <a:path w="11004" h="31947" extrusionOk="0">
                  <a:moveTo>
                    <a:pt x="3587" y="9119"/>
                  </a:moveTo>
                  <a:cubicBezTo>
                    <a:pt x="1642" y="16141"/>
                    <a:pt x="0" y="31946"/>
                    <a:pt x="0" y="31946"/>
                  </a:cubicBezTo>
                  <a:cubicBezTo>
                    <a:pt x="0" y="31946"/>
                    <a:pt x="11004" y="5290"/>
                    <a:pt x="7356" y="1"/>
                  </a:cubicBezTo>
                  <a:cubicBezTo>
                    <a:pt x="7356" y="1"/>
                    <a:pt x="5532" y="2128"/>
                    <a:pt x="3587" y="9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6301300" y="969150"/>
              <a:ext cx="135275" cy="938500"/>
            </a:xfrm>
            <a:custGeom>
              <a:avLst/>
              <a:gdLst/>
              <a:ahLst/>
              <a:cxnLst/>
              <a:rect l="l" t="t" r="r" b="b"/>
              <a:pathLst>
                <a:path w="5411" h="37540" extrusionOk="0">
                  <a:moveTo>
                    <a:pt x="3435" y="0"/>
                  </a:moveTo>
                  <a:cubicBezTo>
                    <a:pt x="3435" y="0"/>
                    <a:pt x="152" y="13466"/>
                    <a:pt x="31" y="21916"/>
                  </a:cubicBezTo>
                  <a:cubicBezTo>
                    <a:pt x="0" y="27174"/>
                    <a:pt x="547" y="32402"/>
                    <a:pt x="1733" y="37539"/>
                  </a:cubicBezTo>
                  <a:cubicBezTo>
                    <a:pt x="1733" y="37539"/>
                    <a:pt x="1155" y="24986"/>
                    <a:pt x="3222" y="17113"/>
                  </a:cubicBezTo>
                  <a:cubicBezTo>
                    <a:pt x="5289" y="9241"/>
                    <a:pt x="5411" y="1034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14"/>
          <p:cNvGrpSpPr/>
          <p:nvPr/>
        </p:nvGrpSpPr>
        <p:grpSpPr>
          <a:xfrm rot="10245061" flipH="1">
            <a:off x="8019987" y="354031"/>
            <a:ext cx="1454866" cy="1711197"/>
            <a:chOff x="2634050" y="3784550"/>
            <a:chExt cx="1220425" cy="1435450"/>
          </a:xfrm>
        </p:grpSpPr>
        <p:sp>
          <p:nvSpPr>
            <p:cNvPr id="1266" name="Google Shape;1266;p14"/>
            <p:cNvSpPr/>
            <p:nvPr/>
          </p:nvSpPr>
          <p:spPr>
            <a:xfrm>
              <a:off x="3062625" y="4406125"/>
              <a:ext cx="486375" cy="813875"/>
            </a:xfrm>
            <a:custGeom>
              <a:avLst/>
              <a:gdLst/>
              <a:ahLst/>
              <a:cxnLst/>
              <a:rect l="l" t="t" r="r" b="b"/>
              <a:pathLst>
                <a:path w="19455" h="32555" extrusionOk="0">
                  <a:moveTo>
                    <a:pt x="18390" y="32554"/>
                  </a:moveTo>
                  <a:cubicBezTo>
                    <a:pt x="15229" y="29059"/>
                    <a:pt x="12463" y="25259"/>
                    <a:pt x="10092" y="21186"/>
                  </a:cubicBezTo>
                  <a:cubicBezTo>
                    <a:pt x="1" y="3648"/>
                    <a:pt x="457" y="1095"/>
                    <a:pt x="457" y="1095"/>
                  </a:cubicBezTo>
                  <a:cubicBezTo>
                    <a:pt x="457" y="1095"/>
                    <a:pt x="578" y="1"/>
                    <a:pt x="1399" y="2554"/>
                  </a:cubicBezTo>
                  <a:cubicBezTo>
                    <a:pt x="2189" y="5107"/>
                    <a:pt x="6141" y="12706"/>
                    <a:pt x="11582" y="21855"/>
                  </a:cubicBezTo>
                  <a:cubicBezTo>
                    <a:pt x="13861" y="25655"/>
                    <a:pt x="16506" y="29241"/>
                    <a:pt x="19454" y="325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2820975" y="3784550"/>
              <a:ext cx="262200" cy="674025"/>
            </a:xfrm>
            <a:custGeom>
              <a:avLst/>
              <a:gdLst/>
              <a:ahLst/>
              <a:cxnLst/>
              <a:rect l="l" t="t" r="r" b="b"/>
              <a:pathLst>
                <a:path w="10488" h="26961" extrusionOk="0">
                  <a:moveTo>
                    <a:pt x="10488" y="26961"/>
                  </a:moveTo>
                  <a:cubicBezTo>
                    <a:pt x="10488" y="19271"/>
                    <a:pt x="1" y="0"/>
                    <a:pt x="1" y="0"/>
                  </a:cubicBezTo>
                  <a:cubicBezTo>
                    <a:pt x="1" y="0"/>
                    <a:pt x="2524" y="10699"/>
                    <a:pt x="4834" y="17630"/>
                  </a:cubicBezTo>
                  <a:cubicBezTo>
                    <a:pt x="7174" y="24590"/>
                    <a:pt x="10488" y="26961"/>
                    <a:pt x="10488" y="269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3105950" y="4119650"/>
              <a:ext cx="137550" cy="398200"/>
            </a:xfrm>
            <a:custGeom>
              <a:avLst/>
              <a:gdLst/>
              <a:ahLst/>
              <a:cxnLst/>
              <a:rect l="l" t="t" r="r" b="b"/>
              <a:pathLst>
                <a:path w="5502" h="15928" extrusionOk="0">
                  <a:moveTo>
                    <a:pt x="4590" y="1"/>
                  </a:moveTo>
                  <a:cubicBezTo>
                    <a:pt x="4590" y="1"/>
                    <a:pt x="2493" y="5593"/>
                    <a:pt x="1277" y="9514"/>
                  </a:cubicBezTo>
                  <a:cubicBezTo>
                    <a:pt x="61" y="13405"/>
                    <a:pt x="0" y="15928"/>
                    <a:pt x="0" y="15928"/>
                  </a:cubicBezTo>
                  <a:cubicBezTo>
                    <a:pt x="5502" y="13314"/>
                    <a:pt x="4590" y="1"/>
                    <a:pt x="4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3220700" y="4311150"/>
              <a:ext cx="286500" cy="433150"/>
            </a:xfrm>
            <a:custGeom>
              <a:avLst/>
              <a:gdLst/>
              <a:ahLst/>
              <a:cxnLst/>
              <a:rect l="l" t="t" r="r" b="b"/>
              <a:pathLst>
                <a:path w="11460" h="17326" extrusionOk="0">
                  <a:moveTo>
                    <a:pt x="0" y="17326"/>
                  </a:moveTo>
                  <a:cubicBezTo>
                    <a:pt x="4408" y="14985"/>
                    <a:pt x="11459" y="0"/>
                    <a:pt x="11459" y="0"/>
                  </a:cubicBezTo>
                  <a:cubicBezTo>
                    <a:pt x="11459" y="0"/>
                    <a:pt x="6018" y="5563"/>
                    <a:pt x="3131" y="9879"/>
                  </a:cubicBezTo>
                  <a:cubicBezTo>
                    <a:pt x="243" y="14225"/>
                    <a:pt x="0" y="17326"/>
                    <a:pt x="0" y="173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3163700" y="4172850"/>
              <a:ext cx="215825" cy="463550"/>
            </a:xfrm>
            <a:custGeom>
              <a:avLst/>
              <a:gdLst/>
              <a:ahLst/>
              <a:cxnLst/>
              <a:rect l="l" t="t" r="r" b="b"/>
              <a:pathLst>
                <a:path w="8633" h="18542" extrusionOk="0">
                  <a:moveTo>
                    <a:pt x="122" y="18542"/>
                  </a:moveTo>
                  <a:cubicBezTo>
                    <a:pt x="3952" y="17326"/>
                    <a:pt x="8633" y="0"/>
                    <a:pt x="8633" y="0"/>
                  </a:cubicBezTo>
                  <a:cubicBezTo>
                    <a:pt x="8633" y="0"/>
                    <a:pt x="3435" y="8420"/>
                    <a:pt x="1733" y="12645"/>
                  </a:cubicBezTo>
                  <a:cubicBezTo>
                    <a:pt x="0" y="16839"/>
                    <a:pt x="122" y="18542"/>
                    <a:pt x="122" y="18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3286050" y="4423600"/>
              <a:ext cx="285725" cy="440775"/>
            </a:xfrm>
            <a:custGeom>
              <a:avLst/>
              <a:gdLst/>
              <a:ahLst/>
              <a:cxnLst/>
              <a:rect l="l" t="t" r="r" b="b"/>
              <a:pathLst>
                <a:path w="11429" h="17631" extrusionOk="0">
                  <a:moveTo>
                    <a:pt x="0" y="17569"/>
                  </a:moveTo>
                  <a:cubicBezTo>
                    <a:pt x="1459" y="17630"/>
                    <a:pt x="3040" y="15776"/>
                    <a:pt x="5167" y="11065"/>
                  </a:cubicBezTo>
                  <a:cubicBezTo>
                    <a:pt x="7265" y="6323"/>
                    <a:pt x="11429" y="1"/>
                    <a:pt x="11429" y="1"/>
                  </a:cubicBezTo>
                  <a:cubicBezTo>
                    <a:pt x="11429" y="1"/>
                    <a:pt x="5563" y="6171"/>
                    <a:pt x="3040" y="10761"/>
                  </a:cubicBezTo>
                  <a:cubicBezTo>
                    <a:pt x="517" y="15381"/>
                    <a:pt x="0" y="17569"/>
                    <a:pt x="0" y="17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3479825" y="4874225"/>
              <a:ext cx="312325" cy="279650"/>
            </a:xfrm>
            <a:custGeom>
              <a:avLst/>
              <a:gdLst/>
              <a:ahLst/>
              <a:cxnLst/>
              <a:rect l="l" t="t" r="r" b="b"/>
              <a:pathLst>
                <a:path w="12493" h="11186" extrusionOk="0">
                  <a:moveTo>
                    <a:pt x="4651" y="6079"/>
                  </a:moveTo>
                  <a:cubicBezTo>
                    <a:pt x="669" y="8906"/>
                    <a:pt x="0" y="11186"/>
                    <a:pt x="0" y="11186"/>
                  </a:cubicBezTo>
                  <a:cubicBezTo>
                    <a:pt x="4681" y="10213"/>
                    <a:pt x="12493" y="0"/>
                    <a:pt x="12493" y="0"/>
                  </a:cubicBezTo>
                  <a:cubicBezTo>
                    <a:pt x="12493" y="0"/>
                    <a:pt x="8663" y="3222"/>
                    <a:pt x="4651" y="60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3496525" y="5004175"/>
              <a:ext cx="345025" cy="203675"/>
            </a:xfrm>
            <a:custGeom>
              <a:avLst/>
              <a:gdLst/>
              <a:ahLst/>
              <a:cxnLst/>
              <a:rect l="l" t="t" r="r" b="b"/>
              <a:pathLst>
                <a:path w="13801" h="8147" extrusionOk="0">
                  <a:moveTo>
                    <a:pt x="13800" y="0"/>
                  </a:moveTo>
                  <a:cubicBezTo>
                    <a:pt x="13800" y="0"/>
                    <a:pt x="9819" y="3678"/>
                    <a:pt x="6384" y="3951"/>
                  </a:cubicBezTo>
                  <a:cubicBezTo>
                    <a:pt x="2919" y="4255"/>
                    <a:pt x="1" y="6748"/>
                    <a:pt x="1" y="6748"/>
                  </a:cubicBezTo>
                  <a:cubicBezTo>
                    <a:pt x="7843" y="8146"/>
                    <a:pt x="13800" y="0"/>
                    <a:pt x="13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3386350" y="4582425"/>
              <a:ext cx="323725" cy="457475"/>
            </a:xfrm>
            <a:custGeom>
              <a:avLst/>
              <a:gdLst/>
              <a:ahLst/>
              <a:cxnLst/>
              <a:rect l="l" t="t" r="r" b="b"/>
              <a:pathLst>
                <a:path w="12949" h="18299" extrusionOk="0">
                  <a:moveTo>
                    <a:pt x="0" y="18086"/>
                  </a:moveTo>
                  <a:cubicBezTo>
                    <a:pt x="1703" y="18299"/>
                    <a:pt x="5380" y="15137"/>
                    <a:pt x="6931" y="10700"/>
                  </a:cubicBezTo>
                  <a:cubicBezTo>
                    <a:pt x="8481" y="6232"/>
                    <a:pt x="12949" y="0"/>
                    <a:pt x="12949" y="0"/>
                  </a:cubicBezTo>
                  <a:cubicBezTo>
                    <a:pt x="12949" y="0"/>
                    <a:pt x="6809" y="6201"/>
                    <a:pt x="5016" y="10396"/>
                  </a:cubicBezTo>
                  <a:cubicBezTo>
                    <a:pt x="3253" y="14560"/>
                    <a:pt x="0" y="18086"/>
                    <a:pt x="0" y="180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3333925" y="4476800"/>
              <a:ext cx="335875" cy="484825"/>
            </a:xfrm>
            <a:custGeom>
              <a:avLst/>
              <a:gdLst/>
              <a:ahLst/>
              <a:cxnLst/>
              <a:rect l="l" t="t" r="r" b="b"/>
              <a:pathLst>
                <a:path w="13435" h="19393" extrusionOk="0">
                  <a:moveTo>
                    <a:pt x="0" y="19180"/>
                  </a:moveTo>
                  <a:cubicBezTo>
                    <a:pt x="1368" y="19393"/>
                    <a:pt x="4407" y="15320"/>
                    <a:pt x="6414" y="10639"/>
                  </a:cubicBezTo>
                  <a:cubicBezTo>
                    <a:pt x="8389" y="5988"/>
                    <a:pt x="13435" y="0"/>
                    <a:pt x="13435" y="0"/>
                  </a:cubicBezTo>
                  <a:cubicBezTo>
                    <a:pt x="10912" y="2098"/>
                    <a:pt x="8632" y="4469"/>
                    <a:pt x="6657" y="7052"/>
                  </a:cubicBezTo>
                  <a:cubicBezTo>
                    <a:pt x="3496" y="11277"/>
                    <a:pt x="0" y="19180"/>
                    <a:pt x="0" y="191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3437250" y="4744275"/>
              <a:ext cx="358700" cy="360975"/>
            </a:xfrm>
            <a:custGeom>
              <a:avLst/>
              <a:gdLst/>
              <a:ahLst/>
              <a:cxnLst/>
              <a:rect l="l" t="t" r="r" b="b"/>
              <a:pathLst>
                <a:path w="14348" h="14439" extrusionOk="0">
                  <a:moveTo>
                    <a:pt x="1" y="14439"/>
                  </a:moveTo>
                  <a:cubicBezTo>
                    <a:pt x="4044" y="13952"/>
                    <a:pt x="14348" y="1"/>
                    <a:pt x="14348" y="1"/>
                  </a:cubicBezTo>
                  <a:cubicBezTo>
                    <a:pt x="14348" y="1"/>
                    <a:pt x="11187" y="2250"/>
                    <a:pt x="6293" y="6475"/>
                  </a:cubicBezTo>
                  <a:cubicBezTo>
                    <a:pt x="1430" y="10700"/>
                    <a:pt x="1" y="14439"/>
                    <a:pt x="1" y="144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3336200" y="5146250"/>
              <a:ext cx="136050" cy="73750"/>
            </a:xfrm>
            <a:custGeom>
              <a:avLst/>
              <a:gdLst/>
              <a:ahLst/>
              <a:cxnLst/>
              <a:rect l="l" t="t" r="r" b="b"/>
              <a:pathLst>
                <a:path w="5442" h="2950" extrusionOk="0">
                  <a:moveTo>
                    <a:pt x="0" y="2949"/>
                  </a:moveTo>
                  <a:lnTo>
                    <a:pt x="3405" y="2949"/>
                  </a:lnTo>
                  <a:cubicBezTo>
                    <a:pt x="4195" y="2068"/>
                    <a:pt x="4894" y="1095"/>
                    <a:pt x="5441" y="1"/>
                  </a:cubicBezTo>
                  <a:cubicBezTo>
                    <a:pt x="4195" y="305"/>
                    <a:pt x="2189" y="1460"/>
                    <a:pt x="0" y="29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2926600" y="4998075"/>
              <a:ext cx="449125" cy="125425"/>
            </a:xfrm>
            <a:custGeom>
              <a:avLst/>
              <a:gdLst/>
              <a:ahLst/>
              <a:cxnLst/>
              <a:rect l="l" t="t" r="r" b="b"/>
              <a:pathLst>
                <a:path w="17965" h="5017" extrusionOk="0">
                  <a:moveTo>
                    <a:pt x="17965" y="1065"/>
                  </a:moveTo>
                  <a:cubicBezTo>
                    <a:pt x="16962" y="1"/>
                    <a:pt x="14773" y="62"/>
                    <a:pt x="10913" y="1247"/>
                  </a:cubicBezTo>
                  <a:cubicBezTo>
                    <a:pt x="7053" y="2432"/>
                    <a:pt x="1" y="4864"/>
                    <a:pt x="1" y="4864"/>
                  </a:cubicBezTo>
                  <a:cubicBezTo>
                    <a:pt x="1" y="4864"/>
                    <a:pt x="2524" y="5016"/>
                    <a:pt x="6658" y="4165"/>
                  </a:cubicBezTo>
                  <a:cubicBezTo>
                    <a:pt x="10761" y="3284"/>
                    <a:pt x="17965" y="1065"/>
                    <a:pt x="17965" y="10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3048950" y="5061925"/>
              <a:ext cx="376925" cy="158075"/>
            </a:xfrm>
            <a:custGeom>
              <a:avLst/>
              <a:gdLst/>
              <a:ahLst/>
              <a:cxnLst/>
              <a:rect l="l" t="t" r="r" b="b"/>
              <a:pathLst>
                <a:path w="15077" h="6323" extrusionOk="0">
                  <a:moveTo>
                    <a:pt x="1" y="6322"/>
                  </a:moveTo>
                  <a:lnTo>
                    <a:pt x="3922" y="6322"/>
                  </a:lnTo>
                  <a:cubicBezTo>
                    <a:pt x="8876" y="4407"/>
                    <a:pt x="15077" y="1246"/>
                    <a:pt x="15077" y="1246"/>
                  </a:cubicBezTo>
                  <a:cubicBezTo>
                    <a:pt x="12007" y="0"/>
                    <a:pt x="4773" y="3617"/>
                    <a:pt x="1" y="63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3447150" y="5180450"/>
              <a:ext cx="49400" cy="39550"/>
            </a:xfrm>
            <a:custGeom>
              <a:avLst/>
              <a:gdLst/>
              <a:ahLst/>
              <a:cxnLst/>
              <a:rect l="l" t="t" r="r" b="b"/>
              <a:pathLst>
                <a:path w="1976" h="1582" extrusionOk="0">
                  <a:moveTo>
                    <a:pt x="0" y="1581"/>
                  </a:moveTo>
                  <a:lnTo>
                    <a:pt x="1702" y="1581"/>
                  </a:lnTo>
                  <a:cubicBezTo>
                    <a:pt x="1824" y="1065"/>
                    <a:pt x="1915" y="518"/>
                    <a:pt x="1976" y="1"/>
                  </a:cubicBezTo>
                  <a:cubicBezTo>
                    <a:pt x="1216" y="396"/>
                    <a:pt x="547" y="943"/>
                    <a:pt x="0" y="15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3542875" y="5156900"/>
              <a:ext cx="311600" cy="63100"/>
            </a:xfrm>
            <a:custGeom>
              <a:avLst/>
              <a:gdLst/>
              <a:ahLst/>
              <a:cxnLst/>
              <a:rect l="l" t="t" r="r" b="b"/>
              <a:pathLst>
                <a:path w="12464" h="2524" extrusionOk="0">
                  <a:moveTo>
                    <a:pt x="4743" y="1125"/>
                  </a:moveTo>
                  <a:cubicBezTo>
                    <a:pt x="3071" y="1186"/>
                    <a:pt x="1460" y="1672"/>
                    <a:pt x="1" y="2523"/>
                  </a:cubicBezTo>
                  <a:lnTo>
                    <a:pt x="6506" y="2523"/>
                  </a:lnTo>
                  <a:cubicBezTo>
                    <a:pt x="8573" y="1855"/>
                    <a:pt x="10548" y="1004"/>
                    <a:pt x="12463" y="1"/>
                  </a:cubicBezTo>
                  <a:cubicBezTo>
                    <a:pt x="12463" y="1"/>
                    <a:pt x="7782" y="943"/>
                    <a:pt x="4743" y="1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2653050" y="4300500"/>
              <a:ext cx="450650" cy="218125"/>
            </a:xfrm>
            <a:custGeom>
              <a:avLst/>
              <a:gdLst/>
              <a:ahLst/>
              <a:cxnLst/>
              <a:rect l="l" t="t" r="r" b="b"/>
              <a:pathLst>
                <a:path w="18026" h="8725" extrusionOk="0">
                  <a:moveTo>
                    <a:pt x="7296" y="5563"/>
                  </a:moveTo>
                  <a:cubicBezTo>
                    <a:pt x="10578" y="7478"/>
                    <a:pt x="14256" y="8572"/>
                    <a:pt x="18025" y="8724"/>
                  </a:cubicBezTo>
                  <a:cubicBezTo>
                    <a:pt x="17387" y="7508"/>
                    <a:pt x="14499" y="6505"/>
                    <a:pt x="9575" y="4803"/>
                  </a:cubicBezTo>
                  <a:cubicBezTo>
                    <a:pt x="4651" y="3131"/>
                    <a:pt x="1" y="1"/>
                    <a:pt x="1" y="1"/>
                  </a:cubicBezTo>
                  <a:cubicBezTo>
                    <a:pt x="1" y="1"/>
                    <a:pt x="1794" y="2341"/>
                    <a:pt x="7296" y="5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2634050" y="4445650"/>
              <a:ext cx="520550" cy="173275"/>
            </a:xfrm>
            <a:custGeom>
              <a:avLst/>
              <a:gdLst/>
              <a:ahLst/>
              <a:cxnLst/>
              <a:rect l="l" t="t" r="r" b="b"/>
              <a:pathLst>
                <a:path w="20822" h="6931" extrusionOk="0">
                  <a:moveTo>
                    <a:pt x="20822" y="6930"/>
                  </a:moveTo>
                  <a:cubicBezTo>
                    <a:pt x="20062" y="5684"/>
                    <a:pt x="16171" y="4225"/>
                    <a:pt x="11703" y="3526"/>
                  </a:cubicBezTo>
                  <a:cubicBezTo>
                    <a:pt x="7204" y="2827"/>
                    <a:pt x="1" y="0"/>
                    <a:pt x="1" y="0"/>
                  </a:cubicBezTo>
                  <a:cubicBezTo>
                    <a:pt x="2827" y="1824"/>
                    <a:pt x="5776" y="3435"/>
                    <a:pt x="8846" y="4772"/>
                  </a:cubicBezTo>
                  <a:cubicBezTo>
                    <a:pt x="13709" y="6839"/>
                    <a:pt x="20822" y="6930"/>
                    <a:pt x="20822" y="69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2694075" y="4609775"/>
              <a:ext cx="522075" cy="122375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20883" y="4894"/>
                  </a:moveTo>
                  <a:cubicBezTo>
                    <a:pt x="18998" y="2706"/>
                    <a:pt x="15655" y="1764"/>
                    <a:pt x="11582" y="1551"/>
                  </a:cubicBezTo>
                  <a:cubicBezTo>
                    <a:pt x="7478" y="1369"/>
                    <a:pt x="1" y="1"/>
                    <a:pt x="1" y="1"/>
                  </a:cubicBezTo>
                  <a:cubicBezTo>
                    <a:pt x="2919" y="1460"/>
                    <a:pt x="6019" y="2584"/>
                    <a:pt x="9211" y="3344"/>
                  </a:cubicBezTo>
                  <a:cubicBezTo>
                    <a:pt x="13041" y="4195"/>
                    <a:pt x="16962" y="4712"/>
                    <a:pt x="20883" y="4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2727525" y="4765550"/>
              <a:ext cx="554750" cy="122375"/>
            </a:xfrm>
            <a:custGeom>
              <a:avLst/>
              <a:gdLst/>
              <a:ahLst/>
              <a:cxnLst/>
              <a:rect l="l" t="t" r="r" b="b"/>
              <a:pathLst>
                <a:path w="22190" h="4895" extrusionOk="0">
                  <a:moveTo>
                    <a:pt x="22189" y="3648"/>
                  </a:moveTo>
                  <a:cubicBezTo>
                    <a:pt x="20700" y="1308"/>
                    <a:pt x="15259" y="2159"/>
                    <a:pt x="11064" y="2584"/>
                  </a:cubicBezTo>
                  <a:cubicBezTo>
                    <a:pt x="6900" y="2980"/>
                    <a:pt x="0" y="1"/>
                    <a:pt x="0" y="1"/>
                  </a:cubicBezTo>
                  <a:cubicBezTo>
                    <a:pt x="0" y="1"/>
                    <a:pt x="4256" y="3223"/>
                    <a:pt x="9514" y="4074"/>
                  </a:cubicBezTo>
                  <a:cubicBezTo>
                    <a:pt x="14803" y="4894"/>
                    <a:pt x="22189" y="3648"/>
                    <a:pt x="22189" y="36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2794400" y="4888650"/>
              <a:ext cx="533450" cy="95025"/>
            </a:xfrm>
            <a:custGeom>
              <a:avLst/>
              <a:gdLst/>
              <a:ahLst/>
              <a:cxnLst/>
              <a:rect l="l" t="t" r="r" b="b"/>
              <a:pathLst>
                <a:path w="21338" h="3801" extrusionOk="0">
                  <a:moveTo>
                    <a:pt x="21338" y="2250"/>
                  </a:moveTo>
                  <a:cubicBezTo>
                    <a:pt x="20244" y="1338"/>
                    <a:pt x="18845" y="852"/>
                    <a:pt x="17386" y="852"/>
                  </a:cubicBezTo>
                  <a:cubicBezTo>
                    <a:pt x="14864" y="822"/>
                    <a:pt x="12554" y="1369"/>
                    <a:pt x="8055" y="518"/>
                  </a:cubicBezTo>
                  <a:cubicBezTo>
                    <a:pt x="5380" y="1"/>
                    <a:pt x="2614" y="122"/>
                    <a:pt x="0" y="913"/>
                  </a:cubicBezTo>
                  <a:cubicBezTo>
                    <a:pt x="1094" y="943"/>
                    <a:pt x="2189" y="1034"/>
                    <a:pt x="3252" y="1217"/>
                  </a:cubicBezTo>
                  <a:cubicBezTo>
                    <a:pt x="5076" y="1490"/>
                    <a:pt x="6687" y="2341"/>
                    <a:pt x="11915" y="3253"/>
                  </a:cubicBezTo>
                  <a:cubicBezTo>
                    <a:pt x="15107" y="3800"/>
                    <a:pt x="18359" y="3436"/>
                    <a:pt x="21338" y="22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7" name="Google Shape;1287;p14"/>
          <p:cNvGrpSpPr/>
          <p:nvPr/>
        </p:nvGrpSpPr>
        <p:grpSpPr>
          <a:xfrm rot="10800000" flipH="1">
            <a:off x="8291787" y="-6"/>
            <a:ext cx="915293" cy="936051"/>
            <a:chOff x="6691875" y="4534550"/>
            <a:chExt cx="670250" cy="685450"/>
          </a:xfrm>
        </p:grpSpPr>
        <p:sp>
          <p:nvSpPr>
            <p:cNvPr id="1288" name="Google Shape;1288;p14"/>
            <p:cNvSpPr/>
            <p:nvPr/>
          </p:nvSpPr>
          <p:spPr>
            <a:xfrm>
              <a:off x="6691875" y="4534550"/>
              <a:ext cx="670250" cy="685450"/>
            </a:xfrm>
            <a:custGeom>
              <a:avLst/>
              <a:gdLst/>
              <a:ahLst/>
              <a:cxnLst/>
              <a:rect l="l" t="t" r="r" b="b"/>
              <a:pathLst>
                <a:path w="26810" h="27418" extrusionOk="0">
                  <a:moveTo>
                    <a:pt x="25108" y="365"/>
                  </a:moveTo>
                  <a:cubicBezTo>
                    <a:pt x="23770" y="61"/>
                    <a:pt x="22372" y="1"/>
                    <a:pt x="21004" y="122"/>
                  </a:cubicBezTo>
                  <a:cubicBezTo>
                    <a:pt x="19636" y="335"/>
                    <a:pt x="18329" y="608"/>
                    <a:pt x="17022" y="1004"/>
                  </a:cubicBezTo>
                  <a:cubicBezTo>
                    <a:pt x="17022" y="1004"/>
                    <a:pt x="20943" y="4955"/>
                    <a:pt x="21126" y="8724"/>
                  </a:cubicBezTo>
                  <a:cubicBezTo>
                    <a:pt x="21308" y="12493"/>
                    <a:pt x="18208" y="14621"/>
                    <a:pt x="17752" y="11095"/>
                  </a:cubicBezTo>
                  <a:cubicBezTo>
                    <a:pt x="17265" y="7539"/>
                    <a:pt x="17934" y="5229"/>
                    <a:pt x="15776" y="2736"/>
                  </a:cubicBezTo>
                  <a:cubicBezTo>
                    <a:pt x="13618" y="244"/>
                    <a:pt x="10609" y="1156"/>
                    <a:pt x="7934" y="1642"/>
                  </a:cubicBezTo>
                  <a:cubicBezTo>
                    <a:pt x="5290" y="2128"/>
                    <a:pt x="3770" y="1004"/>
                    <a:pt x="3770" y="1004"/>
                  </a:cubicBezTo>
                  <a:cubicBezTo>
                    <a:pt x="3770" y="1004"/>
                    <a:pt x="5320" y="4013"/>
                    <a:pt x="4104" y="7265"/>
                  </a:cubicBezTo>
                  <a:cubicBezTo>
                    <a:pt x="2858" y="10487"/>
                    <a:pt x="1" y="17417"/>
                    <a:pt x="4347" y="19758"/>
                  </a:cubicBezTo>
                  <a:cubicBezTo>
                    <a:pt x="8694" y="22129"/>
                    <a:pt x="12737" y="18967"/>
                    <a:pt x="16749" y="19423"/>
                  </a:cubicBezTo>
                  <a:cubicBezTo>
                    <a:pt x="20731" y="19849"/>
                    <a:pt x="21187" y="22767"/>
                    <a:pt x="15290" y="23405"/>
                  </a:cubicBezTo>
                  <a:cubicBezTo>
                    <a:pt x="9393" y="24074"/>
                    <a:pt x="1277" y="21125"/>
                    <a:pt x="1277" y="21125"/>
                  </a:cubicBezTo>
                  <a:cubicBezTo>
                    <a:pt x="1764" y="23284"/>
                    <a:pt x="2402" y="25381"/>
                    <a:pt x="3192" y="27417"/>
                  </a:cubicBezTo>
                  <a:lnTo>
                    <a:pt x="26810" y="27417"/>
                  </a:lnTo>
                  <a:lnTo>
                    <a:pt x="26810" y="1763"/>
                  </a:lnTo>
                  <a:cubicBezTo>
                    <a:pt x="26293" y="1216"/>
                    <a:pt x="25715" y="760"/>
                    <a:pt x="25108" y="365"/>
                  </a:cubicBezTo>
                  <a:close/>
                  <a:moveTo>
                    <a:pt x="13344" y="14651"/>
                  </a:moveTo>
                  <a:cubicBezTo>
                    <a:pt x="11430" y="14651"/>
                    <a:pt x="9484" y="13983"/>
                    <a:pt x="11065" y="12888"/>
                  </a:cubicBezTo>
                  <a:cubicBezTo>
                    <a:pt x="12615" y="11764"/>
                    <a:pt x="15655" y="13253"/>
                    <a:pt x="15655" y="13253"/>
                  </a:cubicBezTo>
                  <a:cubicBezTo>
                    <a:pt x="17144" y="13557"/>
                    <a:pt x="15229" y="14682"/>
                    <a:pt x="13344" y="14651"/>
                  </a:cubicBezTo>
                  <a:close/>
                </a:path>
              </a:pathLst>
            </a:custGeom>
            <a:solidFill>
              <a:srgbClr val="5F8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6860575" y="4708575"/>
              <a:ext cx="501550" cy="503825"/>
            </a:xfrm>
            <a:custGeom>
              <a:avLst/>
              <a:gdLst/>
              <a:ahLst/>
              <a:cxnLst/>
              <a:rect l="l" t="t" r="r" b="b"/>
              <a:pathLst>
                <a:path w="20062" h="20153" extrusionOk="0">
                  <a:moveTo>
                    <a:pt x="20062" y="17721"/>
                  </a:moveTo>
                  <a:lnTo>
                    <a:pt x="19727" y="17326"/>
                  </a:lnTo>
                  <a:cubicBezTo>
                    <a:pt x="17478" y="18541"/>
                    <a:pt x="15077" y="19332"/>
                    <a:pt x="12584" y="19696"/>
                  </a:cubicBezTo>
                  <a:cubicBezTo>
                    <a:pt x="8755" y="20152"/>
                    <a:pt x="6262" y="18997"/>
                    <a:pt x="6262" y="18997"/>
                  </a:cubicBezTo>
                  <a:cubicBezTo>
                    <a:pt x="6262" y="18997"/>
                    <a:pt x="10183" y="19727"/>
                    <a:pt x="12888" y="19028"/>
                  </a:cubicBezTo>
                  <a:cubicBezTo>
                    <a:pt x="15624" y="18359"/>
                    <a:pt x="18816" y="16566"/>
                    <a:pt x="18816" y="16566"/>
                  </a:cubicBezTo>
                  <a:cubicBezTo>
                    <a:pt x="18816" y="16566"/>
                    <a:pt x="14864" y="11459"/>
                    <a:pt x="13648" y="10395"/>
                  </a:cubicBezTo>
                  <a:cubicBezTo>
                    <a:pt x="12949" y="9788"/>
                    <a:pt x="12189" y="9210"/>
                    <a:pt x="11399" y="8724"/>
                  </a:cubicBezTo>
                  <a:cubicBezTo>
                    <a:pt x="9606" y="9909"/>
                    <a:pt x="7539" y="10547"/>
                    <a:pt x="5381" y="10608"/>
                  </a:cubicBezTo>
                  <a:cubicBezTo>
                    <a:pt x="3435" y="10639"/>
                    <a:pt x="1551" y="10031"/>
                    <a:pt x="1" y="8876"/>
                  </a:cubicBezTo>
                  <a:cubicBezTo>
                    <a:pt x="1" y="8876"/>
                    <a:pt x="3071" y="10000"/>
                    <a:pt x="5411" y="9970"/>
                  </a:cubicBezTo>
                  <a:cubicBezTo>
                    <a:pt x="7782" y="9909"/>
                    <a:pt x="11004" y="7873"/>
                    <a:pt x="11004" y="7873"/>
                  </a:cubicBezTo>
                  <a:cubicBezTo>
                    <a:pt x="11004" y="7873"/>
                    <a:pt x="8663" y="5714"/>
                    <a:pt x="6809" y="3952"/>
                  </a:cubicBezTo>
                  <a:cubicBezTo>
                    <a:pt x="4985" y="2219"/>
                    <a:pt x="2979" y="0"/>
                    <a:pt x="2979" y="0"/>
                  </a:cubicBezTo>
                  <a:lnTo>
                    <a:pt x="9089" y="5289"/>
                  </a:lnTo>
                  <a:cubicBezTo>
                    <a:pt x="9089" y="5289"/>
                    <a:pt x="9636" y="4438"/>
                    <a:pt x="9484" y="2857"/>
                  </a:cubicBezTo>
                  <a:cubicBezTo>
                    <a:pt x="9332" y="1307"/>
                    <a:pt x="8025" y="0"/>
                    <a:pt x="8025" y="0"/>
                  </a:cubicBezTo>
                  <a:cubicBezTo>
                    <a:pt x="8937" y="578"/>
                    <a:pt x="9606" y="1490"/>
                    <a:pt x="9910" y="2523"/>
                  </a:cubicBezTo>
                  <a:cubicBezTo>
                    <a:pt x="10305" y="3617"/>
                    <a:pt x="10274" y="4833"/>
                    <a:pt x="9818" y="5897"/>
                  </a:cubicBezTo>
                  <a:cubicBezTo>
                    <a:pt x="9818" y="5897"/>
                    <a:pt x="12280" y="8207"/>
                    <a:pt x="14104" y="9727"/>
                  </a:cubicBezTo>
                  <a:cubicBezTo>
                    <a:pt x="15928" y="11246"/>
                    <a:pt x="16536" y="12310"/>
                    <a:pt x="16536" y="12310"/>
                  </a:cubicBezTo>
                  <a:cubicBezTo>
                    <a:pt x="16536" y="12310"/>
                    <a:pt x="18299" y="9180"/>
                    <a:pt x="18268" y="6444"/>
                  </a:cubicBezTo>
                  <a:cubicBezTo>
                    <a:pt x="18208" y="4681"/>
                    <a:pt x="17934" y="2918"/>
                    <a:pt x="17448" y="1216"/>
                  </a:cubicBezTo>
                  <a:cubicBezTo>
                    <a:pt x="18420" y="3404"/>
                    <a:pt x="18876" y="5775"/>
                    <a:pt x="18755" y="8146"/>
                  </a:cubicBezTo>
                  <a:cubicBezTo>
                    <a:pt x="18572" y="12098"/>
                    <a:pt x="17357" y="13526"/>
                    <a:pt x="17357" y="13526"/>
                  </a:cubicBezTo>
                  <a:cubicBezTo>
                    <a:pt x="18147" y="14681"/>
                    <a:pt x="19059" y="15715"/>
                    <a:pt x="20062" y="16687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0" name="Google Shape;1290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37250" y="-156720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" name="Google Shape;1291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37250" y="3202830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2" name="Google Shape;1292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592225" y="3202830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3" name="Google Shape;1293;p1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592225" y="-117645"/>
            <a:ext cx="3742525" cy="3347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14"/>
          <p:cNvSpPr txBox="1">
            <a:spLocks noGrp="1"/>
          </p:cNvSpPr>
          <p:nvPr>
            <p:ph type="title"/>
          </p:nvPr>
        </p:nvSpPr>
        <p:spPr>
          <a:xfrm>
            <a:off x="4373350" y="2332025"/>
            <a:ext cx="406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95" name="Google Shape;1295;p14"/>
          <p:cNvSpPr txBox="1">
            <a:spLocks noGrp="1"/>
          </p:cNvSpPr>
          <p:nvPr>
            <p:ph type="title" idx="2" hasCustomPrompt="1"/>
          </p:nvPr>
        </p:nvSpPr>
        <p:spPr>
          <a:xfrm>
            <a:off x="4373350" y="1337825"/>
            <a:ext cx="124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96" name="Google Shape;1296;p14"/>
          <p:cNvSpPr txBox="1">
            <a:spLocks noGrp="1"/>
          </p:cNvSpPr>
          <p:nvPr>
            <p:ph type="subTitle" idx="1"/>
          </p:nvPr>
        </p:nvSpPr>
        <p:spPr>
          <a:xfrm>
            <a:off x="4373350" y="3132175"/>
            <a:ext cx="4064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9_1"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15"/>
          <p:cNvSpPr/>
          <p:nvPr/>
        </p:nvSpPr>
        <p:spPr>
          <a:xfrm rot="4500027">
            <a:off x="-1304139" y="-2493814"/>
            <a:ext cx="4670533" cy="5289605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9" name="Google Shape;1299;p15"/>
          <p:cNvGrpSpPr/>
          <p:nvPr/>
        </p:nvGrpSpPr>
        <p:grpSpPr>
          <a:xfrm rot="-10799905" flipH="1">
            <a:off x="8311719" y="-711994"/>
            <a:ext cx="1403460" cy="3309940"/>
            <a:chOff x="6152550" y="3804050"/>
            <a:chExt cx="386075" cy="910550"/>
          </a:xfrm>
        </p:grpSpPr>
        <p:sp>
          <p:nvSpPr>
            <p:cNvPr id="1300" name="Google Shape;1300;p15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2" name="Google Shape;1302;p15"/>
          <p:cNvGrpSpPr/>
          <p:nvPr/>
        </p:nvGrpSpPr>
        <p:grpSpPr>
          <a:xfrm rot="-2700000">
            <a:off x="7840234" y="1927502"/>
            <a:ext cx="1534780" cy="3345874"/>
            <a:chOff x="3345650" y="2840950"/>
            <a:chExt cx="370900" cy="808575"/>
          </a:xfrm>
        </p:grpSpPr>
        <p:sp>
          <p:nvSpPr>
            <p:cNvPr id="1303" name="Google Shape;1303;p15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1" name="Google Shape;1351;p15"/>
          <p:cNvGrpSpPr/>
          <p:nvPr/>
        </p:nvGrpSpPr>
        <p:grpSpPr>
          <a:xfrm rot="-7434564" flipH="1">
            <a:off x="7402918" y="-1937334"/>
            <a:ext cx="2205126" cy="4812969"/>
            <a:chOff x="7386050" y="661025"/>
            <a:chExt cx="1576975" cy="3441950"/>
          </a:xfrm>
        </p:grpSpPr>
        <p:sp>
          <p:nvSpPr>
            <p:cNvPr id="1352" name="Google Shape;1352;p15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15"/>
          <p:cNvSpPr/>
          <p:nvPr/>
        </p:nvSpPr>
        <p:spPr>
          <a:xfrm rot="2886980" flipH="1">
            <a:off x="6233970" y="2931503"/>
            <a:ext cx="4025388" cy="2070734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4" name="Google Shape;1364;p15"/>
          <p:cNvGrpSpPr/>
          <p:nvPr/>
        </p:nvGrpSpPr>
        <p:grpSpPr>
          <a:xfrm rot="2887043" flipH="1">
            <a:off x="6418020" y="3195393"/>
            <a:ext cx="4195468" cy="3621686"/>
            <a:chOff x="2695275" y="1049450"/>
            <a:chExt cx="1439175" cy="1242350"/>
          </a:xfrm>
        </p:grpSpPr>
        <p:sp>
          <p:nvSpPr>
            <p:cNvPr id="1365" name="Google Shape;1365;p15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rgbClr val="3E6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rgbClr val="4F4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15"/>
          <p:cNvGrpSpPr/>
          <p:nvPr/>
        </p:nvGrpSpPr>
        <p:grpSpPr>
          <a:xfrm rot="2159595">
            <a:off x="-72665" y="3376879"/>
            <a:ext cx="1374373" cy="2103486"/>
            <a:chOff x="1537100" y="2937075"/>
            <a:chExt cx="1374350" cy="2103450"/>
          </a:xfrm>
        </p:grpSpPr>
        <p:sp>
          <p:nvSpPr>
            <p:cNvPr id="1370" name="Google Shape;1370;p15"/>
            <p:cNvSpPr/>
            <p:nvPr/>
          </p:nvSpPr>
          <p:spPr>
            <a:xfrm>
              <a:off x="2203400" y="3506275"/>
              <a:ext cx="633000" cy="1514775"/>
            </a:xfrm>
            <a:custGeom>
              <a:avLst/>
              <a:gdLst/>
              <a:ahLst/>
              <a:cxnLst/>
              <a:rect l="l" t="t" r="r" b="b"/>
              <a:pathLst>
                <a:path w="25320" h="60591" extrusionOk="0">
                  <a:moveTo>
                    <a:pt x="25319" y="1"/>
                  </a:moveTo>
                  <a:lnTo>
                    <a:pt x="25319" y="1"/>
                  </a:lnTo>
                  <a:cubicBezTo>
                    <a:pt x="8707" y="18881"/>
                    <a:pt x="268" y="28755"/>
                    <a:pt x="1" y="59744"/>
                  </a:cubicBezTo>
                  <a:cubicBezTo>
                    <a:pt x="1" y="60315"/>
                    <a:pt x="200" y="60591"/>
                    <a:pt x="443" y="60591"/>
                  </a:cubicBezTo>
                  <a:cubicBezTo>
                    <a:pt x="697" y="60591"/>
                    <a:pt x="998" y="60290"/>
                    <a:pt x="1168" y="59710"/>
                  </a:cubicBezTo>
                  <a:cubicBezTo>
                    <a:pt x="6973" y="36761"/>
                    <a:pt x="14311" y="18214"/>
                    <a:pt x="25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2048300" y="3608850"/>
              <a:ext cx="360275" cy="1412325"/>
            </a:xfrm>
            <a:custGeom>
              <a:avLst/>
              <a:gdLst/>
              <a:ahLst/>
              <a:cxnLst/>
              <a:rect l="l" t="t" r="r" b="b"/>
              <a:pathLst>
                <a:path w="14411" h="56493" extrusionOk="0">
                  <a:moveTo>
                    <a:pt x="14411" y="1"/>
                  </a:moveTo>
                  <a:cubicBezTo>
                    <a:pt x="4837" y="19281"/>
                    <a:pt x="1" y="29288"/>
                    <a:pt x="6305" y="55841"/>
                  </a:cubicBezTo>
                  <a:cubicBezTo>
                    <a:pt x="6409" y="56285"/>
                    <a:pt x="6598" y="56493"/>
                    <a:pt x="6776" y="56493"/>
                  </a:cubicBezTo>
                  <a:cubicBezTo>
                    <a:pt x="6999" y="56493"/>
                    <a:pt x="7206" y="56167"/>
                    <a:pt x="7206" y="55574"/>
                  </a:cubicBezTo>
                  <a:cubicBezTo>
                    <a:pt x="7139" y="34892"/>
                    <a:pt x="9207" y="17647"/>
                    <a:pt x="14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1592975" y="3582175"/>
              <a:ext cx="616950" cy="1400775"/>
            </a:xfrm>
            <a:custGeom>
              <a:avLst/>
              <a:gdLst/>
              <a:ahLst/>
              <a:cxnLst/>
              <a:rect l="l" t="t" r="r" b="b"/>
              <a:pathLst>
                <a:path w="24678" h="56031" extrusionOk="0">
                  <a:moveTo>
                    <a:pt x="1" y="0"/>
                  </a:moveTo>
                  <a:lnTo>
                    <a:pt x="1" y="0"/>
                  </a:lnTo>
                  <a:cubicBezTo>
                    <a:pt x="5504" y="7139"/>
                    <a:pt x="10208" y="17380"/>
                    <a:pt x="14277" y="27987"/>
                  </a:cubicBezTo>
                  <a:cubicBezTo>
                    <a:pt x="17780" y="37027"/>
                    <a:pt x="20749" y="46133"/>
                    <a:pt x="23617" y="55540"/>
                  </a:cubicBezTo>
                  <a:cubicBezTo>
                    <a:pt x="23726" y="55879"/>
                    <a:pt x="23928" y="56031"/>
                    <a:pt x="24123" y="56031"/>
                  </a:cubicBezTo>
                  <a:cubicBezTo>
                    <a:pt x="24408" y="56031"/>
                    <a:pt x="24677" y="55708"/>
                    <a:pt x="24618" y="55173"/>
                  </a:cubicBezTo>
                  <a:cubicBezTo>
                    <a:pt x="24118" y="49803"/>
                    <a:pt x="23517" y="44332"/>
                    <a:pt x="22450" y="38828"/>
                  </a:cubicBezTo>
                  <a:cubicBezTo>
                    <a:pt x="21082" y="31523"/>
                    <a:pt x="18847" y="23984"/>
                    <a:pt x="15678" y="18314"/>
                  </a:cubicBezTo>
                  <a:cubicBezTo>
                    <a:pt x="13910" y="15178"/>
                    <a:pt x="12009" y="12676"/>
                    <a:pt x="10041" y="10375"/>
                  </a:cubicBezTo>
                  <a:cubicBezTo>
                    <a:pt x="6739" y="6505"/>
                    <a:pt x="3370" y="30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2015775" y="4054175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1954075" y="3462075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219702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28576" y="1"/>
                  </a:moveTo>
                  <a:cubicBezTo>
                    <a:pt x="25040" y="1969"/>
                    <a:pt x="21471" y="4404"/>
                    <a:pt x="17935" y="7239"/>
                  </a:cubicBezTo>
                  <a:cubicBezTo>
                    <a:pt x="15867" y="8907"/>
                    <a:pt x="13766" y="10742"/>
                    <a:pt x="11798" y="13177"/>
                  </a:cubicBezTo>
                  <a:cubicBezTo>
                    <a:pt x="8262" y="17647"/>
                    <a:pt x="5460" y="24018"/>
                    <a:pt x="3558" y="30356"/>
                  </a:cubicBezTo>
                  <a:cubicBezTo>
                    <a:pt x="2091" y="35193"/>
                    <a:pt x="1057" y="40096"/>
                    <a:pt x="123" y="44933"/>
                  </a:cubicBezTo>
                  <a:cubicBezTo>
                    <a:pt x="0" y="45564"/>
                    <a:pt x="238" y="45959"/>
                    <a:pt x="533" y="45959"/>
                  </a:cubicBezTo>
                  <a:cubicBezTo>
                    <a:pt x="722" y="45959"/>
                    <a:pt x="934" y="45798"/>
                    <a:pt x="1090" y="45433"/>
                  </a:cubicBezTo>
                  <a:cubicBezTo>
                    <a:pt x="4626" y="37428"/>
                    <a:pt x="8262" y="29789"/>
                    <a:pt x="12398" y="22317"/>
                  </a:cubicBezTo>
                  <a:cubicBezTo>
                    <a:pt x="17235" y="13577"/>
                    <a:pt x="22639" y="5305"/>
                    <a:pt x="28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1665525" y="4299350"/>
              <a:ext cx="558450" cy="740675"/>
            </a:xfrm>
            <a:custGeom>
              <a:avLst/>
              <a:gdLst/>
              <a:ahLst/>
              <a:cxnLst/>
              <a:rect l="l" t="t" r="r" b="b"/>
              <a:pathLst>
                <a:path w="22338" h="29627" extrusionOk="0">
                  <a:moveTo>
                    <a:pt x="1" y="1"/>
                  </a:moveTo>
                  <a:lnTo>
                    <a:pt x="1" y="1"/>
                  </a:lnTo>
                  <a:cubicBezTo>
                    <a:pt x="9474" y="7373"/>
                    <a:pt x="15945" y="16546"/>
                    <a:pt x="21316" y="29222"/>
                  </a:cubicBezTo>
                  <a:cubicBezTo>
                    <a:pt x="21431" y="29502"/>
                    <a:pt x="21609" y="29627"/>
                    <a:pt x="21784" y="29627"/>
                  </a:cubicBezTo>
                  <a:cubicBezTo>
                    <a:pt x="22065" y="29627"/>
                    <a:pt x="22337" y="29303"/>
                    <a:pt x="22317" y="28788"/>
                  </a:cubicBezTo>
                  <a:cubicBezTo>
                    <a:pt x="21182" y="8440"/>
                    <a:pt x="14011" y="547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2207275" y="4386075"/>
              <a:ext cx="667475" cy="644175"/>
            </a:xfrm>
            <a:custGeom>
              <a:avLst/>
              <a:gdLst/>
              <a:ahLst/>
              <a:cxnLst/>
              <a:rect l="l" t="t" r="r" b="b"/>
              <a:pathLst>
                <a:path w="26699" h="25767" extrusionOk="0">
                  <a:moveTo>
                    <a:pt x="26698" y="1"/>
                  </a:moveTo>
                  <a:lnTo>
                    <a:pt x="26698" y="1"/>
                  </a:lnTo>
                  <a:cubicBezTo>
                    <a:pt x="11988" y="3170"/>
                    <a:pt x="4449" y="4971"/>
                    <a:pt x="113" y="24852"/>
                  </a:cubicBezTo>
                  <a:cubicBezTo>
                    <a:pt x="0" y="25393"/>
                    <a:pt x="268" y="25766"/>
                    <a:pt x="577" y="25766"/>
                  </a:cubicBezTo>
                  <a:cubicBezTo>
                    <a:pt x="726" y="25766"/>
                    <a:pt x="884" y="25680"/>
                    <a:pt x="1013" y="25486"/>
                  </a:cubicBezTo>
                  <a:cubicBezTo>
                    <a:pt x="8352" y="13811"/>
                    <a:pt x="16191" y="5805"/>
                    <a:pt x="26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2095000" y="3039900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2225100" y="3066800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2621200" y="3041875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2211750" y="3034275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2516975" y="3008975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2225100" y="3195225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2637900" y="3171700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2168375" y="2959225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2256775" y="2937075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2225100" y="3164375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2531975" y="3139450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2168375" y="3016775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2326825" y="2994250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2158375" y="3305575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2095825" y="3092650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1602975" y="3658275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1537100" y="3763975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1619650" y="3714775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1597975" y="3692150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1550450" y="3864875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5"/>
            <p:cNvSpPr/>
            <p:nvPr/>
          </p:nvSpPr>
          <p:spPr>
            <a:xfrm>
              <a:off x="1826475" y="3597175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1802350" y="3577075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1637175" y="3832350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1618000" y="3811450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1776450" y="3662225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5"/>
            <p:cNvSpPr/>
            <p:nvPr/>
          </p:nvSpPr>
          <p:spPr>
            <a:xfrm>
              <a:off x="1752250" y="3642425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5"/>
            <p:cNvSpPr/>
            <p:nvPr/>
          </p:nvSpPr>
          <p:spPr>
            <a:xfrm>
              <a:off x="1630500" y="3946300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5"/>
            <p:cNvSpPr/>
            <p:nvPr/>
          </p:nvSpPr>
          <p:spPr>
            <a:xfrm>
              <a:off x="1865675" y="3698100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06" name="Google Shape;1406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5972650" y="-574420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7" name="Google Shape;1407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-662400" y="3514327"/>
            <a:ext cx="2328150" cy="208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Google Shape;1408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5972650" y="2772130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9" name="Google Shape;1409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-30275" y="-92595"/>
            <a:ext cx="3742525" cy="3347995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15"/>
          <p:cNvSpPr txBox="1">
            <a:spLocks noGrp="1"/>
          </p:cNvSpPr>
          <p:nvPr>
            <p:ph type="title"/>
          </p:nvPr>
        </p:nvSpPr>
        <p:spPr>
          <a:xfrm>
            <a:off x="715750" y="2332025"/>
            <a:ext cx="406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11" name="Google Shape;1411;p15"/>
          <p:cNvSpPr txBox="1">
            <a:spLocks noGrp="1"/>
          </p:cNvSpPr>
          <p:nvPr>
            <p:ph type="title" idx="2" hasCustomPrompt="1"/>
          </p:nvPr>
        </p:nvSpPr>
        <p:spPr>
          <a:xfrm>
            <a:off x="3538750" y="1337825"/>
            <a:ext cx="124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12" name="Google Shape;1412;p15"/>
          <p:cNvSpPr txBox="1">
            <a:spLocks noGrp="1"/>
          </p:cNvSpPr>
          <p:nvPr>
            <p:ph type="subTitle" idx="1"/>
          </p:nvPr>
        </p:nvSpPr>
        <p:spPr>
          <a:xfrm>
            <a:off x="715750" y="3132175"/>
            <a:ext cx="4064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16"/>
          <p:cNvSpPr/>
          <p:nvPr/>
        </p:nvSpPr>
        <p:spPr>
          <a:xfrm rot="6008301">
            <a:off x="1881997" y="-541950"/>
            <a:ext cx="5342027" cy="6496703"/>
          </a:xfrm>
          <a:custGeom>
            <a:avLst/>
            <a:gdLst/>
            <a:ahLst/>
            <a:cxnLst/>
            <a:rect l="l" t="t" r="r" b="b"/>
            <a:pathLst>
              <a:path w="43199" h="42662" extrusionOk="0">
                <a:moveTo>
                  <a:pt x="20782" y="1"/>
                </a:moveTo>
                <a:cubicBezTo>
                  <a:pt x="15645" y="1"/>
                  <a:pt x="9975" y="653"/>
                  <a:pt x="7773" y="3589"/>
                </a:cubicBezTo>
                <a:cubicBezTo>
                  <a:pt x="1102" y="12462"/>
                  <a:pt x="14578" y="15664"/>
                  <a:pt x="8941" y="24137"/>
                </a:cubicBezTo>
                <a:cubicBezTo>
                  <a:pt x="5572" y="28673"/>
                  <a:pt x="1" y="35878"/>
                  <a:pt x="7006" y="39981"/>
                </a:cubicBezTo>
                <a:cubicBezTo>
                  <a:pt x="10665" y="41732"/>
                  <a:pt x="15033" y="42661"/>
                  <a:pt x="19405" y="42661"/>
                </a:cubicBezTo>
                <a:cubicBezTo>
                  <a:pt x="25198" y="42661"/>
                  <a:pt x="30996" y="41030"/>
                  <a:pt x="35159" y="37513"/>
                </a:cubicBezTo>
                <a:cubicBezTo>
                  <a:pt x="43198" y="28840"/>
                  <a:pt x="31190" y="25838"/>
                  <a:pt x="33191" y="18666"/>
                </a:cubicBezTo>
                <a:cubicBezTo>
                  <a:pt x="33925" y="17165"/>
                  <a:pt x="35493" y="16298"/>
                  <a:pt x="36627" y="15030"/>
                </a:cubicBezTo>
                <a:cubicBezTo>
                  <a:pt x="41697" y="8826"/>
                  <a:pt x="34692" y="987"/>
                  <a:pt x="27587" y="286"/>
                </a:cubicBezTo>
                <a:cubicBezTo>
                  <a:pt x="25786" y="164"/>
                  <a:pt x="23351" y="1"/>
                  <a:pt x="2078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5" name="Google Shape;1415;p16"/>
          <p:cNvGrpSpPr/>
          <p:nvPr/>
        </p:nvGrpSpPr>
        <p:grpSpPr>
          <a:xfrm>
            <a:off x="7373660" y="2784601"/>
            <a:ext cx="1206654" cy="2417350"/>
            <a:chOff x="3238525" y="2739250"/>
            <a:chExt cx="1148975" cy="2301800"/>
          </a:xfrm>
        </p:grpSpPr>
        <p:sp>
          <p:nvSpPr>
            <p:cNvPr id="1416" name="Google Shape;1416;p16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6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6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5" name="Google Shape;1475;p16"/>
          <p:cNvGrpSpPr/>
          <p:nvPr/>
        </p:nvGrpSpPr>
        <p:grpSpPr>
          <a:xfrm flipH="1">
            <a:off x="262021" y="0"/>
            <a:ext cx="1579198" cy="2750073"/>
            <a:chOff x="7463325" y="0"/>
            <a:chExt cx="1579198" cy="2750073"/>
          </a:xfrm>
        </p:grpSpPr>
        <p:sp>
          <p:nvSpPr>
            <p:cNvPr id="1476" name="Google Shape;1476;p16"/>
            <p:cNvSpPr/>
            <p:nvPr/>
          </p:nvSpPr>
          <p:spPr>
            <a:xfrm>
              <a:off x="7526318" y="1409914"/>
              <a:ext cx="799739" cy="579784"/>
            </a:xfrm>
            <a:custGeom>
              <a:avLst/>
              <a:gdLst/>
              <a:ahLst/>
              <a:cxnLst/>
              <a:rect l="l" t="t" r="r" b="b"/>
              <a:pathLst>
                <a:path w="24986" h="18114" extrusionOk="0">
                  <a:moveTo>
                    <a:pt x="1" y="1"/>
                  </a:moveTo>
                  <a:lnTo>
                    <a:pt x="1" y="10075"/>
                  </a:lnTo>
                  <a:cubicBezTo>
                    <a:pt x="1" y="14478"/>
                    <a:pt x="3637" y="18114"/>
                    <a:pt x="8040" y="18114"/>
                  </a:cubicBezTo>
                  <a:lnTo>
                    <a:pt x="16913" y="18114"/>
                  </a:lnTo>
                  <a:cubicBezTo>
                    <a:pt x="21350" y="18114"/>
                    <a:pt x="24986" y="14478"/>
                    <a:pt x="24986" y="10075"/>
                  </a:cubicBezTo>
                  <a:lnTo>
                    <a:pt x="24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7527425" y="1556200"/>
              <a:ext cx="799731" cy="55565"/>
            </a:xfrm>
            <a:custGeom>
              <a:avLst/>
              <a:gdLst/>
              <a:ahLst/>
              <a:cxnLst/>
              <a:rect l="l" t="t" r="r" b="b"/>
              <a:pathLst>
                <a:path w="28788" h="1736" extrusionOk="0">
                  <a:moveTo>
                    <a:pt x="0" y="1"/>
                  </a:moveTo>
                  <a:lnTo>
                    <a:pt x="0" y="868"/>
                  </a:lnTo>
                  <a:cubicBezTo>
                    <a:pt x="601" y="868"/>
                    <a:pt x="901" y="1035"/>
                    <a:pt x="1234" y="1235"/>
                  </a:cubicBezTo>
                  <a:cubicBezTo>
                    <a:pt x="1601" y="1435"/>
                    <a:pt x="2068" y="1735"/>
                    <a:pt x="2902" y="1735"/>
                  </a:cubicBezTo>
                  <a:cubicBezTo>
                    <a:pt x="3736" y="1735"/>
                    <a:pt x="4170" y="1502"/>
                    <a:pt x="4570" y="1235"/>
                  </a:cubicBezTo>
                  <a:cubicBezTo>
                    <a:pt x="4904" y="1035"/>
                    <a:pt x="5171" y="868"/>
                    <a:pt x="5771" y="868"/>
                  </a:cubicBezTo>
                  <a:cubicBezTo>
                    <a:pt x="6338" y="868"/>
                    <a:pt x="6638" y="1035"/>
                    <a:pt x="6972" y="1235"/>
                  </a:cubicBezTo>
                  <a:cubicBezTo>
                    <a:pt x="7339" y="1435"/>
                    <a:pt x="7806" y="1735"/>
                    <a:pt x="8640" y="1735"/>
                  </a:cubicBezTo>
                  <a:cubicBezTo>
                    <a:pt x="9474" y="1735"/>
                    <a:pt x="9941" y="1502"/>
                    <a:pt x="10308" y="1235"/>
                  </a:cubicBezTo>
                  <a:cubicBezTo>
                    <a:pt x="10641" y="1035"/>
                    <a:pt x="10941" y="868"/>
                    <a:pt x="11508" y="868"/>
                  </a:cubicBezTo>
                  <a:cubicBezTo>
                    <a:pt x="12109" y="868"/>
                    <a:pt x="12409" y="1035"/>
                    <a:pt x="12743" y="1235"/>
                  </a:cubicBezTo>
                  <a:cubicBezTo>
                    <a:pt x="13110" y="1435"/>
                    <a:pt x="13577" y="1735"/>
                    <a:pt x="14411" y="1735"/>
                  </a:cubicBezTo>
                  <a:cubicBezTo>
                    <a:pt x="15244" y="1735"/>
                    <a:pt x="15678" y="1502"/>
                    <a:pt x="16078" y="1235"/>
                  </a:cubicBezTo>
                  <a:cubicBezTo>
                    <a:pt x="16412" y="1035"/>
                    <a:pt x="16679" y="868"/>
                    <a:pt x="17279" y="868"/>
                  </a:cubicBezTo>
                  <a:cubicBezTo>
                    <a:pt x="17846" y="868"/>
                    <a:pt x="18147" y="1035"/>
                    <a:pt x="18480" y="1235"/>
                  </a:cubicBezTo>
                  <a:cubicBezTo>
                    <a:pt x="18847" y="1435"/>
                    <a:pt x="19314" y="1735"/>
                    <a:pt x="20148" y="1735"/>
                  </a:cubicBezTo>
                  <a:cubicBezTo>
                    <a:pt x="20982" y="1735"/>
                    <a:pt x="21449" y="1502"/>
                    <a:pt x="21816" y="1235"/>
                  </a:cubicBezTo>
                  <a:cubicBezTo>
                    <a:pt x="22149" y="1035"/>
                    <a:pt x="22450" y="868"/>
                    <a:pt x="23017" y="868"/>
                  </a:cubicBezTo>
                  <a:cubicBezTo>
                    <a:pt x="23617" y="868"/>
                    <a:pt x="23917" y="1035"/>
                    <a:pt x="24251" y="1235"/>
                  </a:cubicBezTo>
                  <a:cubicBezTo>
                    <a:pt x="24618" y="1435"/>
                    <a:pt x="25085" y="1735"/>
                    <a:pt x="25919" y="1735"/>
                  </a:cubicBezTo>
                  <a:cubicBezTo>
                    <a:pt x="26753" y="1735"/>
                    <a:pt x="27186" y="1435"/>
                    <a:pt x="27587" y="1235"/>
                  </a:cubicBezTo>
                  <a:cubicBezTo>
                    <a:pt x="27920" y="1035"/>
                    <a:pt x="28187" y="868"/>
                    <a:pt x="28788" y="868"/>
                  </a:cubicBezTo>
                  <a:lnTo>
                    <a:pt x="28788" y="1"/>
                  </a:lnTo>
                  <a:cubicBezTo>
                    <a:pt x="27954" y="1"/>
                    <a:pt x="27487" y="234"/>
                    <a:pt x="27120" y="501"/>
                  </a:cubicBezTo>
                  <a:cubicBezTo>
                    <a:pt x="26786" y="701"/>
                    <a:pt x="26486" y="868"/>
                    <a:pt x="25919" y="868"/>
                  </a:cubicBezTo>
                  <a:cubicBezTo>
                    <a:pt x="25318" y="868"/>
                    <a:pt x="25018" y="701"/>
                    <a:pt x="24685" y="501"/>
                  </a:cubicBezTo>
                  <a:cubicBezTo>
                    <a:pt x="24318" y="268"/>
                    <a:pt x="23851" y="1"/>
                    <a:pt x="23017" y="1"/>
                  </a:cubicBezTo>
                  <a:cubicBezTo>
                    <a:pt x="22183" y="1"/>
                    <a:pt x="21749" y="234"/>
                    <a:pt x="21349" y="501"/>
                  </a:cubicBezTo>
                  <a:cubicBezTo>
                    <a:pt x="21015" y="701"/>
                    <a:pt x="20748" y="868"/>
                    <a:pt x="20148" y="868"/>
                  </a:cubicBezTo>
                  <a:cubicBezTo>
                    <a:pt x="19581" y="868"/>
                    <a:pt x="19281" y="701"/>
                    <a:pt x="18947" y="501"/>
                  </a:cubicBezTo>
                  <a:cubicBezTo>
                    <a:pt x="18580" y="268"/>
                    <a:pt x="18113" y="1"/>
                    <a:pt x="17279" y="1"/>
                  </a:cubicBezTo>
                  <a:cubicBezTo>
                    <a:pt x="16445" y="1"/>
                    <a:pt x="15978" y="234"/>
                    <a:pt x="15611" y="501"/>
                  </a:cubicBezTo>
                  <a:cubicBezTo>
                    <a:pt x="15278" y="701"/>
                    <a:pt x="14978" y="868"/>
                    <a:pt x="14411" y="868"/>
                  </a:cubicBezTo>
                  <a:cubicBezTo>
                    <a:pt x="13810" y="868"/>
                    <a:pt x="13510" y="701"/>
                    <a:pt x="13176" y="501"/>
                  </a:cubicBezTo>
                  <a:cubicBezTo>
                    <a:pt x="12809" y="268"/>
                    <a:pt x="12342" y="1"/>
                    <a:pt x="11508" y="1"/>
                  </a:cubicBezTo>
                  <a:cubicBezTo>
                    <a:pt x="10675" y="1"/>
                    <a:pt x="10241" y="234"/>
                    <a:pt x="9841" y="501"/>
                  </a:cubicBezTo>
                  <a:cubicBezTo>
                    <a:pt x="9507" y="701"/>
                    <a:pt x="9240" y="868"/>
                    <a:pt x="8640" y="868"/>
                  </a:cubicBezTo>
                  <a:cubicBezTo>
                    <a:pt x="8073" y="868"/>
                    <a:pt x="7772" y="701"/>
                    <a:pt x="7439" y="501"/>
                  </a:cubicBezTo>
                  <a:cubicBezTo>
                    <a:pt x="7072" y="268"/>
                    <a:pt x="6605" y="1"/>
                    <a:pt x="5771" y="1"/>
                  </a:cubicBezTo>
                  <a:cubicBezTo>
                    <a:pt x="4937" y="1"/>
                    <a:pt x="4470" y="234"/>
                    <a:pt x="4103" y="501"/>
                  </a:cubicBezTo>
                  <a:cubicBezTo>
                    <a:pt x="3770" y="701"/>
                    <a:pt x="3469" y="868"/>
                    <a:pt x="2902" y="868"/>
                  </a:cubicBezTo>
                  <a:cubicBezTo>
                    <a:pt x="2302" y="868"/>
                    <a:pt x="2002" y="701"/>
                    <a:pt x="1668" y="501"/>
                  </a:cubicBezTo>
                  <a:cubicBezTo>
                    <a:pt x="1301" y="268"/>
                    <a:pt x="834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7527425" y="1697129"/>
              <a:ext cx="799731" cy="56621"/>
            </a:xfrm>
            <a:custGeom>
              <a:avLst/>
              <a:gdLst/>
              <a:ahLst/>
              <a:cxnLst/>
              <a:rect l="l" t="t" r="r" b="b"/>
              <a:pathLst>
                <a:path w="28788" h="1769" extrusionOk="0">
                  <a:moveTo>
                    <a:pt x="0" y="1"/>
                  </a:moveTo>
                  <a:lnTo>
                    <a:pt x="0" y="868"/>
                  </a:lnTo>
                  <a:cubicBezTo>
                    <a:pt x="601" y="868"/>
                    <a:pt x="901" y="1035"/>
                    <a:pt x="1234" y="1268"/>
                  </a:cubicBezTo>
                  <a:cubicBezTo>
                    <a:pt x="1601" y="1469"/>
                    <a:pt x="2068" y="1769"/>
                    <a:pt x="2902" y="1769"/>
                  </a:cubicBezTo>
                  <a:cubicBezTo>
                    <a:pt x="3736" y="1769"/>
                    <a:pt x="4170" y="1502"/>
                    <a:pt x="4570" y="1268"/>
                  </a:cubicBezTo>
                  <a:cubicBezTo>
                    <a:pt x="4904" y="1035"/>
                    <a:pt x="5171" y="868"/>
                    <a:pt x="5771" y="868"/>
                  </a:cubicBezTo>
                  <a:cubicBezTo>
                    <a:pt x="6338" y="868"/>
                    <a:pt x="6638" y="1035"/>
                    <a:pt x="6972" y="1268"/>
                  </a:cubicBezTo>
                  <a:cubicBezTo>
                    <a:pt x="7339" y="1469"/>
                    <a:pt x="7806" y="1769"/>
                    <a:pt x="8640" y="1769"/>
                  </a:cubicBezTo>
                  <a:cubicBezTo>
                    <a:pt x="9474" y="1769"/>
                    <a:pt x="9941" y="1502"/>
                    <a:pt x="10308" y="1268"/>
                  </a:cubicBezTo>
                  <a:cubicBezTo>
                    <a:pt x="10641" y="1035"/>
                    <a:pt x="10941" y="868"/>
                    <a:pt x="11508" y="868"/>
                  </a:cubicBezTo>
                  <a:cubicBezTo>
                    <a:pt x="12109" y="868"/>
                    <a:pt x="12409" y="1035"/>
                    <a:pt x="12743" y="1268"/>
                  </a:cubicBezTo>
                  <a:cubicBezTo>
                    <a:pt x="13110" y="1469"/>
                    <a:pt x="13577" y="1769"/>
                    <a:pt x="14411" y="1769"/>
                  </a:cubicBezTo>
                  <a:cubicBezTo>
                    <a:pt x="15244" y="1769"/>
                    <a:pt x="15678" y="1502"/>
                    <a:pt x="16078" y="1268"/>
                  </a:cubicBezTo>
                  <a:cubicBezTo>
                    <a:pt x="16412" y="1035"/>
                    <a:pt x="16679" y="868"/>
                    <a:pt x="17279" y="868"/>
                  </a:cubicBezTo>
                  <a:cubicBezTo>
                    <a:pt x="17846" y="868"/>
                    <a:pt x="18147" y="1035"/>
                    <a:pt x="18480" y="1268"/>
                  </a:cubicBezTo>
                  <a:cubicBezTo>
                    <a:pt x="18847" y="1469"/>
                    <a:pt x="19314" y="1769"/>
                    <a:pt x="20148" y="1769"/>
                  </a:cubicBezTo>
                  <a:cubicBezTo>
                    <a:pt x="20982" y="1769"/>
                    <a:pt x="21449" y="1502"/>
                    <a:pt x="21816" y="1268"/>
                  </a:cubicBezTo>
                  <a:cubicBezTo>
                    <a:pt x="22149" y="1035"/>
                    <a:pt x="22450" y="868"/>
                    <a:pt x="23017" y="868"/>
                  </a:cubicBezTo>
                  <a:cubicBezTo>
                    <a:pt x="23617" y="868"/>
                    <a:pt x="23917" y="1035"/>
                    <a:pt x="24251" y="1268"/>
                  </a:cubicBezTo>
                  <a:cubicBezTo>
                    <a:pt x="24618" y="1469"/>
                    <a:pt x="25085" y="1769"/>
                    <a:pt x="25919" y="1769"/>
                  </a:cubicBezTo>
                  <a:cubicBezTo>
                    <a:pt x="26753" y="1769"/>
                    <a:pt x="27186" y="1502"/>
                    <a:pt x="27587" y="1268"/>
                  </a:cubicBezTo>
                  <a:cubicBezTo>
                    <a:pt x="27920" y="1035"/>
                    <a:pt x="28187" y="868"/>
                    <a:pt x="28788" y="868"/>
                  </a:cubicBezTo>
                  <a:lnTo>
                    <a:pt x="28788" y="1"/>
                  </a:lnTo>
                  <a:cubicBezTo>
                    <a:pt x="27954" y="1"/>
                    <a:pt x="27487" y="268"/>
                    <a:pt x="27120" y="501"/>
                  </a:cubicBezTo>
                  <a:cubicBezTo>
                    <a:pt x="26786" y="701"/>
                    <a:pt x="26486" y="868"/>
                    <a:pt x="25919" y="868"/>
                  </a:cubicBezTo>
                  <a:cubicBezTo>
                    <a:pt x="25318" y="868"/>
                    <a:pt x="25018" y="701"/>
                    <a:pt x="24685" y="501"/>
                  </a:cubicBezTo>
                  <a:cubicBezTo>
                    <a:pt x="24318" y="301"/>
                    <a:pt x="23851" y="1"/>
                    <a:pt x="23017" y="1"/>
                  </a:cubicBezTo>
                  <a:cubicBezTo>
                    <a:pt x="22183" y="1"/>
                    <a:pt x="21749" y="268"/>
                    <a:pt x="21349" y="501"/>
                  </a:cubicBezTo>
                  <a:cubicBezTo>
                    <a:pt x="21015" y="701"/>
                    <a:pt x="20748" y="868"/>
                    <a:pt x="20148" y="868"/>
                  </a:cubicBezTo>
                  <a:cubicBezTo>
                    <a:pt x="19581" y="868"/>
                    <a:pt x="19281" y="701"/>
                    <a:pt x="18947" y="501"/>
                  </a:cubicBezTo>
                  <a:cubicBezTo>
                    <a:pt x="18580" y="301"/>
                    <a:pt x="18113" y="1"/>
                    <a:pt x="17279" y="1"/>
                  </a:cubicBezTo>
                  <a:cubicBezTo>
                    <a:pt x="16445" y="1"/>
                    <a:pt x="15978" y="268"/>
                    <a:pt x="15611" y="501"/>
                  </a:cubicBezTo>
                  <a:cubicBezTo>
                    <a:pt x="15278" y="701"/>
                    <a:pt x="14978" y="868"/>
                    <a:pt x="14411" y="868"/>
                  </a:cubicBezTo>
                  <a:cubicBezTo>
                    <a:pt x="13810" y="868"/>
                    <a:pt x="13510" y="701"/>
                    <a:pt x="13176" y="501"/>
                  </a:cubicBezTo>
                  <a:cubicBezTo>
                    <a:pt x="12809" y="301"/>
                    <a:pt x="12342" y="1"/>
                    <a:pt x="11508" y="1"/>
                  </a:cubicBezTo>
                  <a:cubicBezTo>
                    <a:pt x="10675" y="1"/>
                    <a:pt x="10241" y="268"/>
                    <a:pt x="9841" y="501"/>
                  </a:cubicBezTo>
                  <a:cubicBezTo>
                    <a:pt x="9507" y="701"/>
                    <a:pt x="9240" y="868"/>
                    <a:pt x="8640" y="868"/>
                  </a:cubicBezTo>
                  <a:cubicBezTo>
                    <a:pt x="8073" y="868"/>
                    <a:pt x="7772" y="701"/>
                    <a:pt x="7439" y="501"/>
                  </a:cubicBezTo>
                  <a:cubicBezTo>
                    <a:pt x="7072" y="301"/>
                    <a:pt x="6605" y="1"/>
                    <a:pt x="5771" y="1"/>
                  </a:cubicBezTo>
                  <a:cubicBezTo>
                    <a:pt x="4937" y="1"/>
                    <a:pt x="4470" y="268"/>
                    <a:pt x="4103" y="501"/>
                  </a:cubicBezTo>
                  <a:cubicBezTo>
                    <a:pt x="3770" y="701"/>
                    <a:pt x="3469" y="868"/>
                    <a:pt x="2902" y="868"/>
                  </a:cubicBezTo>
                  <a:cubicBezTo>
                    <a:pt x="2302" y="868"/>
                    <a:pt x="2002" y="701"/>
                    <a:pt x="1668" y="501"/>
                  </a:cubicBezTo>
                  <a:cubicBezTo>
                    <a:pt x="1301" y="301"/>
                    <a:pt x="834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7884014" y="1409914"/>
              <a:ext cx="439911" cy="579784"/>
            </a:xfrm>
            <a:custGeom>
              <a:avLst/>
              <a:gdLst/>
              <a:ahLst/>
              <a:cxnLst/>
              <a:rect l="l" t="t" r="r" b="b"/>
              <a:pathLst>
                <a:path w="13744" h="18114" extrusionOk="0">
                  <a:moveTo>
                    <a:pt x="8040" y="1"/>
                  </a:moveTo>
                  <a:lnTo>
                    <a:pt x="8040" y="10075"/>
                  </a:lnTo>
                  <a:cubicBezTo>
                    <a:pt x="8040" y="14478"/>
                    <a:pt x="4404" y="18114"/>
                    <a:pt x="1" y="18114"/>
                  </a:cubicBezTo>
                  <a:lnTo>
                    <a:pt x="5705" y="18114"/>
                  </a:lnTo>
                  <a:cubicBezTo>
                    <a:pt x="10108" y="18114"/>
                    <a:pt x="13744" y="14478"/>
                    <a:pt x="13744" y="10075"/>
                  </a:cubicBezTo>
                  <a:lnTo>
                    <a:pt x="13744" y="1"/>
                  </a:lnTo>
                  <a:close/>
                </a:path>
              </a:pathLst>
            </a:custGeom>
            <a:solidFill>
              <a:srgbClr val="F2B6B6">
                <a:alpha val="72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7463325" y="1360813"/>
              <a:ext cx="922520" cy="96119"/>
            </a:xfrm>
            <a:custGeom>
              <a:avLst/>
              <a:gdLst/>
              <a:ahLst/>
              <a:cxnLst/>
              <a:rect l="l" t="t" r="r" b="b"/>
              <a:pathLst>
                <a:path w="28822" h="3003" extrusionOk="0">
                  <a:moveTo>
                    <a:pt x="1" y="0"/>
                  </a:moveTo>
                  <a:lnTo>
                    <a:pt x="1" y="3002"/>
                  </a:lnTo>
                  <a:lnTo>
                    <a:pt x="28822" y="3002"/>
                  </a:lnTo>
                  <a:lnTo>
                    <a:pt x="288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7500711" y="236095"/>
              <a:ext cx="838148" cy="1758204"/>
            </a:xfrm>
            <a:custGeom>
              <a:avLst/>
              <a:gdLst/>
              <a:ahLst/>
              <a:cxnLst/>
              <a:rect l="l" t="t" r="r" b="b"/>
              <a:pathLst>
                <a:path w="26186" h="54931" extrusionOk="0">
                  <a:moveTo>
                    <a:pt x="13610" y="1948"/>
                  </a:moveTo>
                  <a:lnTo>
                    <a:pt x="13610" y="4383"/>
                  </a:lnTo>
                  <a:lnTo>
                    <a:pt x="13610" y="14257"/>
                  </a:lnTo>
                  <a:lnTo>
                    <a:pt x="13610" y="26132"/>
                  </a:lnTo>
                  <a:lnTo>
                    <a:pt x="13610" y="36473"/>
                  </a:lnTo>
                  <a:lnTo>
                    <a:pt x="13610" y="39842"/>
                  </a:lnTo>
                  <a:cubicBezTo>
                    <a:pt x="13610" y="40309"/>
                    <a:pt x="13543" y="40842"/>
                    <a:pt x="13610" y="41309"/>
                  </a:cubicBezTo>
                  <a:lnTo>
                    <a:pt x="768" y="41309"/>
                  </a:lnTo>
                  <a:cubicBezTo>
                    <a:pt x="1135" y="40142"/>
                    <a:pt x="1535" y="38841"/>
                    <a:pt x="1968" y="37607"/>
                  </a:cubicBezTo>
                  <a:cubicBezTo>
                    <a:pt x="3036" y="34304"/>
                    <a:pt x="4103" y="31002"/>
                    <a:pt x="5171" y="27733"/>
                  </a:cubicBezTo>
                  <a:lnTo>
                    <a:pt x="9040" y="15824"/>
                  </a:lnTo>
                  <a:cubicBezTo>
                    <a:pt x="10174" y="12389"/>
                    <a:pt x="11308" y="8953"/>
                    <a:pt x="12443" y="5484"/>
                  </a:cubicBezTo>
                  <a:cubicBezTo>
                    <a:pt x="12810" y="4383"/>
                    <a:pt x="13176" y="3249"/>
                    <a:pt x="13543" y="2081"/>
                  </a:cubicBezTo>
                  <a:cubicBezTo>
                    <a:pt x="13543" y="2048"/>
                    <a:pt x="13610" y="1981"/>
                    <a:pt x="13610" y="1948"/>
                  </a:cubicBezTo>
                  <a:close/>
                  <a:moveTo>
                    <a:pt x="14110" y="2181"/>
                  </a:moveTo>
                  <a:cubicBezTo>
                    <a:pt x="14311" y="2949"/>
                    <a:pt x="14511" y="3749"/>
                    <a:pt x="14778" y="4550"/>
                  </a:cubicBezTo>
                  <a:lnTo>
                    <a:pt x="17646" y="14423"/>
                  </a:lnTo>
                  <a:lnTo>
                    <a:pt x="21149" y="26432"/>
                  </a:lnTo>
                  <a:cubicBezTo>
                    <a:pt x="22150" y="29901"/>
                    <a:pt x="23150" y="33304"/>
                    <a:pt x="24151" y="36773"/>
                  </a:cubicBezTo>
                  <a:cubicBezTo>
                    <a:pt x="24485" y="37907"/>
                    <a:pt x="24818" y="39074"/>
                    <a:pt x="25152" y="40175"/>
                  </a:cubicBezTo>
                  <a:cubicBezTo>
                    <a:pt x="25218" y="40475"/>
                    <a:pt x="25452" y="41009"/>
                    <a:pt x="25552" y="41409"/>
                  </a:cubicBezTo>
                  <a:lnTo>
                    <a:pt x="14110" y="41409"/>
                  </a:lnTo>
                  <a:lnTo>
                    <a:pt x="14110" y="37573"/>
                  </a:lnTo>
                  <a:lnTo>
                    <a:pt x="14110" y="27666"/>
                  </a:lnTo>
                  <a:lnTo>
                    <a:pt x="14110" y="15791"/>
                  </a:lnTo>
                  <a:lnTo>
                    <a:pt x="14110" y="5450"/>
                  </a:lnTo>
                  <a:lnTo>
                    <a:pt x="14110" y="2181"/>
                  </a:lnTo>
                  <a:close/>
                  <a:moveTo>
                    <a:pt x="25385" y="41910"/>
                  </a:moveTo>
                  <a:cubicBezTo>
                    <a:pt x="23484" y="45579"/>
                    <a:pt x="21549" y="49248"/>
                    <a:pt x="19681" y="52918"/>
                  </a:cubicBezTo>
                  <a:cubicBezTo>
                    <a:pt x="19481" y="53285"/>
                    <a:pt x="19314" y="53652"/>
                    <a:pt x="19114" y="53985"/>
                  </a:cubicBezTo>
                  <a:cubicBezTo>
                    <a:pt x="17646" y="50416"/>
                    <a:pt x="16179" y="46780"/>
                    <a:pt x="14711" y="43177"/>
                  </a:cubicBezTo>
                  <a:cubicBezTo>
                    <a:pt x="14544" y="42777"/>
                    <a:pt x="14377" y="42343"/>
                    <a:pt x="14211" y="41910"/>
                  </a:cubicBezTo>
                  <a:close/>
                  <a:moveTo>
                    <a:pt x="13377" y="41910"/>
                  </a:moveTo>
                  <a:cubicBezTo>
                    <a:pt x="11709" y="45579"/>
                    <a:pt x="10008" y="49248"/>
                    <a:pt x="8306" y="52918"/>
                  </a:cubicBezTo>
                  <a:cubicBezTo>
                    <a:pt x="8140" y="53285"/>
                    <a:pt x="7939" y="53652"/>
                    <a:pt x="7773" y="54085"/>
                  </a:cubicBezTo>
                  <a:cubicBezTo>
                    <a:pt x="5671" y="50449"/>
                    <a:pt x="3603" y="46813"/>
                    <a:pt x="1501" y="43144"/>
                  </a:cubicBezTo>
                  <a:cubicBezTo>
                    <a:pt x="1235" y="42744"/>
                    <a:pt x="1034" y="42310"/>
                    <a:pt x="801" y="41910"/>
                  </a:cubicBezTo>
                  <a:close/>
                  <a:moveTo>
                    <a:pt x="13798" y="0"/>
                  </a:moveTo>
                  <a:cubicBezTo>
                    <a:pt x="13760" y="0"/>
                    <a:pt x="13722" y="17"/>
                    <a:pt x="13677" y="47"/>
                  </a:cubicBezTo>
                  <a:cubicBezTo>
                    <a:pt x="13610" y="80"/>
                    <a:pt x="13543" y="113"/>
                    <a:pt x="13510" y="180"/>
                  </a:cubicBezTo>
                  <a:cubicBezTo>
                    <a:pt x="13043" y="1581"/>
                    <a:pt x="12643" y="2949"/>
                    <a:pt x="12176" y="4316"/>
                  </a:cubicBezTo>
                  <a:cubicBezTo>
                    <a:pt x="11108" y="7619"/>
                    <a:pt x="10041" y="10921"/>
                    <a:pt x="8973" y="14190"/>
                  </a:cubicBezTo>
                  <a:lnTo>
                    <a:pt x="5104" y="26099"/>
                  </a:lnTo>
                  <a:cubicBezTo>
                    <a:pt x="3970" y="29534"/>
                    <a:pt x="2836" y="32970"/>
                    <a:pt x="1702" y="36439"/>
                  </a:cubicBezTo>
                  <a:cubicBezTo>
                    <a:pt x="1335" y="37540"/>
                    <a:pt x="968" y="38674"/>
                    <a:pt x="601" y="39842"/>
                  </a:cubicBezTo>
                  <a:cubicBezTo>
                    <a:pt x="434" y="40342"/>
                    <a:pt x="167" y="40942"/>
                    <a:pt x="34" y="41476"/>
                  </a:cubicBezTo>
                  <a:cubicBezTo>
                    <a:pt x="34" y="41510"/>
                    <a:pt x="34" y="41510"/>
                    <a:pt x="0" y="41543"/>
                  </a:cubicBezTo>
                  <a:lnTo>
                    <a:pt x="0" y="41676"/>
                  </a:lnTo>
                  <a:lnTo>
                    <a:pt x="0" y="41710"/>
                  </a:lnTo>
                  <a:cubicBezTo>
                    <a:pt x="0" y="41776"/>
                    <a:pt x="34" y="41810"/>
                    <a:pt x="34" y="41843"/>
                  </a:cubicBezTo>
                  <a:cubicBezTo>
                    <a:pt x="2202" y="45646"/>
                    <a:pt x="4370" y="49415"/>
                    <a:pt x="6538" y="53185"/>
                  </a:cubicBezTo>
                  <a:cubicBezTo>
                    <a:pt x="6839" y="53718"/>
                    <a:pt x="7139" y="54219"/>
                    <a:pt x="7472" y="54786"/>
                  </a:cubicBezTo>
                  <a:cubicBezTo>
                    <a:pt x="7506" y="54869"/>
                    <a:pt x="7597" y="54911"/>
                    <a:pt x="7693" y="54911"/>
                  </a:cubicBezTo>
                  <a:cubicBezTo>
                    <a:pt x="7789" y="54911"/>
                    <a:pt x="7889" y="54869"/>
                    <a:pt x="7939" y="54786"/>
                  </a:cubicBezTo>
                  <a:cubicBezTo>
                    <a:pt x="9674" y="50983"/>
                    <a:pt x="11442" y="47180"/>
                    <a:pt x="13210" y="43378"/>
                  </a:cubicBezTo>
                  <a:cubicBezTo>
                    <a:pt x="13377" y="43011"/>
                    <a:pt x="13543" y="42677"/>
                    <a:pt x="13710" y="42310"/>
                  </a:cubicBezTo>
                  <a:cubicBezTo>
                    <a:pt x="15178" y="45879"/>
                    <a:pt x="16646" y="49482"/>
                    <a:pt x="18113" y="53118"/>
                  </a:cubicBezTo>
                  <a:cubicBezTo>
                    <a:pt x="18314" y="53652"/>
                    <a:pt x="18514" y="54185"/>
                    <a:pt x="18781" y="54719"/>
                  </a:cubicBezTo>
                  <a:cubicBezTo>
                    <a:pt x="18819" y="54852"/>
                    <a:pt x="18932" y="54931"/>
                    <a:pt x="19036" y="54931"/>
                  </a:cubicBezTo>
                  <a:cubicBezTo>
                    <a:pt x="19114" y="54931"/>
                    <a:pt x="19185" y="54886"/>
                    <a:pt x="19214" y="54786"/>
                  </a:cubicBezTo>
                  <a:cubicBezTo>
                    <a:pt x="21182" y="50983"/>
                    <a:pt x="23150" y="47214"/>
                    <a:pt x="25118" y="43444"/>
                  </a:cubicBezTo>
                  <a:cubicBezTo>
                    <a:pt x="25352" y="42944"/>
                    <a:pt x="25652" y="42377"/>
                    <a:pt x="25886" y="41876"/>
                  </a:cubicBezTo>
                  <a:cubicBezTo>
                    <a:pt x="26052" y="41843"/>
                    <a:pt x="26186" y="41743"/>
                    <a:pt x="26119" y="41576"/>
                  </a:cubicBezTo>
                  <a:cubicBezTo>
                    <a:pt x="25685" y="40175"/>
                    <a:pt x="25319" y="38974"/>
                    <a:pt x="24885" y="37607"/>
                  </a:cubicBezTo>
                  <a:lnTo>
                    <a:pt x="22016" y="27733"/>
                  </a:lnTo>
                  <a:lnTo>
                    <a:pt x="18514" y="15724"/>
                  </a:lnTo>
                  <a:cubicBezTo>
                    <a:pt x="17513" y="12255"/>
                    <a:pt x="16512" y="8819"/>
                    <a:pt x="15511" y="5384"/>
                  </a:cubicBezTo>
                  <a:cubicBezTo>
                    <a:pt x="15178" y="4250"/>
                    <a:pt x="14844" y="3082"/>
                    <a:pt x="14511" y="1948"/>
                  </a:cubicBezTo>
                  <a:cubicBezTo>
                    <a:pt x="14344" y="1414"/>
                    <a:pt x="14211" y="814"/>
                    <a:pt x="14044" y="313"/>
                  </a:cubicBezTo>
                  <a:cubicBezTo>
                    <a:pt x="14044" y="280"/>
                    <a:pt x="14044" y="280"/>
                    <a:pt x="14010" y="247"/>
                  </a:cubicBezTo>
                  <a:cubicBezTo>
                    <a:pt x="14010" y="213"/>
                    <a:pt x="14010" y="213"/>
                    <a:pt x="13977" y="147"/>
                  </a:cubicBezTo>
                  <a:lnTo>
                    <a:pt x="13977" y="113"/>
                  </a:lnTo>
                  <a:lnTo>
                    <a:pt x="13944" y="80"/>
                  </a:lnTo>
                  <a:cubicBezTo>
                    <a:pt x="13889" y="25"/>
                    <a:pt x="13844" y="0"/>
                    <a:pt x="13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7918199" y="1543390"/>
              <a:ext cx="48075" cy="48075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67" y="0"/>
                  </a:moveTo>
                  <a:cubicBezTo>
                    <a:pt x="334" y="0"/>
                    <a:pt x="0" y="334"/>
                    <a:pt x="0" y="768"/>
                  </a:cubicBezTo>
                  <a:cubicBezTo>
                    <a:pt x="0" y="1168"/>
                    <a:pt x="334" y="1501"/>
                    <a:pt x="767" y="1501"/>
                  </a:cubicBezTo>
                  <a:cubicBezTo>
                    <a:pt x="1168" y="1501"/>
                    <a:pt x="1501" y="1168"/>
                    <a:pt x="1501" y="768"/>
                  </a:cubicBezTo>
                  <a:cubicBezTo>
                    <a:pt x="1501" y="334"/>
                    <a:pt x="1168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8302558" y="1543390"/>
              <a:ext cx="48075" cy="48075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68" y="0"/>
                  </a:moveTo>
                  <a:cubicBezTo>
                    <a:pt x="334" y="0"/>
                    <a:pt x="1" y="334"/>
                    <a:pt x="1" y="768"/>
                  </a:cubicBezTo>
                  <a:cubicBezTo>
                    <a:pt x="1" y="1168"/>
                    <a:pt x="334" y="1501"/>
                    <a:pt x="768" y="1501"/>
                  </a:cubicBezTo>
                  <a:cubicBezTo>
                    <a:pt x="1168" y="1501"/>
                    <a:pt x="1502" y="1168"/>
                    <a:pt x="1502" y="768"/>
                  </a:cubicBezTo>
                  <a:cubicBezTo>
                    <a:pt x="1502" y="334"/>
                    <a:pt x="1168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7725987" y="1959789"/>
              <a:ext cx="48075" cy="48075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68" y="1"/>
                  </a:moveTo>
                  <a:cubicBezTo>
                    <a:pt x="334" y="1"/>
                    <a:pt x="1" y="334"/>
                    <a:pt x="1" y="768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02" y="1168"/>
                    <a:pt x="1502" y="768"/>
                  </a:cubicBezTo>
                  <a:cubicBezTo>
                    <a:pt x="1502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8086884" y="1959789"/>
              <a:ext cx="48075" cy="48075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34" y="1"/>
                  </a:moveTo>
                  <a:cubicBezTo>
                    <a:pt x="334" y="1"/>
                    <a:pt x="1" y="334"/>
                    <a:pt x="1" y="768"/>
                  </a:cubicBezTo>
                  <a:cubicBezTo>
                    <a:pt x="1" y="1168"/>
                    <a:pt x="334" y="1502"/>
                    <a:pt x="734" y="1502"/>
                  </a:cubicBezTo>
                  <a:cubicBezTo>
                    <a:pt x="1168" y="1502"/>
                    <a:pt x="1502" y="1168"/>
                    <a:pt x="1502" y="768"/>
                  </a:cubicBezTo>
                  <a:cubicBezTo>
                    <a:pt x="1502" y="334"/>
                    <a:pt x="1168" y="1"/>
                    <a:pt x="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7902162" y="194868"/>
              <a:ext cx="83316" cy="82227"/>
            </a:xfrm>
            <a:custGeom>
              <a:avLst/>
              <a:gdLst/>
              <a:ahLst/>
              <a:cxnLst/>
              <a:rect l="l" t="t" r="r" b="b"/>
              <a:pathLst>
                <a:path w="2603" h="2569" extrusionOk="0">
                  <a:moveTo>
                    <a:pt x="1302" y="0"/>
                  </a:moveTo>
                  <a:cubicBezTo>
                    <a:pt x="601" y="0"/>
                    <a:pt x="1" y="567"/>
                    <a:pt x="1" y="1268"/>
                  </a:cubicBezTo>
                  <a:cubicBezTo>
                    <a:pt x="1" y="2002"/>
                    <a:pt x="601" y="2569"/>
                    <a:pt x="1302" y="2569"/>
                  </a:cubicBezTo>
                  <a:cubicBezTo>
                    <a:pt x="2002" y="2569"/>
                    <a:pt x="2603" y="2002"/>
                    <a:pt x="2603" y="1268"/>
                  </a:cubicBezTo>
                  <a:cubicBezTo>
                    <a:pt x="2603" y="567"/>
                    <a:pt x="2002" y="0"/>
                    <a:pt x="1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7936860" y="0"/>
              <a:ext cx="16580" cy="243449"/>
            </a:xfrm>
            <a:custGeom>
              <a:avLst/>
              <a:gdLst/>
              <a:ahLst/>
              <a:cxnLst/>
              <a:rect l="l" t="t" r="r" b="b"/>
              <a:pathLst>
                <a:path w="518" h="7606" extrusionOk="0">
                  <a:moveTo>
                    <a:pt x="268" y="1"/>
                  </a:moveTo>
                  <a:cubicBezTo>
                    <a:pt x="143" y="1"/>
                    <a:pt x="17" y="84"/>
                    <a:pt x="17" y="251"/>
                  </a:cubicBezTo>
                  <a:lnTo>
                    <a:pt x="17" y="6489"/>
                  </a:lnTo>
                  <a:lnTo>
                    <a:pt x="17" y="7356"/>
                  </a:lnTo>
                  <a:cubicBezTo>
                    <a:pt x="1" y="7523"/>
                    <a:pt x="126" y="7606"/>
                    <a:pt x="255" y="7606"/>
                  </a:cubicBezTo>
                  <a:cubicBezTo>
                    <a:pt x="384" y="7606"/>
                    <a:pt x="518" y="7523"/>
                    <a:pt x="518" y="7356"/>
                  </a:cubicBezTo>
                  <a:lnTo>
                    <a:pt x="518" y="1118"/>
                  </a:lnTo>
                  <a:lnTo>
                    <a:pt x="518" y="251"/>
                  </a:lnTo>
                  <a:cubicBezTo>
                    <a:pt x="518" y="84"/>
                    <a:pt x="393" y="1"/>
                    <a:pt x="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8179773" y="2273665"/>
              <a:ext cx="391868" cy="303623"/>
            </a:xfrm>
            <a:custGeom>
              <a:avLst/>
              <a:gdLst/>
              <a:ahLst/>
              <a:cxnLst/>
              <a:rect l="l" t="t" r="r" b="b"/>
              <a:pathLst>
                <a:path w="12243" h="9486" extrusionOk="0">
                  <a:moveTo>
                    <a:pt x="8563" y="0"/>
                  </a:moveTo>
                  <a:cubicBezTo>
                    <a:pt x="7159" y="0"/>
                    <a:pt x="5454" y="616"/>
                    <a:pt x="3903" y="1803"/>
                  </a:cubicBezTo>
                  <a:cubicBezTo>
                    <a:pt x="1201" y="3838"/>
                    <a:pt x="1" y="6840"/>
                    <a:pt x="1268" y="8474"/>
                  </a:cubicBezTo>
                  <a:cubicBezTo>
                    <a:pt x="1792" y="9154"/>
                    <a:pt x="2665" y="9485"/>
                    <a:pt x="3703" y="9485"/>
                  </a:cubicBezTo>
                  <a:cubicBezTo>
                    <a:pt x="5110" y="9485"/>
                    <a:pt x="6819" y="8878"/>
                    <a:pt x="8373" y="7707"/>
                  </a:cubicBezTo>
                  <a:cubicBezTo>
                    <a:pt x="11075" y="5672"/>
                    <a:pt x="12243" y="2670"/>
                    <a:pt x="11008" y="1036"/>
                  </a:cubicBezTo>
                  <a:cubicBezTo>
                    <a:pt x="10483" y="339"/>
                    <a:pt x="9606" y="0"/>
                    <a:pt x="8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8493681" y="2504319"/>
              <a:ext cx="155909" cy="245754"/>
            </a:xfrm>
            <a:custGeom>
              <a:avLst/>
              <a:gdLst/>
              <a:ahLst/>
              <a:cxnLst/>
              <a:rect l="l" t="t" r="r" b="b"/>
              <a:pathLst>
                <a:path w="4871" h="7678" extrusionOk="0">
                  <a:moveTo>
                    <a:pt x="2194" y="0"/>
                  </a:moveTo>
                  <a:cubicBezTo>
                    <a:pt x="2186" y="0"/>
                    <a:pt x="2177" y="1"/>
                    <a:pt x="2169" y="1"/>
                  </a:cubicBezTo>
                  <a:cubicBezTo>
                    <a:pt x="1468" y="101"/>
                    <a:pt x="1" y="1902"/>
                    <a:pt x="134" y="4004"/>
                  </a:cubicBezTo>
                  <a:cubicBezTo>
                    <a:pt x="231" y="6045"/>
                    <a:pt x="1367" y="7677"/>
                    <a:pt x="2594" y="7677"/>
                  </a:cubicBezTo>
                  <a:cubicBezTo>
                    <a:pt x="2630" y="7677"/>
                    <a:pt x="2666" y="7676"/>
                    <a:pt x="2703" y="7673"/>
                  </a:cubicBezTo>
                  <a:cubicBezTo>
                    <a:pt x="3970" y="7606"/>
                    <a:pt x="4871" y="5805"/>
                    <a:pt x="4771" y="3670"/>
                  </a:cubicBezTo>
                  <a:cubicBezTo>
                    <a:pt x="4573" y="1558"/>
                    <a:pt x="3003" y="0"/>
                    <a:pt x="2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8647450" y="2202702"/>
              <a:ext cx="225301" cy="286883"/>
            </a:xfrm>
            <a:custGeom>
              <a:avLst/>
              <a:gdLst/>
              <a:ahLst/>
              <a:cxnLst/>
              <a:rect l="l" t="t" r="r" b="b"/>
              <a:pathLst>
                <a:path w="7039" h="8963" extrusionOk="0">
                  <a:moveTo>
                    <a:pt x="2281" y="1"/>
                  </a:moveTo>
                  <a:cubicBezTo>
                    <a:pt x="2163" y="1"/>
                    <a:pt x="2058" y="17"/>
                    <a:pt x="1968" y="51"/>
                  </a:cubicBezTo>
                  <a:cubicBezTo>
                    <a:pt x="1134" y="351"/>
                    <a:pt x="0" y="2986"/>
                    <a:pt x="867" y="5388"/>
                  </a:cubicBezTo>
                  <a:cubicBezTo>
                    <a:pt x="1590" y="7525"/>
                    <a:pt x="3137" y="8963"/>
                    <a:pt x="4471" y="8963"/>
                  </a:cubicBezTo>
                  <a:cubicBezTo>
                    <a:pt x="4677" y="8963"/>
                    <a:pt x="4878" y="8928"/>
                    <a:pt x="5070" y="8857"/>
                  </a:cubicBezTo>
                  <a:cubicBezTo>
                    <a:pt x="6538" y="8323"/>
                    <a:pt x="7038" y="5921"/>
                    <a:pt x="6171" y="3520"/>
                  </a:cubicBezTo>
                  <a:cubicBezTo>
                    <a:pt x="5390" y="1328"/>
                    <a:pt x="3340" y="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8767034" y="1946986"/>
              <a:ext cx="275489" cy="251259"/>
            </a:xfrm>
            <a:custGeom>
              <a:avLst/>
              <a:gdLst/>
              <a:ahLst/>
              <a:cxnLst/>
              <a:rect l="l" t="t" r="r" b="b"/>
              <a:pathLst>
                <a:path w="8607" h="7850" extrusionOk="0">
                  <a:moveTo>
                    <a:pt x="2524" y="1"/>
                  </a:moveTo>
                  <a:cubicBezTo>
                    <a:pt x="1977" y="1"/>
                    <a:pt x="1495" y="161"/>
                    <a:pt x="1134" y="501"/>
                  </a:cubicBezTo>
                  <a:cubicBezTo>
                    <a:pt x="0" y="1535"/>
                    <a:pt x="500" y="3937"/>
                    <a:pt x="2235" y="5805"/>
                  </a:cubicBezTo>
                  <a:cubicBezTo>
                    <a:pt x="3449" y="7110"/>
                    <a:pt x="4931" y="7850"/>
                    <a:pt x="6108" y="7850"/>
                  </a:cubicBezTo>
                  <a:cubicBezTo>
                    <a:pt x="6644" y="7850"/>
                    <a:pt x="7117" y="7696"/>
                    <a:pt x="7472" y="7372"/>
                  </a:cubicBezTo>
                  <a:cubicBezTo>
                    <a:pt x="8606" y="6305"/>
                    <a:pt x="8106" y="3937"/>
                    <a:pt x="6371" y="2035"/>
                  </a:cubicBezTo>
                  <a:cubicBezTo>
                    <a:pt x="5166" y="739"/>
                    <a:pt x="3697" y="1"/>
                    <a:pt x="2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8476588" y="1985108"/>
              <a:ext cx="199695" cy="172969"/>
            </a:xfrm>
            <a:custGeom>
              <a:avLst/>
              <a:gdLst/>
              <a:ahLst/>
              <a:cxnLst/>
              <a:rect l="l" t="t" r="r" b="b"/>
              <a:pathLst>
                <a:path w="6239" h="5404" extrusionOk="0">
                  <a:moveTo>
                    <a:pt x="4675" y="1"/>
                  </a:moveTo>
                  <a:cubicBezTo>
                    <a:pt x="3837" y="1"/>
                    <a:pt x="2713" y="308"/>
                    <a:pt x="1869" y="1111"/>
                  </a:cubicBezTo>
                  <a:cubicBezTo>
                    <a:pt x="501" y="2345"/>
                    <a:pt x="1" y="4113"/>
                    <a:pt x="735" y="4947"/>
                  </a:cubicBezTo>
                  <a:cubicBezTo>
                    <a:pt x="1030" y="5255"/>
                    <a:pt x="1452" y="5403"/>
                    <a:pt x="1938" y="5403"/>
                  </a:cubicBezTo>
                  <a:cubicBezTo>
                    <a:pt x="2769" y="5403"/>
                    <a:pt x="3787" y="4968"/>
                    <a:pt x="4671" y="4147"/>
                  </a:cubicBezTo>
                  <a:cubicBezTo>
                    <a:pt x="6072" y="2846"/>
                    <a:pt x="6239" y="811"/>
                    <a:pt x="5772" y="310"/>
                  </a:cubicBezTo>
                  <a:cubicBezTo>
                    <a:pt x="5606" y="119"/>
                    <a:pt x="5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8556674" y="724258"/>
              <a:ext cx="247738" cy="147587"/>
            </a:xfrm>
            <a:custGeom>
              <a:avLst/>
              <a:gdLst/>
              <a:ahLst/>
              <a:cxnLst/>
              <a:rect l="l" t="t" r="r" b="b"/>
              <a:pathLst>
                <a:path w="7740" h="4611" extrusionOk="0">
                  <a:moveTo>
                    <a:pt x="4270" y="1"/>
                  </a:moveTo>
                  <a:cubicBezTo>
                    <a:pt x="4042" y="1"/>
                    <a:pt x="3808" y="13"/>
                    <a:pt x="3570" y="40"/>
                  </a:cubicBezTo>
                  <a:cubicBezTo>
                    <a:pt x="1502" y="307"/>
                    <a:pt x="1" y="1974"/>
                    <a:pt x="67" y="2742"/>
                  </a:cubicBezTo>
                  <a:cubicBezTo>
                    <a:pt x="189" y="3412"/>
                    <a:pt x="1730" y="4610"/>
                    <a:pt x="3571" y="4610"/>
                  </a:cubicBezTo>
                  <a:cubicBezTo>
                    <a:pt x="3746" y="4610"/>
                    <a:pt x="3924" y="4600"/>
                    <a:pt x="4104" y="4576"/>
                  </a:cubicBezTo>
                  <a:cubicBezTo>
                    <a:pt x="6205" y="4343"/>
                    <a:pt x="7740" y="3142"/>
                    <a:pt x="7606" y="1874"/>
                  </a:cubicBezTo>
                  <a:cubicBezTo>
                    <a:pt x="7458" y="780"/>
                    <a:pt x="6052" y="1"/>
                    <a:pt x="4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8473388" y="1006222"/>
              <a:ext cx="106809" cy="156133"/>
            </a:xfrm>
            <a:custGeom>
              <a:avLst/>
              <a:gdLst/>
              <a:ahLst/>
              <a:cxnLst/>
              <a:rect l="l" t="t" r="r" b="b"/>
              <a:pathLst>
                <a:path w="3337" h="4878" extrusionOk="0">
                  <a:moveTo>
                    <a:pt x="1958" y="0"/>
                  </a:moveTo>
                  <a:cubicBezTo>
                    <a:pt x="1494" y="0"/>
                    <a:pt x="396" y="948"/>
                    <a:pt x="234" y="2239"/>
                  </a:cubicBezTo>
                  <a:cubicBezTo>
                    <a:pt x="1" y="3573"/>
                    <a:pt x="568" y="4774"/>
                    <a:pt x="1335" y="4874"/>
                  </a:cubicBezTo>
                  <a:cubicBezTo>
                    <a:pt x="1360" y="4876"/>
                    <a:pt x="1386" y="4877"/>
                    <a:pt x="1411" y="4877"/>
                  </a:cubicBezTo>
                  <a:cubicBezTo>
                    <a:pt x="2188" y="4877"/>
                    <a:pt x="2975" y="3898"/>
                    <a:pt x="3136" y="2606"/>
                  </a:cubicBezTo>
                  <a:cubicBezTo>
                    <a:pt x="3337" y="1271"/>
                    <a:pt x="2503" y="70"/>
                    <a:pt x="2002" y="4"/>
                  </a:cubicBezTo>
                  <a:cubicBezTo>
                    <a:pt x="1988" y="2"/>
                    <a:pt x="1973" y="0"/>
                    <a:pt x="1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8723247" y="1058588"/>
              <a:ext cx="242393" cy="154948"/>
            </a:xfrm>
            <a:custGeom>
              <a:avLst/>
              <a:gdLst/>
              <a:ahLst/>
              <a:cxnLst/>
              <a:rect l="l" t="t" r="r" b="b"/>
              <a:pathLst>
                <a:path w="7573" h="4841" extrusionOk="0">
                  <a:moveTo>
                    <a:pt x="2626" y="1"/>
                  </a:moveTo>
                  <a:cubicBezTo>
                    <a:pt x="1582" y="1"/>
                    <a:pt x="740" y="377"/>
                    <a:pt x="467" y="1070"/>
                  </a:cubicBezTo>
                  <a:cubicBezTo>
                    <a:pt x="0" y="2204"/>
                    <a:pt x="1135" y="3672"/>
                    <a:pt x="2969" y="4439"/>
                  </a:cubicBezTo>
                  <a:cubicBezTo>
                    <a:pt x="3649" y="4710"/>
                    <a:pt x="4333" y="4840"/>
                    <a:pt x="4947" y="4840"/>
                  </a:cubicBezTo>
                  <a:cubicBezTo>
                    <a:pt x="5991" y="4840"/>
                    <a:pt x="6832" y="4465"/>
                    <a:pt x="7105" y="3772"/>
                  </a:cubicBezTo>
                  <a:cubicBezTo>
                    <a:pt x="7572" y="2637"/>
                    <a:pt x="6438" y="1136"/>
                    <a:pt x="4604" y="403"/>
                  </a:cubicBezTo>
                  <a:cubicBezTo>
                    <a:pt x="3924" y="131"/>
                    <a:pt x="3240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8741395" y="1294459"/>
              <a:ext cx="136704" cy="127838"/>
            </a:xfrm>
            <a:custGeom>
              <a:avLst/>
              <a:gdLst/>
              <a:ahLst/>
              <a:cxnLst/>
              <a:rect l="l" t="t" r="r" b="b"/>
              <a:pathLst>
                <a:path w="4271" h="3994" extrusionOk="0">
                  <a:moveTo>
                    <a:pt x="1022" y="0"/>
                  </a:moveTo>
                  <a:cubicBezTo>
                    <a:pt x="725" y="0"/>
                    <a:pt x="487" y="63"/>
                    <a:pt x="367" y="172"/>
                  </a:cubicBezTo>
                  <a:cubicBezTo>
                    <a:pt x="0" y="439"/>
                    <a:pt x="0" y="1940"/>
                    <a:pt x="934" y="2941"/>
                  </a:cubicBezTo>
                  <a:cubicBezTo>
                    <a:pt x="1593" y="3622"/>
                    <a:pt x="2359" y="3994"/>
                    <a:pt x="2971" y="3994"/>
                  </a:cubicBezTo>
                  <a:cubicBezTo>
                    <a:pt x="3258" y="3994"/>
                    <a:pt x="3511" y="3912"/>
                    <a:pt x="3703" y="3741"/>
                  </a:cubicBezTo>
                  <a:cubicBezTo>
                    <a:pt x="4270" y="3207"/>
                    <a:pt x="4037" y="1940"/>
                    <a:pt x="3103" y="939"/>
                  </a:cubicBezTo>
                  <a:cubicBezTo>
                    <a:pt x="2497" y="266"/>
                    <a:pt x="1634" y="0"/>
                    <a:pt x="1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8446692" y="1325155"/>
              <a:ext cx="127102" cy="140257"/>
            </a:xfrm>
            <a:custGeom>
              <a:avLst/>
              <a:gdLst/>
              <a:ahLst/>
              <a:cxnLst/>
              <a:rect l="l" t="t" r="r" b="b"/>
              <a:pathLst>
                <a:path w="3971" h="4382" extrusionOk="0">
                  <a:moveTo>
                    <a:pt x="2972" y="1"/>
                  </a:moveTo>
                  <a:cubicBezTo>
                    <a:pt x="2388" y="1"/>
                    <a:pt x="1331" y="444"/>
                    <a:pt x="768" y="1381"/>
                  </a:cubicBezTo>
                  <a:cubicBezTo>
                    <a:pt x="1" y="2549"/>
                    <a:pt x="1" y="3816"/>
                    <a:pt x="735" y="4250"/>
                  </a:cubicBezTo>
                  <a:cubicBezTo>
                    <a:pt x="883" y="4339"/>
                    <a:pt x="1054" y="4382"/>
                    <a:pt x="1239" y="4382"/>
                  </a:cubicBezTo>
                  <a:cubicBezTo>
                    <a:pt x="1886" y="4382"/>
                    <a:pt x="2699" y="3857"/>
                    <a:pt x="3270" y="2949"/>
                  </a:cubicBezTo>
                  <a:cubicBezTo>
                    <a:pt x="3970" y="1781"/>
                    <a:pt x="3737" y="314"/>
                    <a:pt x="3303" y="80"/>
                  </a:cubicBezTo>
                  <a:cubicBezTo>
                    <a:pt x="3231" y="28"/>
                    <a:pt x="3116" y="1"/>
                    <a:pt x="2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8702953" y="1543005"/>
              <a:ext cx="237048" cy="152804"/>
            </a:xfrm>
            <a:custGeom>
              <a:avLst/>
              <a:gdLst/>
              <a:ahLst/>
              <a:cxnLst/>
              <a:rect l="l" t="t" r="r" b="b"/>
              <a:pathLst>
                <a:path w="7406" h="4774" extrusionOk="0">
                  <a:moveTo>
                    <a:pt x="2763" y="1"/>
                  </a:moveTo>
                  <a:cubicBezTo>
                    <a:pt x="1518" y="1"/>
                    <a:pt x="477" y="490"/>
                    <a:pt x="267" y="980"/>
                  </a:cubicBezTo>
                  <a:cubicBezTo>
                    <a:pt x="1" y="1647"/>
                    <a:pt x="968" y="3615"/>
                    <a:pt x="2803" y="4349"/>
                  </a:cubicBezTo>
                  <a:cubicBezTo>
                    <a:pt x="3503" y="4636"/>
                    <a:pt x="4198" y="4774"/>
                    <a:pt x="4818" y="4774"/>
                  </a:cubicBezTo>
                  <a:cubicBezTo>
                    <a:pt x="5854" y="4774"/>
                    <a:pt x="6680" y="4391"/>
                    <a:pt x="6972" y="3682"/>
                  </a:cubicBezTo>
                  <a:cubicBezTo>
                    <a:pt x="7406" y="2548"/>
                    <a:pt x="6305" y="1046"/>
                    <a:pt x="4437" y="313"/>
                  </a:cubicBezTo>
                  <a:cubicBezTo>
                    <a:pt x="3875" y="92"/>
                    <a:pt x="3300" y="1"/>
                    <a:pt x="2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8493681" y="1692165"/>
              <a:ext cx="171944" cy="226645"/>
            </a:xfrm>
            <a:custGeom>
              <a:avLst/>
              <a:gdLst/>
              <a:ahLst/>
              <a:cxnLst/>
              <a:rect l="l" t="t" r="r" b="b"/>
              <a:pathLst>
                <a:path w="5372" h="7081" extrusionOk="0">
                  <a:moveTo>
                    <a:pt x="3535" y="0"/>
                  </a:moveTo>
                  <a:cubicBezTo>
                    <a:pt x="2761" y="0"/>
                    <a:pt x="1095" y="1134"/>
                    <a:pt x="601" y="2924"/>
                  </a:cubicBezTo>
                  <a:cubicBezTo>
                    <a:pt x="1" y="4826"/>
                    <a:pt x="501" y="6660"/>
                    <a:pt x="1668" y="7027"/>
                  </a:cubicBezTo>
                  <a:cubicBezTo>
                    <a:pt x="1794" y="7063"/>
                    <a:pt x="1923" y="7081"/>
                    <a:pt x="2053" y="7081"/>
                  </a:cubicBezTo>
                  <a:cubicBezTo>
                    <a:pt x="3134" y="7081"/>
                    <a:pt x="4328" y="5885"/>
                    <a:pt x="4804" y="4159"/>
                  </a:cubicBezTo>
                  <a:cubicBezTo>
                    <a:pt x="5371" y="2191"/>
                    <a:pt x="4437" y="256"/>
                    <a:pt x="3703" y="22"/>
                  </a:cubicBezTo>
                  <a:cubicBezTo>
                    <a:pt x="3654" y="8"/>
                    <a:pt x="3597" y="0"/>
                    <a:pt x="3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8289754" y="1790112"/>
              <a:ext cx="219956" cy="288612"/>
            </a:xfrm>
            <a:custGeom>
              <a:avLst/>
              <a:gdLst/>
              <a:ahLst/>
              <a:cxnLst/>
              <a:rect l="l" t="t" r="r" b="b"/>
              <a:pathLst>
                <a:path w="6872" h="9017" extrusionOk="0">
                  <a:moveTo>
                    <a:pt x="4507" y="0"/>
                  </a:moveTo>
                  <a:cubicBezTo>
                    <a:pt x="3504" y="0"/>
                    <a:pt x="1411" y="1425"/>
                    <a:pt x="734" y="3701"/>
                  </a:cubicBezTo>
                  <a:cubicBezTo>
                    <a:pt x="0" y="6202"/>
                    <a:pt x="634" y="8537"/>
                    <a:pt x="2169" y="8938"/>
                  </a:cubicBezTo>
                  <a:cubicBezTo>
                    <a:pt x="2339" y="8991"/>
                    <a:pt x="2513" y="9016"/>
                    <a:pt x="2689" y="9016"/>
                  </a:cubicBezTo>
                  <a:cubicBezTo>
                    <a:pt x="4064" y="9016"/>
                    <a:pt x="5550" y="7457"/>
                    <a:pt x="6171" y="5268"/>
                  </a:cubicBezTo>
                  <a:cubicBezTo>
                    <a:pt x="6872" y="2800"/>
                    <a:pt x="5671" y="265"/>
                    <a:pt x="4737" y="31"/>
                  </a:cubicBezTo>
                  <a:cubicBezTo>
                    <a:pt x="4669" y="10"/>
                    <a:pt x="4592" y="0"/>
                    <a:pt x="4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8389045" y="1547071"/>
              <a:ext cx="179402" cy="179082"/>
            </a:xfrm>
            <a:custGeom>
              <a:avLst/>
              <a:gdLst/>
              <a:ahLst/>
              <a:cxnLst/>
              <a:rect l="l" t="t" r="r" b="b"/>
              <a:pathLst>
                <a:path w="5605" h="5595" extrusionOk="0">
                  <a:moveTo>
                    <a:pt x="1645" y="0"/>
                  </a:moveTo>
                  <a:cubicBezTo>
                    <a:pt x="1337" y="0"/>
                    <a:pt x="1059" y="82"/>
                    <a:pt x="835" y="252"/>
                  </a:cubicBezTo>
                  <a:cubicBezTo>
                    <a:pt x="1" y="919"/>
                    <a:pt x="201" y="2554"/>
                    <a:pt x="1302" y="3955"/>
                  </a:cubicBezTo>
                  <a:cubicBezTo>
                    <a:pt x="2074" y="4993"/>
                    <a:pt x="3109" y="5594"/>
                    <a:pt x="3938" y="5594"/>
                  </a:cubicBezTo>
                  <a:cubicBezTo>
                    <a:pt x="4254" y="5594"/>
                    <a:pt x="4540" y="5507"/>
                    <a:pt x="4771" y="5323"/>
                  </a:cubicBezTo>
                  <a:cubicBezTo>
                    <a:pt x="5605" y="4689"/>
                    <a:pt x="5404" y="3021"/>
                    <a:pt x="4337" y="1620"/>
                  </a:cubicBezTo>
                  <a:cubicBezTo>
                    <a:pt x="3533" y="597"/>
                    <a:pt x="2480" y="0"/>
                    <a:pt x="1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8401848" y="1187742"/>
              <a:ext cx="161254" cy="98839"/>
            </a:xfrm>
            <a:custGeom>
              <a:avLst/>
              <a:gdLst/>
              <a:ahLst/>
              <a:cxnLst/>
              <a:rect l="l" t="t" r="r" b="b"/>
              <a:pathLst>
                <a:path w="5038" h="3088" extrusionOk="0">
                  <a:moveTo>
                    <a:pt x="2179" y="0"/>
                  </a:moveTo>
                  <a:cubicBezTo>
                    <a:pt x="1113" y="0"/>
                    <a:pt x="180" y="584"/>
                    <a:pt x="68" y="1004"/>
                  </a:cubicBezTo>
                  <a:cubicBezTo>
                    <a:pt x="1" y="1438"/>
                    <a:pt x="835" y="2705"/>
                    <a:pt x="2169" y="3006"/>
                  </a:cubicBezTo>
                  <a:cubicBezTo>
                    <a:pt x="2448" y="3061"/>
                    <a:pt x="2720" y="3088"/>
                    <a:pt x="2979" y="3088"/>
                  </a:cubicBezTo>
                  <a:cubicBezTo>
                    <a:pt x="3960" y="3088"/>
                    <a:pt x="4739" y="2705"/>
                    <a:pt x="4871" y="2072"/>
                  </a:cubicBezTo>
                  <a:cubicBezTo>
                    <a:pt x="5038" y="1238"/>
                    <a:pt x="4137" y="370"/>
                    <a:pt x="2803" y="70"/>
                  </a:cubicBezTo>
                  <a:cubicBezTo>
                    <a:pt x="2593" y="22"/>
                    <a:pt x="2384" y="0"/>
                    <a:pt x="2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6"/>
            <p:cNvSpPr/>
            <p:nvPr/>
          </p:nvSpPr>
          <p:spPr>
            <a:xfrm>
              <a:off x="8299357" y="936283"/>
              <a:ext cx="167655" cy="143074"/>
            </a:xfrm>
            <a:custGeom>
              <a:avLst/>
              <a:gdLst/>
              <a:ahLst/>
              <a:cxnLst/>
              <a:rect l="l" t="t" r="r" b="b"/>
              <a:pathLst>
                <a:path w="5238" h="4470" extrusionOk="0">
                  <a:moveTo>
                    <a:pt x="3587" y="0"/>
                  </a:moveTo>
                  <a:cubicBezTo>
                    <a:pt x="2908" y="0"/>
                    <a:pt x="2069" y="363"/>
                    <a:pt x="1335" y="1055"/>
                  </a:cubicBezTo>
                  <a:cubicBezTo>
                    <a:pt x="201" y="2089"/>
                    <a:pt x="1" y="3790"/>
                    <a:pt x="401" y="4224"/>
                  </a:cubicBezTo>
                  <a:cubicBezTo>
                    <a:pt x="540" y="4376"/>
                    <a:pt x="877" y="4470"/>
                    <a:pt x="1305" y="4470"/>
                  </a:cubicBezTo>
                  <a:cubicBezTo>
                    <a:pt x="2004" y="4470"/>
                    <a:pt x="2946" y="4218"/>
                    <a:pt x="3670" y="3556"/>
                  </a:cubicBezTo>
                  <a:cubicBezTo>
                    <a:pt x="4837" y="2456"/>
                    <a:pt x="5238" y="1055"/>
                    <a:pt x="4571" y="387"/>
                  </a:cubicBezTo>
                  <a:cubicBezTo>
                    <a:pt x="4335" y="127"/>
                    <a:pt x="3989" y="0"/>
                    <a:pt x="3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6"/>
            <p:cNvSpPr/>
            <p:nvPr/>
          </p:nvSpPr>
          <p:spPr>
            <a:xfrm>
              <a:off x="8131728" y="1144723"/>
              <a:ext cx="176201" cy="104569"/>
            </a:xfrm>
            <a:custGeom>
              <a:avLst/>
              <a:gdLst/>
              <a:ahLst/>
              <a:cxnLst/>
              <a:rect l="l" t="t" r="r" b="b"/>
              <a:pathLst>
                <a:path w="5505" h="3267" extrusionOk="0">
                  <a:moveTo>
                    <a:pt x="2598" y="1"/>
                  </a:moveTo>
                  <a:cubicBezTo>
                    <a:pt x="1271" y="1"/>
                    <a:pt x="96" y="881"/>
                    <a:pt x="34" y="1381"/>
                  </a:cubicBezTo>
                  <a:cubicBezTo>
                    <a:pt x="1" y="1881"/>
                    <a:pt x="1101" y="3115"/>
                    <a:pt x="2602" y="3249"/>
                  </a:cubicBezTo>
                  <a:cubicBezTo>
                    <a:pt x="2737" y="3261"/>
                    <a:pt x="2870" y="3267"/>
                    <a:pt x="3001" y="3267"/>
                  </a:cubicBezTo>
                  <a:cubicBezTo>
                    <a:pt x="4327" y="3267"/>
                    <a:pt x="5407" y="2671"/>
                    <a:pt x="5438" y="1881"/>
                  </a:cubicBezTo>
                  <a:cubicBezTo>
                    <a:pt x="5504" y="947"/>
                    <a:pt x="4370" y="113"/>
                    <a:pt x="2869" y="13"/>
                  </a:cubicBezTo>
                  <a:cubicBezTo>
                    <a:pt x="2778" y="5"/>
                    <a:pt x="2688" y="1"/>
                    <a:pt x="2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6"/>
            <p:cNvSpPr/>
            <p:nvPr/>
          </p:nvSpPr>
          <p:spPr>
            <a:xfrm>
              <a:off x="8064478" y="912853"/>
              <a:ext cx="177258" cy="118332"/>
            </a:xfrm>
            <a:custGeom>
              <a:avLst/>
              <a:gdLst/>
              <a:ahLst/>
              <a:cxnLst/>
              <a:rect l="l" t="t" r="r" b="b"/>
              <a:pathLst>
                <a:path w="5538" h="3697" extrusionOk="0">
                  <a:moveTo>
                    <a:pt x="3693" y="0"/>
                  </a:moveTo>
                  <a:cubicBezTo>
                    <a:pt x="3156" y="0"/>
                    <a:pt x="2535" y="152"/>
                    <a:pt x="1935" y="452"/>
                  </a:cubicBezTo>
                  <a:cubicBezTo>
                    <a:pt x="567" y="1119"/>
                    <a:pt x="0" y="2621"/>
                    <a:pt x="234" y="3121"/>
                  </a:cubicBezTo>
                  <a:cubicBezTo>
                    <a:pt x="402" y="3416"/>
                    <a:pt x="1088" y="3697"/>
                    <a:pt x="1907" y="3697"/>
                  </a:cubicBezTo>
                  <a:cubicBezTo>
                    <a:pt x="2386" y="3697"/>
                    <a:pt x="2910" y="3601"/>
                    <a:pt x="3402" y="3354"/>
                  </a:cubicBezTo>
                  <a:cubicBezTo>
                    <a:pt x="4737" y="2687"/>
                    <a:pt x="5537" y="1486"/>
                    <a:pt x="5104" y="686"/>
                  </a:cubicBezTo>
                  <a:cubicBezTo>
                    <a:pt x="4883" y="227"/>
                    <a:pt x="4350" y="0"/>
                    <a:pt x="3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7611749" y="1042583"/>
              <a:ext cx="189004" cy="134880"/>
            </a:xfrm>
            <a:custGeom>
              <a:avLst/>
              <a:gdLst/>
              <a:ahLst/>
              <a:cxnLst/>
              <a:rect l="l" t="t" r="r" b="b"/>
              <a:pathLst>
                <a:path w="5905" h="4214" extrusionOk="0">
                  <a:moveTo>
                    <a:pt x="1958" y="1"/>
                  </a:moveTo>
                  <a:cubicBezTo>
                    <a:pt x="1299" y="1"/>
                    <a:pt x="761" y="235"/>
                    <a:pt x="501" y="702"/>
                  </a:cubicBezTo>
                  <a:cubicBezTo>
                    <a:pt x="1" y="1570"/>
                    <a:pt x="734" y="2904"/>
                    <a:pt x="2169" y="3738"/>
                  </a:cubicBezTo>
                  <a:cubicBezTo>
                    <a:pt x="2763" y="4078"/>
                    <a:pt x="3424" y="4213"/>
                    <a:pt x="4011" y="4213"/>
                  </a:cubicBezTo>
                  <a:cubicBezTo>
                    <a:pt x="4806" y="4213"/>
                    <a:pt x="5465" y="3964"/>
                    <a:pt x="5638" y="3638"/>
                  </a:cubicBezTo>
                  <a:cubicBezTo>
                    <a:pt x="5905" y="3137"/>
                    <a:pt x="5371" y="1436"/>
                    <a:pt x="3970" y="602"/>
                  </a:cubicBezTo>
                  <a:cubicBezTo>
                    <a:pt x="3280" y="201"/>
                    <a:pt x="2568" y="1"/>
                    <a:pt x="19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8241709" y="526637"/>
              <a:ext cx="208209" cy="201103"/>
            </a:xfrm>
            <a:custGeom>
              <a:avLst/>
              <a:gdLst/>
              <a:ahLst/>
              <a:cxnLst/>
              <a:rect l="l" t="t" r="r" b="b"/>
              <a:pathLst>
                <a:path w="6505" h="6283" extrusionOk="0">
                  <a:moveTo>
                    <a:pt x="4470" y="0"/>
                  </a:moveTo>
                  <a:cubicBezTo>
                    <a:pt x="3507" y="0"/>
                    <a:pt x="2317" y="622"/>
                    <a:pt x="1368" y="1711"/>
                  </a:cubicBezTo>
                  <a:cubicBezTo>
                    <a:pt x="0" y="3245"/>
                    <a:pt x="0" y="5547"/>
                    <a:pt x="567" y="6047"/>
                  </a:cubicBezTo>
                  <a:cubicBezTo>
                    <a:pt x="738" y="6198"/>
                    <a:pt x="1064" y="6282"/>
                    <a:pt x="1473" y="6282"/>
                  </a:cubicBezTo>
                  <a:cubicBezTo>
                    <a:pt x="2421" y="6282"/>
                    <a:pt x="3815" y="5831"/>
                    <a:pt x="4770" y="4713"/>
                  </a:cubicBezTo>
                  <a:cubicBezTo>
                    <a:pt x="6171" y="3178"/>
                    <a:pt x="6505" y="1210"/>
                    <a:pt x="5571" y="376"/>
                  </a:cubicBezTo>
                  <a:cubicBezTo>
                    <a:pt x="5275" y="121"/>
                    <a:pt x="4895" y="0"/>
                    <a:pt x="4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7532751" y="779281"/>
              <a:ext cx="207153" cy="145378"/>
            </a:xfrm>
            <a:custGeom>
              <a:avLst/>
              <a:gdLst/>
              <a:ahLst/>
              <a:cxnLst/>
              <a:rect l="l" t="t" r="r" b="b"/>
              <a:pathLst>
                <a:path w="6472" h="4542" extrusionOk="0">
                  <a:moveTo>
                    <a:pt x="2141" y="1"/>
                  </a:moveTo>
                  <a:cubicBezTo>
                    <a:pt x="1432" y="1"/>
                    <a:pt x="842" y="243"/>
                    <a:pt x="534" y="722"/>
                  </a:cubicBezTo>
                  <a:cubicBezTo>
                    <a:pt x="0" y="1656"/>
                    <a:pt x="834" y="3158"/>
                    <a:pt x="2368" y="4025"/>
                  </a:cubicBezTo>
                  <a:cubicBezTo>
                    <a:pt x="3054" y="4396"/>
                    <a:pt x="3788" y="4541"/>
                    <a:pt x="4430" y="4541"/>
                  </a:cubicBezTo>
                  <a:cubicBezTo>
                    <a:pt x="5288" y="4541"/>
                    <a:pt x="5980" y="4282"/>
                    <a:pt x="6171" y="3958"/>
                  </a:cubicBezTo>
                  <a:cubicBezTo>
                    <a:pt x="6471" y="3424"/>
                    <a:pt x="5871" y="1523"/>
                    <a:pt x="4337" y="656"/>
                  </a:cubicBezTo>
                  <a:cubicBezTo>
                    <a:pt x="3590" y="218"/>
                    <a:pt x="2812" y="1"/>
                    <a:pt x="2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7880813" y="709310"/>
              <a:ext cx="200751" cy="155108"/>
            </a:xfrm>
            <a:custGeom>
              <a:avLst/>
              <a:gdLst/>
              <a:ahLst/>
              <a:cxnLst/>
              <a:rect l="l" t="t" r="r" b="b"/>
              <a:pathLst>
                <a:path w="6272" h="4846" extrusionOk="0">
                  <a:moveTo>
                    <a:pt x="4297" y="1"/>
                  </a:moveTo>
                  <a:cubicBezTo>
                    <a:pt x="3554" y="1"/>
                    <a:pt x="2651" y="314"/>
                    <a:pt x="1835" y="940"/>
                  </a:cubicBezTo>
                  <a:cubicBezTo>
                    <a:pt x="434" y="2008"/>
                    <a:pt x="1" y="3876"/>
                    <a:pt x="434" y="4443"/>
                  </a:cubicBezTo>
                  <a:cubicBezTo>
                    <a:pt x="606" y="4677"/>
                    <a:pt x="1129" y="4846"/>
                    <a:pt x="1780" y="4846"/>
                  </a:cubicBezTo>
                  <a:cubicBezTo>
                    <a:pt x="2519" y="4846"/>
                    <a:pt x="3425" y="4628"/>
                    <a:pt x="4170" y="4043"/>
                  </a:cubicBezTo>
                  <a:cubicBezTo>
                    <a:pt x="5638" y="3009"/>
                    <a:pt x="6272" y="1441"/>
                    <a:pt x="5605" y="540"/>
                  </a:cubicBezTo>
                  <a:cubicBezTo>
                    <a:pt x="5331" y="181"/>
                    <a:pt x="4860" y="1"/>
                    <a:pt x="4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7767630" y="509416"/>
              <a:ext cx="213586" cy="223892"/>
            </a:xfrm>
            <a:custGeom>
              <a:avLst/>
              <a:gdLst/>
              <a:ahLst/>
              <a:cxnLst/>
              <a:rect l="l" t="t" r="r" b="b"/>
              <a:pathLst>
                <a:path w="6673" h="6995" extrusionOk="0">
                  <a:moveTo>
                    <a:pt x="4660" y="1"/>
                  </a:moveTo>
                  <a:cubicBezTo>
                    <a:pt x="3598" y="1"/>
                    <a:pt x="2280" y="827"/>
                    <a:pt x="1302" y="2182"/>
                  </a:cubicBezTo>
                  <a:cubicBezTo>
                    <a:pt x="1" y="3950"/>
                    <a:pt x="268" y="6351"/>
                    <a:pt x="935" y="6852"/>
                  </a:cubicBezTo>
                  <a:cubicBezTo>
                    <a:pt x="1065" y="6946"/>
                    <a:pt x="1280" y="6994"/>
                    <a:pt x="1549" y="6994"/>
                  </a:cubicBezTo>
                  <a:cubicBezTo>
                    <a:pt x="2523" y="6994"/>
                    <a:pt x="4212" y="6361"/>
                    <a:pt x="5204" y="4950"/>
                  </a:cubicBezTo>
                  <a:cubicBezTo>
                    <a:pt x="6505" y="3183"/>
                    <a:pt x="6672" y="1048"/>
                    <a:pt x="5605" y="280"/>
                  </a:cubicBezTo>
                  <a:cubicBezTo>
                    <a:pt x="5332" y="90"/>
                    <a:pt x="5010" y="1"/>
                    <a:pt x="4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6"/>
            <p:cNvSpPr/>
            <p:nvPr/>
          </p:nvSpPr>
          <p:spPr>
            <a:xfrm>
              <a:off x="7830623" y="778833"/>
              <a:ext cx="153284" cy="273696"/>
            </a:xfrm>
            <a:custGeom>
              <a:avLst/>
              <a:gdLst/>
              <a:ahLst/>
              <a:cxnLst/>
              <a:rect l="l" t="t" r="r" b="b"/>
              <a:pathLst>
                <a:path w="4789" h="8551" extrusionOk="0">
                  <a:moveTo>
                    <a:pt x="4368" y="1"/>
                  </a:moveTo>
                  <a:cubicBezTo>
                    <a:pt x="4326" y="1"/>
                    <a:pt x="4281" y="11"/>
                    <a:pt x="4237" y="36"/>
                  </a:cubicBezTo>
                  <a:cubicBezTo>
                    <a:pt x="2469" y="1037"/>
                    <a:pt x="1068" y="3005"/>
                    <a:pt x="468" y="4906"/>
                  </a:cubicBezTo>
                  <a:cubicBezTo>
                    <a:pt x="101" y="6007"/>
                    <a:pt x="1" y="7141"/>
                    <a:pt x="1" y="8275"/>
                  </a:cubicBezTo>
                  <a:cubicBezTo>
                    <a:pt x="1" y="8459"/>
                    <a:pt x="143" y="8550"/>
                    <a:pt x="280" y="8550"/>
                  </a:cubicBezTo>
                  <a:cubicBezTo>
                    <a:pt x="418" y="8550"/>
                    <a:pt x="551" y="8459"/>
                    <a:pt x="534" y="8275"/>
                  </a:cubicBezTo>
                  <a:cubicBezTo>
                    <a:pt x="468" y="5373"/>
                    <a:pt x="1635" y="2538"/>
                    <a:pt x="4004" y="837"/>
                  </a:cubicBezTo>
                  <a:cubicBezTo>
                    <a:pt x="4170" y="703"/>
                    <a:pt x="4337" y="570"/>
                    <a:pt x="4504" y="503"/>
                  </a:cubicBezTo>
                  <a:cubicBezTo>
                    <a:pt x="4788" y="361"/>
                    <a:pt x="4612" y="1"/>
                    <a:pt x="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6"/>
            <p:cNvSpPr/>
            <p:nvPr/>
          </p:nvSpPr>
          <p:spPr>
            <a:xfrm>
              <a:off x="7635595" y="846115"/>
              <a:ext cx="225813" cy="280610"/>
            </a:xfrm>
            <a:custGeom>
              <a:avLst/>
              <a:gdLst/>
              <a:ahLst/>
              <a:cxnLst/>
              <a:rect l="l" t="t" r="r" b="b"/>
              <a:pathLst>
                <a:path w="7055" h="8767" extrusionOk="0">
                  <a:moveTo>
                    <a:pt x="415" y="0"/>
                  </a:moveTo>
                  <a:cubicBezTo>
                    <a:pt x="156" y="0"/>
                    <a:pt x="0" y="360"/>
                    <a:pt x="256" y="502"/>
                  </a:cubicBezTo>
                  <a:cubicBezTo>
                    <a:pt x="2291" y="1470"/>
                    <a:pt x="4059" y="3338"/>
                    <a:pt x="5160" y="5239"/>
                  </a:cubicBezTo>
                  <a:cubicBezTo>
                    <a:pt x="5794" y="6273"/>
                    <a:pt x="6227" y="7407"/>
                    <a:pt x="6461" y="8575"/>
                  </a:cubicBezTo>
                  <a:cubicBezTo>
                    <a:pt x="6500" y="8707"/>
                    <a:pt x="6608" y="8766"/>
                    <a:pt x="6718" y="8766"/>
                  </a:cubicBezTo>
                  <a:cubicBezTo>
                    <a:pt x="6884" y="8766"/>
                    <a:pt x="7055" y="8630"/>
                    <a:pt x="6994" y="8408"/>
                  </a:cubicBezTo>
                  <a:cubicBezTo>
                    <a:pt x="6261" y="5072"/>
                    <a:pt x="4092" y="2204"/>
                    <a:pt x="1224" y="402"/>
                  </a:cubicBezTo>
                  <a:cubicBezTo>
                    <a:pt x="990" y="269"/>
                    <a:pt x="757" y="102"/>
                    <a:pt x="556" y="35"/>
                  </a:cubicBezTo>
                  <a:cubicBezTo>
                    <a:pt x="507" y="11"/>
                    <a:pt x="459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6"/>
            <p:cNvSpPr/>
            <p:nvPr/>
          </p:nvSpPr>
          <p:spPr>
            <a:xfrm>
              <a:off x="7693594" y="1094757"/>
              <a:ext cx="166951" cy="230038"/>
            </a:xfrm>
            <a:custGeom>
              <a:avLst/>
              <a:gdLst/>
              <a:ahLst/>
              <a:cxnLst/>
              <a:rect l="l" t="t" r="r" b="b"/>
              <a:pathLst>
                <a:path w="5216" h="7187" extrusionOk="0">
                  <a:moveTo>
                    <a:pt x="422" y="1"/>
                  </a:moveTo>
                  <a:cubicBezTo>
                    <a:pt x="128" y="1"/>
                    <a:pt x="0" y="479"/>
                    <a:pt x="346" y="573"/>
                  </a:cubicBezTo>
                  <a:cubicBezTo>
                    <a:pt x="1980" y="940"/>
                    <a:pt x="3348" y="2408"/>
                    <a:pt x="4015" y="3909"/>
                  </a:cubicBezTo>
                  <a:cubicBezTo>
                    <a:pt x="4449" y="4843"/>
                    <a:pt x="4615" y="5844"/>
                    <a:pt x="4649" y="6911"/>
                  </a:cubicBezTo>
                  <a:cubicBezTo>
                    <a:pt x="4649" y="7095"/>
                    <a:pt x="4799" y="7187"/>
                    <a:pt x="4941" y="7187"/>
                  </a:cubicBezTo>
                  <a:cubicBezTo>
                    <a:pt x="5082" y="7187"/>
                    <a:pt x="5216" y="7095"/>
                    <a:pt x="5182" y="6911"/>
                  </a:cubicBezTo>
                  <a:cubicBezTo>
                    <a:pt x="5116" y="5143"/>
                    <a:pt x="4649" y="3442"/>
                    <a:pt x="3515" y="2075"/>
                  </a:cubicBezTo>
                  <a:cubicBezTo>
                    <a:pt x="2847" y="1274"/>
                    <a:pt x="2013" y="607"/>
                    <a:pt x="1079" y="240"/>
                  </a:cubicBezTo>
                  <a:cubicBezTo>
                    <a:pt x="846" y="140"/>
                    <a:pt x="679" y="73"/>
                    <a:pt x="479" y="6"/>
                  </a:cubicBezTo>
                  <a:cubicBezTo>
                    <a:pt x="460" y="2"/>
                    <a:pt x="441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8369328" y="2156514"/>
              <a:ext cx="308584" cy="287459"/>
            </a:xfrm>
            <a:custGeom>
              <a:avLst/>
              <a:gdLst/>
              <a:ahLst/>
              <a:cxnLst/>
              <a:rect l="l" t="t" r="r" b="b"/>
              <a:pathLst>
                <a:path w="9641" h="8981" extrusionOk="0">
                  <a:moveTo>
                    <a:pt x="9247" y="1"/>
                  </a:moveTo>
                  <a:cubicBezTo>
                    <a:pt x="9165" y="1"/>
                    <a:pt x="9082" y="37"/>
                    <a:pt x="9023" y="126"/>
                  </a:cubicBezTo>
                  <a:cubicBezTo>
                    <a:pt x="8022" y="1827"/>
                    <a:pt x="6554" y="3228"/>
                    <a:pt x="5086" y="4529"/>
                  </a:cubicBezTo>
                  <a:cubicBezTo>
                    <a:pt x="3819" y="5697"/>
                    <a:pt x="2485" y="6797"/>
                    <a:pt x="1084" y="7798"/>
                  </a:cubicBezTo>
                  <a:cubicBezTo>
                    <a:pt x="783" y="7998"/>
                    <a:pt x="517" y="8198"/>
                    <a:pt x="250" y="8432"/>
                  </a:cubicBezTo>
                  <a:cubicBezTo>
                    <a:pt x="0" y="8626"/>
                    <a:pt x="142" y="8981"/>
                    <a:pt x="389" y="8981"/>
                  </a:cubicBezTo>
                  <a:cubicBezTo>
                    <a:pt x="439" y="8981"/>
                    <a:pt x="493" y="8966"/>
                    <a:pt x="550" y="8932"/>
                  </a:cubicBezTo>
                  <a:cubicBezTo>
                    <a:pt x="3052" y="7164"/>
                    <a:pt x="5520" y="5196"/>
                    <a:pt x="7555" y="2961"/>
                  </a:cubicBezTo>
                  <a:cubicBezTo>
                    <a:pt x="8255" y="2161"/>
                    <a:pt x="8989" y="1327"/>
                    <a:pt x="9523" y="393"/>
                  </a:cubicBezTo>
                  <a:cubicBezTo>
                    <a:pt x="9640" y="205"/>
                    <a:pt x="9444" y="1"/>
                    <a:pt x="9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8681603" y="2034049"/>
              <a:ext cx="102968" cy="372503"/>
            </a:xfrm>
            <a:custGeom>
              <a:avLst/>
              <a:gdLst/>
              <a:ahLst/>
              <a:cxnLst/>
              <a:rect l="l" t="t" r="r" b="b"/>
              <a:pathLst>
                <a:path w="3217" h="11638" extrusionOk="0">
                  <a:moveTo>
                    <a:pt x="1155" y="1"/>
                  </a:moveTo>
                  <a:cubicBezTo>
                    <a:pt x="1046" y="1"/>
                    <a:pt x="939" y="55"/>
                    <a:pt x="901" y="182"/>
                  </a:cubicBezTo>
                  <a:cubicBezTo>
                    <a:pt x="0" y="2518"/>
                    <a:pt x="434" y="5153"/>
                    <a:pt x="1101" y="7488"/>
                  </a:cubicBezTo>
                  <a:cubicBezTo>
                    <a:pt x="1468" y="8855"/>
                    <a:pt x="1969" y="10256"/>
                    <a:pt x="2636" y="11491"/>
                  </a:cubicBezTo>
                  <a:cubicBezTo>
                    <a:pt x="2688" y="11596"/>
                    <a:pt x="2771" y="11638"/>
                    <a:pt x="2854" y="11638"/>
                  </a:cubicBezTo>
                  <a:cubicBezTo>
                    <a:pt x="3034" y="11638"/>
                    <a:pt x="3217" y="11440"/>
                    <a:pt x="3103" y="11257"/>
                  </a:cubicBezTo>
                  <a:cubicBezTo>
                    <a:pt x="2502" y="10090"/>
                    <a:pt x="2002" y="8789"/>
                    <a:pt x="1668" y="7488"/>
                  </a:cubicBezTo>
                  <a:cubicBezTo>
                    <a:pt x="1001" y="5186"/>
                    <a:pt x="601" y="2651"/>
                    <a:pt x="1435" y="349"/>
                  </a:cubicBezTo>
                  <a:cubicBezTo>
                    <a:pt x="1517" y="143"/>
                    <a:pt x="1332" y="1"/>
                    <a:pt x="1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8557762" y="1786815"/>
              <a:ext cx="186860" cy="294789"/>
            </a:xfrm>
            <a:custGeom>
              <a:avLst/>
              <a:gdLst/>
              <a:ahLst/>
              <a:cxnLst/>
              <a:rect l="l" t="t" r="r" b="b"/>
              <a:pathLst>
                <a:path w="5838" h="9210" extrusionOk="0">
                  <a:moveTo>
                    <a:pt x="5512" y="1"/>
                  </a:moveTo>
                  <a:cubicBezTo>
                    <a:pt x="5371" y="1"/>
                    <a:pt x="5237" y="101"/>
                    <a:pt x="5270" y="301"/>
                  </a:cubicBezTo>
                  <a:cubicBezTo>
                    <a:pt x="5371" y="2569"/>
                    <a:pt x="4303" y="4704"/>
                    <a:pt x="2802" y="6372"/>
                  </a:cubicBezTo>
                  <a:cubicBezTo>
                    <a:pt x="2035" y="7206"/>
                    <a:pt x="1168" y="8040"/>
                    <a:pt x="200" y="8674"/>
                  </a:cubicBezTo>
                  <a:cubicBezTo>
                    <a:pt x="1" y="8844"/>
                    <a:pt x="142" y="9209"/>
                    <a:pt x="374" y="9209"/>
                  </a:cubicBezTo>
                  <a:cubicBezTo>
                    <a:pt x="414" y="9209"/>
                    <a:pt x="456" y="9199"/>
                    <a:pt x="500" y="9174"/>
                  </a:cubicBezTo>
                  <a:cubicBezTo>
                    <a:pt x="2535" y="7840"/>
                    <a:pt x="4370" y="5738"/>
                    <a:pt x="5270" y="3470"/>
                  </a:cubicBezTo>
                  <a:cubicBezTo>
                    <a:pt x="5637" y="2469"/>
                    <a:pt x="5838" y="1368"/>
                    <a:pt x="5804" y="301"/>
                  </a:cubicBezTo>
                  <a:cubicBezTo>
                    <a:pt x="5804" y="101"/>
                    <a:pt x="5654" y="1"/>
                    <a:pt x="5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8733745" y="1821960"/>
              <a:ext cx="207761" cy="308040"/>
            </a:xfrm>
            <a:custGeom>
              <a:avLst/>
              <a:gdLst/>
              <a:ahLst/>
              <a:cxnLst/>
              <a:rect l="l" t="t" r="r" b="b"/>
              <a:pathLst>
                <a:path w="6491" h="9624" extrusionOk="0">
                  <a:moveTo>
                    <a:pt x="329" y="1"/>
                  </a:moveTo>
                  <a:cubicBezTo>
                    <a:pt x="165" y="1"/>
                    <a:pt x="1" y="124"/>
                    <a:pt x="39" y="337"/>
                  </a:cubicBezTo>
                  <a:cubicBezTo>
                    <a:pt x="973" y="3640"/>
                    <a:pt x="2675" y="6975"/>
                    <a:pt x="5376" y="9144"/>
                  </a:cubicBezTo>
                  <a:cubicBezTo>
                    <a:pt x="5543" y="9277"/>
                    <a:pt x="5777" y="9444"/>
                    <a:pt x="5944" y="9577"/>
                  </a:cubicBezTo>
                  <a:cubicBezTo>
                    <a:pt x="5997" y="9609"/>
                    <a:pt x="6050" y="9624"/>
                    <a:pt x="6098" y="9624"/>
                  </a:cubicBezTo>
                  <a:cubicBezTo>
                    <a:pt x="6348" y="9624"/>
                    <a:pt x="6490" y="9245"/>
                    <a:pt x="6210" y="9077"/>
                  </a:cubicBezTo>
                  <a:cubicBezTo>
                    <a:pt x="5443" y="8576"/>
                    <a:pt x="4709" y="7809"/>
                    <a:pt x="4109" y="7109"/>
                  </a:cubicBezTo>
                  <a:cubicBezTo>
                    <a:pt x="2374" y="5107"/>
                    <a:pt x="1274" y="2706"/>
                    <a:pt x="606" y="204"/>
                  </a:cubicBezTo>
                  <a:cubicBezTo>
                    <a:pt x="565" y="64"/>
                    <a:pt x="447" y="1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8558434" y="1544446"/>
              <a:ext cx="85812" cy="313545"/>
            </a:xfrm>
            <a:custGeom>
              <a:avLst/>
              <a:gdLst/>
              <a:ahLst/>
              <a:cxnLst/>
              <a:rect l="l" t="t" r="r" b="b"/>
              <a:pathLst>
                <a:path w="2681" h="9796" extrusionOk="0">
                  <a:moveTo>
                    <a:pt x="1643" y="0"/>
                  </a:moveTo>
                  <a:cubicBezTo>
                    <a:pt x="1477" y="0"/>
                    <a:pt x="1307" y="132"/>
                    <a:pt x="1347" y="368"/>
                  </a:cubicBezTo>
                  <a:cubicBezTo>
                    <a:pt x="2114" y="3303"/>
                    <a:pt x="1513" y="6739"/>
                    <a:pt x="112" y="9407"/>
                  </a:cubicBezTo>
                  <a:cubicBezTo>
                    <a:pt x="1" y="9609"/>
                    <a:pt x="189" y="9795"/>
                    <a:pt x="376" y="9795"/>
                  </a:cubicBezTo>
                  <a:cubicBezTo>
                    <a:pt x="467" y="9795"/>
                    <a:pt x="558" y="9751"/>
                    <a:pt x="613" y="9641"/>
                  </a:cubicBezTo>
                  <a:cubicBezTo>
                    <a:pt x="2081" y="6806"/>
                    <a:pt x="2681" y="3270"/>
                    <a:pt x="1914" y="201"/>
                  </a:cubicBezTo>
                  <a:cubicBezTo>
                    <a:pt x="1873" y="64"/>
                    <a:pt x="1758" y="0"/>
                    <a:pt x="1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8597261" y="1381106"/>
              <a:ext cx="280514" cy="271264"/>
            </a:xfrm>
            <a:custGeom>
              <a:avLst/>
              <a:gdLst/>
              <a:ahLst/>
              <a:cxnLst/>
              <a:rect l="l" t="t" r="r" b="b"/>
              <a:pathLst>
                <a:path w="8764" h="8475" extrusionOk="0">
                  <a:moveTo>
                    <a:pt x="275" y="0"/>
                  </a:moveTo>
                  <a:cubicBezTo>
                    <a:pt x="134" y="0"/>
                    <a:pt x="0" y="100"/>
                    <a:pt x="34" y="300"/>
                  </a:cubicBezTo>
                  <a:cubicBezTo>
                    <a:pt x="100" y="4236"/>
                    <a:pt x="3903" y="6738"/>
                    <a:pt x="7239" y="8073"/>
                  </a:cubicBezTo>
                  <a:cubicBezTo>
                    <a:pt x="7572" y="8206"/>
                    <a:pt x="7906" y="8339"/>
                    <a:pt x="8273" y="8473"/>
                  </a:cubicBezTo>
                  <a:cubicBezTo>
                    <a:pt x="8284" y="8474"/>
                    <a:pt x="8295" y="8474"/>
                    <a:pt x="8305" y="8474"/>
                  </a:cubicBezTo>
                  <a:cubicBezTo>
                    <a:pt x="8647" y="8474"/>
                    <a:pt x="8763" y="7969"/>
                    <a:pt x="8440" y="7872"/>
                  </a:cubicBezTo>
                  <a:cubicBezTo>
                    <a:pt x="7572" y="7639"/>
                    <a:pt x="6705" y="7239"/>
                    <a:pt x="5871" y="6838"/>
                  </a:cubicBezTo>
                  <a:cubicBezTo>
                    <a:pt x="4237" y="6004"/>
                    <a:pt x="2635" y="4904"/>
                    <a:pt x="1601" y="3403"/>
                  </a:cubicBezTo>
                  <a:cubicBezTo>
                    <a:pt x="968" y="2502"/>
                    <a:pt x="601" y="1401"/>
                    <a:pt x="567" y="300"/>
                  </a:cubicBezTo>
                  <a:cubicBezTo>
                    <a:pt x="567" y="100"/>
                    <a:pt x="417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8476364" y="1128270"/>
              <a:ext cx="172360" cy="285635"/>
            </a:xfrm>
            <a:custGeom>
              <a:avLst/>
              <a:gdLst/>
              <a:ahLst/>
              <a:cxnLst/>
              <a:rect l="l" t="t" r="r" b="b"/>
              <a:pathLst>
                <a:path w="5385" h="8924" extrusionOk="0">
                  <a:moveTo>
                    <a:pt x="5050" y="0"/>
                  </a:moveTo>
                  <a:cubicBezTo>
                    <a:pt x="4941" y="0"/>
                    <a:pt x="4838" y="59"/>
                    <a:pt x="4811" y="194"/>
                  </a:cubicBezTo>
                  <a:cubicBezTo>
                    <a:pt x="4211" y="2395"/>
                    <a:pt x="3244" y="4497"/>
                    <a:pt x="1976" y="6398"/>
                  </a:cubicBezTo>
                  <a:cubicBezTo>
                    <a:pt x="1476" y="7099"/>
                    <a:pt x="909" y="7799"/>
                    <a:pt x="241" y="8399"/>
                  </a:cubicBezTo>
                  <a:cubicBezTo>
                    <a:pt x="1" y="8640"/>
                    <a:pt x="232" y="8924"/>
                    <a:pt x="470" y="8924"/>
                  </a:cubicBezTo>
                  <a:cubicBezTo>
                    <a:pt x="529" y="8924"/>
                    <a:pt x="589" y="8906"/>
                    <a:pt x="642" y="8866"/>
                  </a:cubicBezTo>
                  <a:cubicBezTo>
                    <a:pt x="1342" y="8266"/>
                    <a:pt x="1909" y="7465"/>
                    <a:pt x="2410" y="6732"/>
                  </a:cubicBezTo>
                  <a:cubicBezTo>
                    <a:pt x="3744" y="4797"/>
                    <a:pt x="4711" y="2629"/>
                    <a:pt x="5345" y="327"/>
                  </a:cubicBezTo>
                  <a:cubicBezTo>
                    <a:pt x="5385" y="128"/>
                    <a:pt x="5211" y="0"/>
                    <a:pt x="5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8613457" y="1024755"/>
              <a:ext cx="218675" cy="358740"/>
            </a:xfrm>
            <a:custGeom>
              <a:avLst/>
              <a:gdLst/>
              <a:ahLst/>
              <a:cxnLst/>
              <a:rect l="l" t="t" r="r" b="b"/>
              <a:pathLst>
                <a:path w="6832" h="11208" extrusionOk="0">
                  <a:moveTo>
                    <a:pt x="338" y="1"/>
                  </a:moveTo>
                  <a:cubicBezTo>
                    <a:pt x="171" y="1"/>
                    <a:pt x="1" y="137"/>
                    <a:pt x="61" y="359"/>
                  </a:cubicBezTo>
                  <a:cubicBezTo>
                    <a:pt x="728" y="3227"/>
                    <a:pt x="1963" y="6029"/>
                    <a:pt x="3731" y="8431"/>
                  </a:cubicBezTo>
                  <a:cubicBezTo>
                    <a:pt x="4431" y="9365"/>
                    <a:pt x="5232" y="10366"/>
                    <a:pt x="6166" y="11133"/>
                  </a:cubicBezTo>
                  <a:cubicBezTo>
                    <a:pt x="6233" y="11186"/>
                    <a:pt x="6308" y="11208"/>
                    <a:pt x="6379" y="11208"/>
                  </a:cubicBezTo>
                  <a:cubicBezTo>
                    <a:pt x="6624" y="11208"/>
                    <a:pt x="6832" y="10947"/>
                    <a:pt x="6599" y="10766"/>
                  </a:cubicBezTo>
                  <a:cubicBezTo>
                    <a:pt x="5665" y="9999"/>
                    <a:pt x="4931" y="9098"/>
                    <a:pt x="4231" y="8131"/>
                  </a:cubicBezTo>
                  <a:cubicBezTo>
                    <a:pt x="2463" y="5763"/>
                    <a:pt x="1262" y="3027"/>
                    <a:pt x="595" y="192"/>
                  </a:cubicBezTo>
                  <a:cubicBezTo>
                    <a:pt x="555" y="60"/>
                    <a:pt x="448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8440931" y="803191"/>
              <a:ext cx="100824" cy="297638"/>
            </a:xfrm>
            <a:custGeom>
              <a:avLst/>
              <a:gdLst/>
              <a:ahLst/>
              <a:cxnLst/>
              <a:rect l="l" t="t" r="r" b="b"/>
              <a:pathLst>
                <a:path w="3150" h="9299" extrusionOk="0">
                  <a:moveTo>
                    <a:pt x="393" y="1"/>
                  </a:moveTo>
                  <a:cubicBezTo>
                    <a:pt x="179" y="1"/>
                    <a:pt x="0" y="262"/>
                    <a:pt x="181" y="442"/>
                  </a:cubicBezTo>
                  <a:cubicBezTo>
                    <a:pt x="2249" y="2677"/>
                    <a:pt x="2849" y="6113"/>
                    <a:pt x="2483" y="9049"/>
                  </a:cubicBezTo>
                  <a:cubicBezTo>
                    <a:pt x="2466" y="9215"/>
                    <a:pt x="2591" y="9299"/>
                    <a:pt x="2724" y="9299"/>
                  </a:cubicBezTo>
                  <a:cubicBezTo>
                    <a:pt x="2858" y="9299"/>
                    <a:pt x="3000" y="9215"/>
                    <a:pt x="3016" y="9049"/>
                  </a:cubicBezTo>
                  <a:cubicBezTo>
                    <a:pt x="3150" y="7948"/>
                    <a:pt x="3116" y="6847"/>
                    <a:pt x="2983" y="5746"/>
                  </a:cubicBezTo>
                  <a:cubicBezTo>
                    <a:pt x="2716" y="3678"/>
                    <a:pt x="2016" y="1610"/>
                    <a:pt x="581" y="76"/>
                  </a:cubicBezTo>
                  <a:cubicBezTo>
                    <a:pt x="521" y="23"/>
                    <a:pt x="456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8564708" y="925272"/>
              <a:ext cx="291972" cy="221588"/>
            </a:xfrm>
            <a:custGeom>
              <a:avLst/>
              <a:gdLst/>
              <a:ahLst/>
              <a:cxnLst/>
              <a:rect l="l" t="t" r="r" b="b"/>
              <a:pathLst>
                <a:path w="9122" h="6923" extrusionOk="0">
                  <a:moveTo>
                    <a:pt x="399" y="0"/>
                  </a:moveTo>
                  <a:cubicBezTo>
                    <a:pt x="206" y="0"/>
                    <a:pt x="1" y="200"/>
                    <a:pt x="117" y="431"/>
                  </a:cubicBezTo>
                  <a:cubicBezTo>
                    <a:pt x="1751" y="3300"/>
                    <a:pt x="4853" y="5268"/>
                    <a:pt x="7822" y="6569"/>
                  </a:cubicBezTo>
                  <a:cubicBezTo>
                    <a:pt x="8122" y="6669"/>
                    <a:pt x="8356" y="6802"/>
                    <a:pt x="8656" y="6903"/>
                  </a:cubicBezTo>
                  <a:cubicBezTo>
                    <a:pt x="8698" y="6916"/>
                    <a:pt x="8736" y="6923"/>
                    <a:pt x="8771" y="6923"/>
                  </a:cubicBezTo>
                  <a:cubicBezTo>
                    <a:pt x="9073" y="6923"/>
                    <a:pt x="9122" y="6458"/>
                    <a:pt x="8823" y="6369"/>
                  </a:cubicBezTo>
                  <a:cubicBezTo>
                    <a:pt x="6588" y="5535"/>
                    <a:pt x="4320" y="4234"/>
                    <a:pt x="2585" y="2566"/>
                  </a:cubicBezTo>
                  <a:cubicBezTo>
                    <a:pt x="1818" y="1866"/>
                    <a:pt x="1117" y="1065"/>
                    <a:pt x="617" y="131"/>
                  </a:cubicBezTo>
                  <a:cubicBezTo>
                    <a:pt x="566" y="39"/>
                    <a:pt x="484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8359501" y="762828"/>
              <a:ext cx="363413" cy="68048"/>
            </a:xfrm>
            <a:custGeom>
              <a:avLst/>
              <a:gdLst/>
              <a:ahLst/>
              <a:cxnLst/>
              <a:rect l="l" t="t" r="r" b="b"/>
              <a:pathLst>
                <a:path w="11354" h="2126" extrusionOk="0">
                  <a:moveTo>
                    <a:pt x="395" y="1"/>
                  </a:moveTo>
                  <a:cubicBezTo>
                    <a:pt x="115" y="1"/>
                    <a:pt x="0" y="474"/>
                    <a:pt x="323" y="603"/>
                  </a:cubicBezTo>
                  <a:cubicBezTo>
                    <a:pt x="1724" y="1103"/>
                    <a:pt x="3192" y="1503"/>
                    <a:pt x="4660" y="1770"/>
                  </a:cubicBezTo>
                  <a:cubicBezTo>
                    <a:pt x="5628" y="1948"/>
                    <a:pt x="6744" y="2125"/>
                    <a:pt x="7843" y="2125"/>
                  </a:cubicBezTo>
                  <a:cubicBezTo>
                    <a:pt x="9016" y="2125"/>
                    <a:pt x="10168" y="1923"/>
                    <a:pt x="11098" y="1303"/>
                  </a:cubicBezTo>
                  <a:cubicBezTo>
                    <a:pt x="11354" y="1132"/>
                    <a:pt x="11173" y="768"/>
                    <a:pt x="10948" y="768"/>
                  </a:cubicBezTo>
                  <a:cubicBezTo>
                    <a:pt x="10910" y="768"/>
                    <a:pt x="10870" y="778"/>
                    <a:pt x="10831" y="803"/>
                  </a:cubicBezTo>
                  <a:cubicBezTo>
                    <a:pt x="9958" y="1368"/>
                    <a:pt x="8890" y="1558"/>
                    <a:pt x="7797" y="1558"/>
                  </a:cubicBezTo>
                  <a:cubicBezTo>
                    <a:pt x="6633" y="1558"/>
                    <a:pt x="5441" y="1343"/>
                    <a:pt x="4426" y="1136"/>
                  </a:cubicBezTo>
                  <a:cubicBezTo>
                    <a:pt x="3092" y="836"/>
                    <a:pt x="1724" y="503"/>
                    <a:pt x="423" y="2"/>
                  </a:cubicBezTo>
                  <a:cubicBezTo>
                    <a:pt x="414" y="1"/>
                    <a:pt x="404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8146676" y="614117"/>
              <a:ext cx="198222" cy="179178"/>
            </a:xfrm>
            <a:custGeom>
              <a:avLst/>
              <a:gdLst/>
              <a:ahLst/>
              <a:cxnLst/>
              <a:rect l="l" t="t" r="r" b="b"/>
              <a:pathLst>
                <a:path w="6193" h="5598" extrusionOk="0">
                  <a:moveTo>
                    <a:pt x="5826" y="0"/>
                  </a:moveTo>
                  <a:cubicBezTo>
                    <a:pt x="5731" y="0"/>
                    <a:pt x="5650" y="55"/>
                    <a:pt x="5638" y="178"/>
                  </a:cubicBezTo>
                  <a:cubicBezTo>
                    <a:pt x="5605" y="545"/>
                    <a:pt x="5438" y="812"/>
                    <a:pt x="5204" y="1146"/>
                  </a:cubicBezTo>
                  <a:cubicBezTo>
                    <a:pt x="4671" y="2046"/>
                    <a:pt x="3837" y="2847"/>
                    <a:pt x="2969" y="3481"/>
                  </a:cubicBezTo>
                  <a:cubicBezTo>
                    <a:pt x="2135" y="4115"/>
                    <a:pt x="1201" y="4615"/>
                    <a:pt x="301" y="5082"/>
                  </a:cubicBezTo>
                  <a:cubicBezTo>
                    <a:pt x="1" y="5232"/>
                    <a:pt x="213" y="5597"/>
                    <a:pt x="501" y="5597"/>
                  </a:cubicBezTo>
                  <a:cubicBezTo>
                    <a:pt x="534" y="5597"/>
                    <a:pt x="567" y="5592"/>
                    <a:pt x="601" y="5582"/>
                  </a:cubicBezTo>
                  <a:cubicBezTo>
                    <a:pt x="2102" y="4848"/>
                    <a:pt x="3536" y="3948"/>
                    <a:pt x="4671" y="2780"/>
                  </a:cubicBezTo>
                  <a:cubicBezTo>
                    <a:pt x="5204" y="2180"/>
                    <a:pt x="5771" y="1513"/>
                    <a:pt x="6038" y="779"/>
                  </a:cubicBezTo>
                  <a:lnTo>
                    <a:pt x="6172" y="412"/>
                  </a:lnTo>
                  <a:cubicBezTo>
                    <a:pt x="6193" y="160"/>
                    <a:pt x="5988" y="0"/>
                    <a:pt x="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7910453" y="955680"/>
              <a:ext cx="264958" cy="292453"/>
            </a:xfrm>
            <a:custGeom>
              <a:avLst/>
              <a:gdLst/>
              <a:ahLst/>
              <a:cxnLst/>
              <a:rect l="l" t="t" r="r" b="b"/>
              <a:pathLst>
                <a:path w="8278" h="9137" extrusionOk="0">
                  <a:moveTo>
                    <a:pt x="7805" y="0"/>
                  </a:moveTo>
                  <a:cubicBezTo>
                    <a:pt x="7775" y="0"/>
                    <a:pt x="7745" y="5"/>
                    <a:pt x="7714" y="15"/>
                  </a:cubicBezTo>
                  <a:cubicBezTo>
                    <a:pt x="6880" y="415"/>
                    <a:pt x="6146" y="849"/>
                    <a:pt x="5379" y="1349"/>
                  </a:cubicBezTo>
                  <a:cubicBezTo>
                    <a:pt x="3845" y="2450"/>
                    <a:pt x="2410" y="3784"/>
                    <a:pt x="1410" y="5352"/>
                  </a:cubicBezTo>
                  <a:cubicBezTo>
                    <a:pt x="742" y="6420"/>
                    <a:pt x="309" y="7587"/>
                    <a:pt x="42" y="8788"/>
                  </a:cubicBezTo>
                  <a:cubicBezTo>
                    <a:pt x="1" y="8994"/>
                    <a:pt x="189" y="9136"/>
                    <a:pt x="354" y="9136"/>
                  </a:cubicBezTo>
                  <a:cubicBezTo>
                    <a:pt x="457" y="9136"/>
                    <a:pt x="550" y="9082"/>
                    <a:pt x="576" y="8955"/>
                  </a:cubicBezTo>
                  <a:cubicBezTo>
                    <a:pt x="1243" y="5352"/>
                    <a:pt x="4078" y="2617"/>
                    <a:pt x="7180" y="916"/>
                  </a:cubicBezTo>
                  <a:cubicBezTo>
                    <a:pt x="7414" y="782"/>
                    <a:pt x="7714" y="615"/>
                    <a:pt x="7948" y="482"/>
                  </a:cubicBezTo>
                  <a:cubicBezTo>
                    <a:pt x="8277" y="362"/>
                    <a:pt x="8069" y="0"/>
                    <a:pt x="7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8342601" y="1405785"/>
              <a:ext cx="163270" cy="260125"/>
            </a:xfrm>
            <a:custGeom>
              <a:avLst/>
              <a:gdLst/>
              <a:ahLst/>
              <a:cxnLst/>
              <a:rect l="l" t="t" r="r" b="b"/>
              <a:pathLst>
                <a:path w="5101" h="8127" extrusionOk="0">
                  <a:moveTo>
                    <a:pt x="250" y="0"/>
                  </a:moveTo>
                  <a:cubicBezTo>
                    <a:pt x="120" y="0"/>
                    <a:pt x="1" y="84"/>
                    <a:pt x="17" y="263"/>
                  </a:cubicBezTo>
                  <a:cubicBezTo>
                    <a:pt x="184" y="2231"/>
                    <a:pt x="1218" y="3966"/>
                    <a:pt x="2352" y="5567"/>
                  </a:cubicBezTo>
                  <a:cubicBezTo>
                    <a:pt x="3019" y="6434"/>
                    <a:pt x="3720" y="7302"/>
                    <a:pt x="4520" y="8069"/>
                  </a:cubicBezTo>
                  <a:cubicBezTo>
                    <a:pt x="4567" y="8109"/>
                    <a:pt x="4621" y="8126"/>
                    <a:pt x="4674" y="8126"/>
                  </a:cubicBezTo>
                  <a:cubicBezTo>
                    <a:pt x="4887" y="8126"/>
                    <a:pt x="5101" y="7849"/>
                    <a:pt x="4887" y="7635"/>
                  </a:cubicBezTo>
                  <a:cubicBezTo>
                    <a:pt x="4154" y="6935"/>
                    <a:pt x="3486" y="6134"/>
                    <a:pt x="2886" y="5367"/>
                  </a:cubicBezTo>
                  <a:cubicBezTo>
                    <a:pt x="1819" y="3899"/>
                    <a:pt x="751" y="2131"/>
                    <a:pt x="551" y="263"/>
                  </a:cubicBezTo>
                  <a:cubicBezTo>
                    <a:pt x="534" y="92"/>
                    <a:pt x="386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8018450" y="1170298"/>
              <a:ext cx="213042" cy="99159"/>
            </a:xfrm>
            <a:custGeom>
              <a:avLst/>
              <a:gdLst/>
              <a:ahLst/>
              <a:cxnLst/>
              <a:rect l="l" t="t" r="r" b="b"/>
              <a:pathLst>
                <a:path w="6656" h="3098" extrusionOk="0">
                  <a:moveTo>
                    <a:pt x="4924" y="1"/>
                  </a:moveTo>
                  <a:cubicBezTo>
                    <a:pt x="4075" y="1"/>
                    <a:pt x="3246" y="173"/>
                    <a:pt x="2472" y="582"/>
                  </a:cubicBezTo>
                  <a:cubicBezTo>
                    <a:pt x="1672" y="949"/>
                    <a:pt x="1004" y="1549"/>
                    <a:pt x="471" y="2250"/>
                  </a:cubicBezTo>
                  <a:cubicBezTo>
                    <a:pt x="337" y="2416"/>
                    <a:pt x="204" y="2550"/>
                    <a:pt x="137" y="2717"/>
                  </a:cubicBezTo>
                  <a:cubicBezTo>
                    <a:pt x="0" y="2899"/>
                    <a:pt x="191" y="3098"/>
                    <a:pt x="379" y="3098"/>
                  </a:cubicBezTo>
                  <a:cubicBezTo>
                    <a:pt x="466" y="3098"/>
                    <a:pt x="551" y="3055"/>
                    <a:pt x="604" y="2950"/>
                  </a:cubicBezTo>
                  <a:cubicBezTo>
                    <a:pt x="938" y="2416"/>
                    <a:pt x="1438" y="1916"/>
                    <a:pt x="1938" y="1549"/>
                  </a:cubicBezTo>
                  <a:cubicBezTo>
                    <a:pt x="2821" y="881"/>
                    <a:pt x="3841" y="571"/>
                    <a:pt x="4899" y="571"/>
                  </a:cubicBezTo>
                  <a:cubicBezTo>
                    <a:pt x="5320" y="571"/>
                    <a:pt x="5748" y="620"/>
                    <a:pt x="6175" y="715"/>
                  </a:cubicBezTo>
                  <a:cubicBezTo>
                    <a:pt x="6194" y="719"/>
                    <a:pt x="6213" y="721"/>
                    <a:pt x="6231" y="721"/>
                  </a:cubicBezTo>
                  <a:cubicBezTo>
                    <a:pt x="6526" y="721"/>
                    <a:pt x="6656" y="242"/>
                    <a:pt x="6342" y="148"/>
                  </a:cubicBezTo>
                  <a:cubicBezTo>
                    <a:pt x="5867" y="53"/>
                    <a:pt x="5392" y="1"/>
                    <a:pt x="4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8192576" y="1014960"/>
              <a:ext cx="190605" cy="90677"/>
            </a:xfrm>
            <a:custGeom>
              <a:avLst/>
              <a:gdLst/>
              <a:ahLst/>
              <a:cxnLst/>
              <a:rect l="l" t="t" r="r" b="b"/>
              <a:pathLst>
                <a:path w="5955" h="2833" extrusionOk="0">
                  <a:moveTo>
                    <a:pt x="5556" y="0"/>
                  </a:moveTo>
                  <a:cubicBezTo>
                    <a:pt x="5471" y="0"/>
                    <a:pt x="5389" y="39"/>
                    <a:pt x="5338" y="131"/>
                  </a:cubicBezTo>
                  <a:cubicBezTo>
                    <a:pt x="4904" y="932"/>
                    <a:pt x="4037" y="1332"/>
                    <a:pt x="3237" y="1632"/>
                  </a:cubicBezTo>
                  <a:cubicBezTo>
                    <a:pt x="2436" y="1932"/>
                    <a:pt x="1602" y="2099"/>
                    <a:pt x="835" y="2233"/>
                  </a:cubicBezTo>
                  <a:cubicBezTo>
                    <a:pt x="668" y="2266"/>
                    <a:pt x="535" y="2266"/>
                    <a:pt x="334" y="2266"/>
                  </a:cubicBezTo>
                  <a:cubicBezTo>
                    <a:pt x="1" y="2299"/>
                    <a:pt x="1" y="2833"/>
                    <a:pt x="334" y="2833"/>
                  </a:cubicBezTo>
                  <a:cubicBezTo>
                    <a:pt x="868" y="2800"/>
                    <a:pt x="1402" y="2733"/>
                    <a:pt x="1936" y="2599"/>
                  </a:cubicBezTo>
                  <a:cubicBezTo>
                    <a:pt x="2903" y="2399"/>
                    <a:pt x="3904" y="2099"/>
                    <a:pt x="4738" y="1565"/>
                  </a:cubicBezTo>
                  <a:cubicBezTo>
                    <a:pt x="5205" y="1265"/>
                    <a:pt x="5572" y="898"/>
                    <a:pt x="5838" y="431"/>
                  </a:cubicBezTo>
                  <a:cubicBezTo>
                    <a:pt x="5954" y="200"/>
                    <a:pt x="5749" y="0"/>
                    <a:pt x="5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8323747" y="1137745"/>
              <a:ext cx="161414" cy="110970"/>
            </a:xfrm>
            <a:custGeom>
              <a:avLst/>
              <a:gdLst/>
              <a:ahLst/>
              <a:cxnLst/>
              <a:rect l="l" t="t" r="r" b="b"/>
              <a:pathLst>
                <a:path w="5043" h="3467" extrusionOk="0">
                  <a:moveTo>
                    <a:pt x="400" y="0"/>
                  </a:moveTo>
                  <a:cubicBezTo>
                    <a:pt x="199" y="0"/>
                    <a:pt x="0" y="200"/>
                    <a:pt x="139" y="431"/>
                  </a:cubicBezTo>
                  <a:cubicBezTo>
                    <a:pt x="406" y="798"/>
                    <a:pt x="673" y="1165"/>
                    <a:pt x="973" y="1499"/>
                  </a:cubicBezTo>
                  <a:cubicBezTo>
                    <a:pt x="1540" y="2166"/>
                    <a:pt x="2274" y="2800"/>
                    <a:pt x="3108" y="3133"/>
                  </a:cubicBezTo>
                  <a:cubicBezTo>
                    <a:pt x="3608" y="3333"/>
                    <a:pt x="4142" y="3467"/>
                    <a:pt x="4676" y="3467"/>
                  </a:cubicBezTo>
                  <a:cubicBezTo>
                    <a:pt x="5032" y="3467"/>
                    <a:pt x="5042" y="2932"/>
                    <a:pt x="4706" y="2932"/>
                  </a:cubicBezTo>
                  <a:cubicBezTo>
                    <a:pt x="4696" y="2932"/>
                    <a:pt x="4686" y="2932"/>
                    <a:pt x="4676" y="2933"/>
                  </a:cubicBezTo>
                  <a:cubicBezTo>
                    <a:pt x="4638" y="2935"/>
                    <a:pt x="4600" y="2935"/>
                    <a:pt x="4563" y="2935"/>
                  </a:cubicBezTo>
                  <a:cubicBezTo>
                    <a:pt x="3041" y="2935"/>
                    <a:pt x="1687" y="1637"/>
                    <a:pt x="873" y="498"/>
                  </a:cubicBezTo>
                  <a:lnTo>
                    <a:pt x="640" y="131"/>
                  </a:lnTo>
                  <a:cubicBezTo>
                    <a:pt x="578" y="39"/>
                    <a:pt x="489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7776177" y="600833"/>
              <a:ext cx="116475" cy="761042"/>
            </a:xfrm>
            <a:custGeom>
              <a:avLst/>
              <a:gdLst/>
              <a:ahLst/>
              <a:cxnLst/>
              <a:rect l="l" t="t" r="r" b="b"/>
              <a:pathLst>
                <a:path w="3639" h="23777" extrusionOk="0">
                  <a:moveTo>
                    <a:pt x="3243" y="1"/>
                  </a:moveTo>
                  <a:cubicBezTo>
                    <a:pt x="3181" y="1"/>
                    <a:pt x="3118" y="28"/>
                    <a:pt x="3069" y="93"/>
                  </a:cubicBezTo>
                  <a:cubicBezTo>
                    <a:pt x="1835" y="1561"/>
                    <a:pt x="701" y="3229"/>
                    <a:pt x="267" y="5163"/>
                  </a:cubicBezTo>
                  <a:cubicBezTo>
                    <a:pt x="1" y="6564"/>
                    <a:pt x="101" y="7999"/>
                    <a:pt x="434" y="9366"/>
                  </a:cubicBezTo>
                  <a:cubicBezTo>
                    <a:pt x="768" y="10734"/>
                    <a:pt x="1268" y="12102"/>
                    <a:pt x="1668" y="13569"/>
                  </a:cubicBezTo>
                  <a:cubicBezTo>
                    <a:pt x="2169" y="15704"/>
                    <a:pt x="2269" y="17939"/>
                    <a:pt x="2235" y="20174"/>
                  </a:cubicBezTo>
                  <a:cubicBezTo>
                    <a:pt x="2202" y="21375"/>
                    <a:pt x="2102" y="22576"/>
                    <a:pt x="1902" y="23777"/>
                  </a:cubicBezTo>
                  <a:lnTo>
                    <a:pt x="2436" y="23777"/>
                  </a:lnTo>
                  <a:cubicBezTo>
                    <a:pt x="3003" y="20908"/>
                    <a:pt x="2903" y="17839"/>
                    <a:pt x="2502" y="14937"/>
                  </a:cubicBezTo>
                  <a:cubicBezTo>
                    <a:pt x="2035" y="12068"/>
                    <a:pt x="434" y="9266"/>
                    <a:pt x="668" y="6264"/>
                  </a:cubicBezTo>
                  <a:cubicBezTo>
                    <a:pt x="834" y="4063"/>
                    <a:pt x="2035" y="2094"/>
                    <a:pt x="3436" y="493"/>
                  </a:cubicBezTo>
                  <a:cubicBezTo>
                    <a:pt x="3638" y="266"/>
                    <a:pt x="3439" y="1"/>
                    <a:pt x="3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7905363" y="751017"/>
              <a:ext cx="858441" cy="1948393"/>
            </a:xfrm>
            <a:custGeom>
              <a:avLst/>
              <a:gdLst/>
              <a:ahLst/>
              <a:cxnLst/>
              <a:rect l="l" t="t" r="r" b="b"/>
              <a:pathLst>
                <a:path w="26820" h="60873" extrusionOk="0">
                  <a:moveTo>
                    <a:pt x="11704" y="0"/>
                  </a:moveTo>
                  <a:cubicBezTo>
                    <a:pt x="10662" y="0"/>
                    <a:pt x="9608" y="163"/>
                    <a:pt x="8574" y="505"/>
                  </a:cubicBezTo>
                  <a:cubicBezTo>
                    <a:pt x="5738" y="1472"/>
                    <a:pt x="3670" y="3473"/>
                    <a:pt x="2336" y="6109"/>
                  </a:cubicBezTo>
                  <a:cubicBezTo>
                    <a:pt x="501" y="9878"/>
                    <a:pt x="1" y="14848"/>
                    <a:pt x="168" y="18985"/>
                  </a:cubicBezTo>
                  <a:lnTo>
                    <a:pt x="168" y="19051"/>
                  </a:lnTo>
                  <a:lnTo>
                    <a:pt x="701" y="19051"/>
                  </a:lnTo>
                  <a:cubicBezTo>
                    <a:pt x="501" y="15649"/>
                    <a:pt x="868" y="11546"/>
                    <a:pt x="2002" y="8310"/>
                  </a:cubicBezTo>
                  <a:cubicBezTo>
                    <a:pt x="2836" y="5775"/>
                    <a:pt x="4237" y="3373"/>
                    <a:pt x="6572" y="2006"/>
                  </a:cubicBezTo>
                  <a:cubicBezTo>
                    <a:pt x="8179" y="1038"/>
                    <a:pt x="9956" y="554"/>
                    <a:pt x="11727" y="554"/>
                  </a:cubicBezTo>
                  <a:cubicBezTo>
                    <a:pt x="13559" y="554"/>
                    <a:pt x="15385" y="1071"/>
                    <a:pt x="17013" y="2106"/>
                  </a:cubicBezTo>
                  <a:cubicBezTo>
                    <a:pt x="19815" y="3907"/>
                    <a:pt x="22017" y="7009"/>
                    <a:pt x="22517" y="10312"/>
                  </a:cubicBezTo>
                  <a:cubicBezTo>
                    <a:pt x="23051" y="13881"/>
                    <a:pt x="21916" y="17484"/>
                    <a:pt x="21516" y="21019"/>
                  </a:cubicBezTo>
                  <a:cubicBezTo>
                    <a:pt x="21349" y="22320"/>
                    <a:pt x="21249" y="23755"/>
                    <a:pt x="21750" y="25022"/>
                  </a:cubicBezTo>
                  <a:cubicBezTo>
                    <a:pt x="22350" y="26423"/>
                    <a:pt x="23217" y="27758"/>
                    <a:pt x="23985" y="29092"/>
                  </a:cubicBezTo>
                  <a:cubicBezTo>
                    <a:pt x="24819" y="30593"/>
                    <a:pt x="25586" y="32161"/>
                    <a:pt x="25986" y="33862"/>
                  </a:cubicBezTo>
                  <a:cubicBezTo>
                    <a:pt x="26353" y="35563"/>
                    <a:pt x="26186" y="37331"/>
                    <a:pt x="25652" y="38999"/>
                  </a:cubicBezTo>
                  <a:cubicBezTo>
                    <a:pt x="24652" y="42068"/>
                    <a:pt x="23051" y="44903"/>
                    <a:pt x="21883" y="47905"/>
                  </a:cubicBezTo>
                  <a:cubicBezTo>
                    <a:pt x="20649" y="51174"/>
                    <a:pt x="19682" y="54643"/>
                    <a:pt x="20215" y="58179"/>
                  </a:cubicBezTo>
                  <a:cubicBezTo>
                    <a:pt x="20349" y="59047"/>
                    <a:pt x="20549" y="59881"/>
                    <a:pt x="20882" y="60681"/>
                  </a:cubicBezTo>
                  <a:cubicBezTo>
                    <a:pt x="20935" y="60813"/>
                    <a:pt x="21051" y="60872"/>
                    <a:pt x="21163" y="60872"/>
                  </a:cubicBezTo>
                  <a:cubicBezTo>
                    <a:pt x="21334" y="60872"/>
                    <a:pt x="21497" y="60736"/>
                    <a:pt x="21416" y="60514"/>
                  </a:cubicBezTo>
                  <a:cubicBezTo>
                    <a:pt x="18748" y="53409"/>
                    <a:pt x="23418" y="46404"/>
                    <a:pt x="25886" y="40000"/>
                  </a:cubicBezTo>
                  <a:cubicBezTo>
                    <a:pt x="26420" y="38565"/>
                    <a:pt x="26820" y="37031"/>
                    <a:pt x="26720" y="35396"/>
                  </a:cubicBezTo>
                  <a:cubicBezTo>
                    <a:pt x="26653" y="33662"/>
                    <a:pt x="26053" y="31994"/>
                    <a:pt x="25252" y="30393"/>
                  </a:cubicBezTo>
                  <a:cubicBezTo>
                    <a:pt x="24518" y="28892"/>
                    <a:pt x="23551" y="27491"/>
                    <a:pt x="22817" y="25990"/>
                  </a:cubicBezTo>
                  <a:cubicBezTo>
                    <a:pt x="22484" y="25356"/>
                    <a:pt x="22183" y="24689"/>
                    <a:pt x="22050" y="23988"/>
                  </a:cubicBezTo>
                  <a:cubicBezTo>
                    <a:pt x="21916" y="23221"/>
                    <a:pt x="21916" y="22487"/>
                    <a:pt x="22017" y="21753"/>
                  </a:cubicBezTo>
                  <a:cubicBezTo>
                    <a:pt x="22317" y="18151"/>
                    <a:pt x="23518" y="14581"/>
                    <a:pt x="23184" y="10879"/>
                  </a:cubicBezTo>
                  <a:cubicBezTo>
                    <a:pt x="22850" y="7576"/>
                    <a:pt x="21016" y="4508"/>
                    <a:pt x="18414" y="2439"/>
                  </a:cubicBezTo>
                  <a:cubicBezTo>
                    <a:pt x="16479" y="878"/>
                    <a:pt x="14121" y="0"/>
                    <a:pt x="11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7980103" y="1085955"/>
              <a:ext cx="477296" cy="862250"/>
            </a:xfrm>
            <a:custGeom>
              <a:avLst/>
              <a:gdLst/>
              <a:ahLst/>
              <a:cxnLst/>
              <a:rect l="l" t="t" r="r" b="b"/>
              <a:pathLst>
                <a:path w="14912" h="26939" extrusionOk="0">
                  <a:moveTo>
                    <a:pt x="7980" y="0"/>
                  </a:moveTo>
                  <a:cubicBezTo>
                    <a:pt x="6192" y="0"/>
                    <a:pt x="4308" y="1022"/>
                    <a:pt x="3170" y="2350"/>
                  </a:cubicBezTo>
                  <a:cubicBezTo>
                    <a:pt x="1869" y="3851"/>
                    <a:pt x="568" y="6553"/>
                    <a:pt x="1" y="8687"/>
                  </a:cubicBezTo>
                  <a:lnTo>
                    <a:pt x="568" y="8687"/>
                  </a:lnTo>
                  <a:cubicBezTo>
                    <a:pt x="1068" y="7053"/>
                    <a:pt x="2002" y="5018"/>
                    <a:pt x="2803" y="3784"/>
                  </a:cubicBezTo>
                  <a:cubicBezTo>
                    <a:pt x="3503" y="2683"/>
                    <a:pt x="4504" y="1616"/>
                    <a:pt x="5738" y="1082"/>
                  </a:cubicBezTo>
                  <a:cubicBezTo>
                    <a:pt x="6412" y="784"/>
                    <a:pt x="7167" y="604"/>
                    <a:pt x="7905" y="604"/>
                  </a:cubicBezTo>
                  <a:cubicBezTo>
                    <a:pt x="8740" y="604"/>
                    <a:pt x="9554" y="834"/>
                    <a:pt x="10208" y="1382"/>
                  </a:cubicBezTo>
                  <a:cubicBezTo>
                    <a:pt x="12243" y="3050"/>
                    <a:pt x="11709" y="5919"/>
                    <a:pt x="11509" y="8220"/>
                  </a:cubicBezTo>
                  <a:cubicBezTo>
                    <a:pt x="11342" y="9688"/>
                    <a:pt x="11209" y="11122"/>
                    <a:pt x="11209" y="12624"/>
                  </a:cubicBezTo>
                  <a:cubicBezTo>
                    <a:pt x="11175" y="13891"/>
                    <a:pt x="11175" y="15225"/>
                    <a:pt x="11542" y="16460"/>
                  </a:cubicBezTo>
                  <a:cubicBezTo>
                    <a:pt x="11976" y="17861"/>
                    <a:pt x="13010" y="19061"/>
                    <a:pt x="13544" y="20396"/>
                  </a:cubicBezTo>
                  <a:cubicBezTo>
                    <a:pt x="14378" y="22431"/>
                    <a:pt x="14211" y="24532"/>
                    <a:pt x="13244" y="26533"/>
                  </a:cubicBezTo>
                  <a:cubicBezTo>
                    <a:pt x="13131" y="26759"/>
                    <a:pt x="13323" y="26939"/>
                    <a:pt x="13511" y="26939"/>
                  </a:cubicBezTo>
                  <a:cubicBezTo>
                    <a:pt x="13601" y="26939"/>
                    <a:pt x="13690" y="26898"/>
                    <a:pt x="13744" y="26800"/>
                  </a:cubicBezTo>
                  <a:cubicBezTo>
                    <a:pt x="14545" y="24932"/>
                    <a:pt x="14911" y="23064"/>
                    <a:pt x="14411" y="21196"/>
                  </a:cubicBezTo>
                  <a:cubicBezTo>
                    <a:pt x="14044" y="19695"/>
                    <a:pt x="13177" y="18361"/>
                    <a:pt x="12410" y="17027"/>
                  </a:cubicBezTo>
                  <a:cubicBezTo>
                    <a:pt x="11743" y="15859"/>
                    <a:pt x="11709" y="14458"/>
                    <a:pt x="11709" y="13124"/>
                  </a:cubicBezTo>
                  <a:cubicBezTo>
                    <a:pt x="11709" y="11556"/>
                    <a:pt x="11843" y="9955"/>
                    <a:pt x="12009" y="8387"/>
                  </a:cubicBezTo>
                  <a:cubicBezTo>
                    <a:pt x="12243" y="5919"/>
                    <a:pt x="12743" y="3117"/>
                    <a:pt x="10842" y="1182"/>
                  </a:cubicBezTo>
                  <a:cubicBezTo>
                    <a:pt x="10031" y="347"/>
                    <a:pt x="9022" y="0"/>
                    <a:pt x="7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34" name="Google Shape;153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58" y="0"/>
            <a:ext cx="910448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5" name="Google Shape;1535;p16"/>
          <p:cNvSpPr txBox="1">
            <a:spLocks noGrp="1"/>
          </p:cNvSpPr>
          <p:nvPr>
            <p:ph type="title"/>
          </p:nvPr>
        </p:nvSpPr>
        <p:spPr>
          <a:xfrm>
            <a:off x="2290025" y="340059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36" name="Google Shape;1536;p16"/>
          <p:cNvSpPr txBox="1">
            <a:spLocks noGrp="1"/>
          </p:cNvSpPr>
          <p:nvPr>
            <p:ph type="subTitle" idx="1"/>
          </p:nvPr>
        </p:nvSpPr>
        <p:spPr>
          <a:xfrm>
            <a:off x="1799850" y="1416550"/>
            <a:ext cx="5537700" cy="19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8"/>
          <p:cNvSpPr txBox="1">
            <a:spLocks noGrp="1"/>
          </p:cNvSpPr>
          <p:nvPr>
            <p:ph type="subTitle" idx="1"/>
          </p:nvPr>
        </p:nvSpPr>
        <p:spPr>
          <a:xfrm>
            <a:off x="2636500" y="3873400"/>
            <a:ext cx="38682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7" name="Google Shape;1627;p18"/>
          <p:cNvSpPr txBox="1">
            <a:spLocks noGrp="1"/>
          </p:cNvSpPr>
          <p:nvPr>
            <p:ph type="title"/>
          </p:nvPr>
        </p:nvSpPr>
        <p:spPr>
          <a:xfrm>
            <a:off x="2020450" y="533133"/>
            <a:ext cx="5103300" cy="10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8" name="Google Shape;1628;p18"/>
          <p:cNvSpPr txBox="1">
            <a:spLocks noGrp="1"/>
          </p:cNvSpPr>
          <p:nvPr>
            <p:ph type="subTitle" idx="2"/>
          </p:nvPr>
        </p:nvSpPr>
        <p:spPr>
          <a:xfrm>
            <a:off x="1557800" y="1850550"/>
            <a:ext cx="6035400" cy="7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nk One"/>
              <a:buNone/>
              <a:defRPr sz="2000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29" name="Google Shape;1629;p18"/>
          <p:cNvGrpSpPr/>
          <p:nvPr/>
        </p:nvGrpSpPr>
        <p:grpSpPr>
          <a:xfrm rot="-3265395">
            <a:off x="8346355" y="4136375"/>
            <a:ext cx="822803" cy="1193277"/>
            <a:chOff x="3066525" y="648600"/>
            <a:chExt cx="1270100" cy="1841975"/>
          </a:xfrm>
        </p:grpSpPr>
        <p:sp>
          <p:nvSpPr>
            <p:cNvPr id="1630" name="Google Shape;1630;p18"/>
            <p:cNvSpPr/>
            <p:nvPr/>
          </p:nvSpPr>
          <p:spPr>
            <a:xfrm>
              <a:off x="4012200" y="1479000"/>
              <a:ext cx="295250" cy="302750"/>
            </a:xfrm>
            <a:custGeom>
              <a:avLst/>
              <a:gdLst/>
              <a:ahLst/>
              <a:cxnLst/>
              <a:rect l="l" t="t" r="r" b="b"/>
              <a:pathLst>
                <a:path w="11810" h="12110" extrusionOk="0">
                  <a:moveTo>
                    <a:pt x="11409" y="1"/>
                  </a:moveTo>
                  <a:lnTo>
                    <a:pt x="11409" y="1"/>
                  </a:lnTo>
                  <a:cubicBezTo>
                    <a:pt x="8540" y="668"/>
                    <a:pt x="4137" y="3270"/>
                    <a:pt x="2035" y="5404"/>
                  </a:cubicBezTo>
                  <a:cubicBezTo>
                    <a:pt x="1" y="7539"/>
                    <a:pt x="401" y="9207"/>
                    <a:pt x="868" y="12109"/>
                  </a:cubicBezTo>
                  <a:cubicBezTo>
                    <a:pt x="3903" y="12076"/>
                    <a:pt x="5371" y="12076"/>
                    <a:pt x="7373" y="9774"/>
                  </a:cubicBezTo>
                  <a:cubicBezTo>
                    <a:pt x="9374" y="7439"/>
                    <a:pt x="11809" y="3036"/>
                    <a:pt x="11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8"/>
            <p:cNvSpPr/>
            <p:nvPr/>
          </p:nvSpPr>
          <p:spPr>
            <a:xfrm>
              <a:off x="4033050" y="1545725"/>
              <a:ext cx="212675" cy="235175"/>
            </a:xfrm>
            <a:custGeom>
              <a:avLst/>
              <a:gdLst/>
              <a:ahLst/>
              <a:cxnLst/>
              <a:rect l="l" t="t" r="r" b="b"/>
              <a:pathLst>
                <a:path w="8507" h="9407" fill="none" extrusionOk="0">
                  <a:moveTo>
                    <a:pt x="8507" y="0"/>
                  </a:moveTo>
                  <a:cubicBezTo>
                    <a:pt x="8073" y="500"/>
                    <a:pt x="1" y="9407"/>
                    <a:pt x="1" y="9407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8"/>
            <p:cNvSpPr/>
            <p:nvPr/>
          </p:nvSpPr>
          <p:spPr>
            <a:xfrm>
              <a:off x="3775375" y="1667475"/>
              <a:ext cx="280225" cy="330250"/>
            </a:xfrm>
            <a:custGeom>
              <a:avLst/>
              <a:gdLst/>
              <a:ahLst/>
              <a:cxnLst/>
              <a:rect l="l" t="t" r="r" b="b"/>
              <a:pathLst>
                <a:path w="11209" h="13210" extrusionOk="0">
                  <a:moveTo>
                    <a:pt x="701" y="0"/>
                  </a:moveTo>
                  <a:cubicBezTo>
                    <a:pt x="0" y="2936"/>
                    <a:pt x="1968" y="7639"/>
                    <a:pt x="3636" y="10174"/>
                  </a:cubicBezTo>
                  <a:cubicBezTo>
                    <a:pt x="5371" y="12676"/>
                    <a:pt x="6805" y="12843"/>
                    <a:pt x="9841" y="13210"/>
                  </a:cubicBezTo>
                  <a:cubicBezTo>
                    <a:pt x="10641" y="10374"/>
                    <a:pt x="11208" y="8740"/>
                    <a:pt x="9407" y="6405"/>
                  </a:cubicBezTo>
                  <a:cubicBezTo>
                    <a:pt x="7639" y="4070"/>
                    <a:pt x="3503" y="968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8"/>
            <p:cNvSpPr/>
            <p:nvPr/>
          </p:nvSpPr>
          <p:spPr>
            <a:xfrm>
              <a:off x="3837075" y="1739175"/>
              <a:ext cx="185150" cy="257725"/>
            </a:xfrm>
            <a:custGeom>
              <a:avLst/>
              <a:gdLst/>
              <a:ahLst/>
              <a:cxnLst/>
              <a:rect l="l" t="t" r="r" b="b"/>
              <a:pathLst>
                <a:path w="7406" h="10309" fill="none" extrusionOk="0">
                  <a:moveTo>
                    <a:pt x="1" y="1"/>
                  </a:moveTo>
                  <a:cubicBezTo>
                    <a:pt x="368" y="535"/>
                    <a:pt x="7406" y="10308"/>
                    <a:pt x="7406" y="1030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8"/>
            <p:cNvSpPr/>
            <p:nvPr/>
          </p:nvSpPr>
          <p:spPr>
            <a:xfrm>
              <a:off x="3410950" y="1129575"/>
              <a:ext cx="846450" cy="1361000"/>
            </a:xfrm>
            <a:custGeom>
              <a:avLst/>
              <a:gdLst/>
              <a:ahLst/>
              <a:cxnLst/>
              <a:rect l="l" t="t" r="r" b="b"/>
              <a:pathLst>
                <a:path w="33858" h="54440" fill="none" extrusionOk="0">
                  <a:moveTo>
                    <a:pt x="0" y="22350"/>
                  </a:moveTo>
                  <a:cubicBezTo>
                    <a:pt x="0" y="22350"/>
                    <a:pt x="18413" y="38895"/>
                    <a:pt x="17513" y="54073"/>
                  </a:cubicBezTo>
                  <a:cubicBezTo>
                    <a:pt x="17513" y="54340"/>
                    <a:pt x="17846" y="54440"/>
                    <a:pt x="17946" y="54240"/>
                  </a:cubicBezTo>
                  <a:cubicBezTo>
                    <a:pt x="33858" y="28188"/>
                    <a:pt x="17546" y="1"/>
                    <a:pt x="17546" y="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8"/>
            <p:cNvSpPr/>
            <p:nvPr/>
          </p:nvSpPr>
          <p:spPr>
            <a:xfrm>
              <a:off x="3066525" y="1346825"/>
              <a:ext cx="688025" cy="679375"/>
            </a:xfrm>
            <a:custGeom>
              <a:avLst/>
              <a:gdLst/>
              <a:ahLst/>
              <a:cxnLst/>
              <a:rect l="l" t="t" r="r" b="b"/>
              <a:pathLst>
                <a:path w="27521" h="27175" extrusionOk="0">
                  <a:moveTo>
                    <a:pt x="15161" y="0"/>
                  </a:moveTo>
                  <a:cubicBezTo>
                    <a:pt x="14489" y="0"/>
                    <a:pt x="13832" y="177"/>
                    <a:pt x="13310" y="584"/>
                  </a:cubicBezTo>
                  <a:cubicBezTo>
                    <a:pt x="12209" y="1418"/>
                    <a:pt x="12209" y="3153"/>
                    <a:pt x="12176" y="4354"/>
                  </a:cubicBezTo>
                  <a:cubicBezTo>
                    <a:pt x="12143" y="5254"/>
                    <a:pt x="12176" y="6188"/>
                    <a:pt x="12309" y="7089"/>
                  </a:cubicBezTo>
                  <a:cubicBezTo>
                    <a:pt x="11976" y="6388"/>
                    <a:pt x="11609" y="5721"/>
                    <a:pt x="11209" y="5054"/>
                  </a:cubicBezTo>
                  <a:cubicBezTo>
                    <a:pt x="10463" y="3802"/>
                    <a:pt x="9292" y="1830"/>
                    <a:pt x="7622" y="1830"/>
                  </a:cubicBezTo>
                  <a:cubicBezTo>
                    <a:pt x="7424" y="1830"/>
                    <a:pt x="7218" y="1858"/>
                    <a:pt x="7006" y="1918"/>
                  </a:cubicBezTo>
                  <a:cubicBezTo>
                    <a:pt x="5705" y="2319"/>
                    <a:pt x="4504" y="3353"/>
                    <a:pt x="4304" y="4720"/>
                  </a:cubicBezTo>
                  <a:cubicBezTo>
                    <a:pt x="4137" y="6055"/>
                    <a:pt x="5304" y="7256"/>
                    <a:pt x="6138" y="8190"/>
                  </a:cubicBezTo>
                  <a:cubicBezTo>
                    <a:pt x="6772" y="8857"/>
                    <a:pt x="7473" y="9491"/>
                    <a:pt x="8173" y="10058"/>
                  </a:cubicBezTo>
                  <a:cubicBezTo>
                    <a:pt x="7439" y="9757"/>
                    <a:pt x="6672" y="9557"/>
                    <a:pt x="5972" y="9357"/>
                  </a:cubicBezTo>
                  <a:cubicBezTo>
                    <a:pt x="5183" y="9144"/>
                    <a:pt x="4151" y="8873"/>
                    <a:pt x="3188" y="8873"/>
                  </a:cubicBezTo>
                  <a:cubicBezTo>
                    <a:pt x="2196" y="8873"/>
                    <a:pt x="1276" y="9160"/>
                    <a:pt x="768" y="10091"/>
                  </a:cubicBezTo>
                  <a:cubicBezTo>
                    <a:pt x="134" y="11258"/>
                    <a:pt x="1" y="12860"/>
                    <a:pt x="801" y="13994"/>
                  </a:cubicBezTo>
                  <a:cubicBezTo>
                    <a:pt x="1602" y="15061"/>
                    <a:pt x="3303" y="15128"/>
                    <a:pt x="4504" y="15161"/>
                  </a:cubicBezTo>
                  <a:cubicBezTo>
                    <a:pt x="4729" y="15170"/>
                    <a:pt x="4956" y="15174"/>
                    <a:pt x="5185" y="15174"/>
                  </a:cubicBezTo>
                  <a:cubicBezTo>
                    <a:pt x="5869" y="15174"/>
                    <a:pt x="6564" y="15136"/>
                    <a:pt x="7239" y="15061"/>
                  </a:cubicBezTo>
                  <a:lnTo>
                    <a:pt x="7239" y="15061"/>
                  </a:lnTo>
                  <a:cubicBezTo>
                    <a:pt x="6539" y="15395"/>
                    <a:pt x="5871" y="15728"/>
                    <a:pt x="5204" y="16129"/>
                  </a:cubicBezTo>
                  <a:cubicBezTo>
                    <a:pt x="3803" y="16896"/>
                    <a:pt x="1468" y="18263"/>
                    <a:pt x="2035" y="20298"/>
                  </a:cubicBezTo>
                  <a:cubicBezTo>
                    <a:pt x="2436" y="21532"/>
                    <a:pt x="3403" y="22800"/>
                    <a:pt x="4804" y="23000"/>
                  </a:cubicBezTo>
                  <a:cubicBezTo>
                    <a:pt x="4907" y="23016"/>
                    <a:pt x="5008" y="23023"/>
                    <a:pt x="5109" y="23023"/>
                  </a:cubicBezTo>
                  <a:cubicBezTo>
                    <a:pt x="6321" y="23023"/>
                    <a:pt x="7411" y="21969"/>
                    <a:pt x="8273" y="21199"/>
                  </a:cubicBezTo>
                  <a:cubicBezTo>
                    <a:pt x="8907" y="20565"/>
                    <a:pt x="9541" y="19898"/>
                    <a:pt x="10141" y="19197"/>
                  </a:cubicBezTo>
                  <a:lnTo>
                    <a:pt x="10141" y="19197"/>
                  </a:lnTo>
                  <a:cubicBezTo>
                    <a:pt x="9841" y="19931"/>
                    <a:pt x="9641" y="20699"/>
                    <a:pt x="9441" y="21399"/>
                  </a:cubicBezTo>
                  <a:cubicBezTo>
                    <a:pt x="9007" y="23000"/>
                    <a:pt x="8307" y="25635"/>
                    <a:pt x="10141" y="26636"/>
                  </a:cubicBezTo>
                  <a:cubicBezTo>
                    <a:pt x="10745" y="26981"/>
                    <a:pt x="11456" y="27175"/>
                    <a:pt x="12159" y="27175"/>
                  </a:cubicBezTo>
                  <a:cubicBezTo>
                    <a:pt x="12815" y="27175"/>
                    <a:pt x="13463" y="27006"/>
                    <a:pt x="14011" y="26636"/>
                  </a:cubicBezTo>
                  <a:cubicBezTo>
                    <a:pt x="15111" y="25836"/>
                    <a:pt x="15145" y="24134"/>
                    <a:pt x="15211" y="22900"/>
                  </a:cubicBezTo>
                  <a:cubicBezTo>
                    <a:pt x="15278" y="21999"/>
                    <a:pt x="15211" y="21065"/>
                    <a:pt x="15145" y="20165"/>
                  </a:cubicBezTo>
                  <a:lnTo>
                    <a:pt x="15145" y="20165"/>
                  </a:lnTo>
                  <a:cubicBezTo>
                    <a:pt x="15478" y="20865"/>
                    <a:pt x="15812" y="21532"/>
                    <a:pt x="16179" y="22200"/>
                  </a:cubicBezTo>
                  <a:cubicBezTo>
                    <a:pt x="16926" y="23455"/>
                    <a:pt x="18076" y="25488"/>
                    <a:pt x="19747" y="25488"/>
                  </a:cubicBezTo>
                  <a:cubicBezTo>
                    <a:pt x="19940" y="25488"/>
                    <a:pt x="20141" y="25461"/>
                    <a:pt x="20348" y="25402"/>
                  </a:cubicBezTo>
                  <a:cubicBezTo>
                    <a:pt x="21649" y="25068"/>
                    <a:pt x="22850" y="24034"/>
                    <a:pt x="23117" y="22700"/>
                  </a:cubicBezTo>
                  <a:cubicBezTo>
                    <a:pt x="23351" y="21366"/>
                    <a:pt x="22183" y="20098"/>
                    <a:pt x="21349" y="19197"/>
                  </a:cubicBezTo>
                  <a:cubicBezTo>
                    <a:pt x="20715" y="18497"/>
                    <a:pt x="20048" y="17863"/>
                    <a:pt x="19348" y="17263"/>
                  </a:cubicBezTo>
                  <a:lnTo>
                    <a:pt x="19348" y="17263"/>
                  </a:lnTo>
                  <a:cubicBezTo>
                    <a:pt x="20048" y="17563"/>
                    <a:pt x="20815" y="17830"/>
                    <a:pt x="21516" y="18030"/>
                  </a:cubicBezTo>
                  <a:cubicBezTo>
                    <a:pt x="22328" y="18267"/>
                    <a:pt x="23389" y="18564"/>
                    <a:pt x="24373" y="18564"/>
                  </a:cubicBezTo>
                  <a:cubicBezTo>
                    <a:pt x="25328" y="18564"/>
                    <a:pt x="26210" y="18284"/>
                    <a:pt x="26720" y="17396"/>
                  </a:cubicBezTo>
                  <a:cubicBezTo>
                    <a:pt x="27353" y="16295"/>
                    <a:pt x="27520" y="14661"/>
                    <a:pt x="26820" y="13493"/>
                  </a:cubicBezTo>
                  <a:cubicBezTo>
                    <a:pt x="26019" y="12359"/>
                    <a:pt x="24318" y="12326"/>
                    <a:pt x="23084" y="12226"/>
                  </a:cubicBezTo>
                  <a:cubicBezTo>
                    <a:pt x="22740" y="12200"/>
                    <a:pt x="22391" y="12189"/>
                    <a:pt x="22041" y="12189"/>
                  </a:cubicBezTo>
                  <a:cubicBezTo>
                    <a:pt x="21474" y="12189"/>
                    <a:pt x="20905" y="12218"/>
                    <a:pt x="20348" y="12259"/>
                  </a:cubicBezTo>
                  <a:cubicBezTo>
                    <a:pt x="21049" y="11992"/>
                    <a:pt x="21716" y="11659"/>
                    <a:pt x="22383" y="11258"/>
                  </a:cubicBezTo>
                  <a:cubicBezTo>
                    <a:pt x="23851" y="10491"/>
                    <a:pt x="26186" y="9157"/>
                    <a:pt x="25652" y="7156"/>
                  </a:cubicBezTo>
                  <a:cubicBezTo>
                    <a:pt x="25319" y="5888"/>
                    <a:pt x="24251" y="4654"/>
                    <a:pt x="22917" y="4387"/>
                  </a:cubicBezTo>
                  <a:cubicBezTo>
                    <a:pt x="22799" y="4366"/>
                    <a:pt x="22682" y="4357"/>
                    <a:pt x="22566" y="4357"/>
                  </a:cubicBezTo>
                  <a:cubicBezTo>
                    <a:pt x="21367" y="4357"/>
                    <a:pt x="20266" y="5389"/>
                    <a:pt x="19414" y="6088"/>
                  </a:cubicBezTo>
                  <a:cubicBezTo>
                    <a:pt x="18514" y="6855"/>
                    <a:pt x="17747" y="7723"/>
                    <a:pt x="17013" y="8657"/>
                  </a:cubicBezTo>
                  <a:cubicBezTo>
                    <a:pt x="17413" y="7689"/>
                    <a:pt x="17713" y="6689"/>
                    <a:pt x="17980" y="5721"/>
                  </a:cubicBezTo>
                  <a:cubicBezTo>
                    <a:pt x="18380" y="4087"/>
                    <a:pt x="19014" y="1518"/>
                    <a:pt x="17180" y="517"/>
                  </a:cubicBezTo>
                  <a:cubicBezTo>
                    <a:pt x="16583" y="193"/>
                    <a:pt x="15864" y="0"/>
                    <a:pt x="15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8"/>
            <p:cNvSpPr/>
            <p:nvPr/>
          </p:nvSpPr>
          <p:spPr>
            <a:xfrm>
              <a:off x="3346725" y="1700000"/>
              <a:ext cx="58400" cy="283550"/>
            </a:xfrm>
            <a:custGeom>
              <a:avLst/>
              <a:gdLst/>
              <a:ahLst/>
              <a:cxnLst/>
              <a:rect l="l" t="t" r="r" b="b"/>
              <a:pathLst>
                <a:path w="2336" h="11342" fill="none" extrusionOk="0">
                  <a:moveTo>
                    <a:pt x="1602" y="8606"/>
                  </a:moveTo>
                  <a:cubicBezTo>
                    <a:pt x="1969" y="5738"/>
                    <a:pt x="2336" y="2869"/>
                    <a:pt x="1869" y="0"/>
                  </a:cubicBezTo>
                  <a:cubicBezTo>
                    <a:pt x="1602" y="3836"/>
                    <a:pt x="968" y="7606"/>
                    <a:pt x="1" y="1134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8"/>
            <p:cNvSpPr/>
            <p:nvPr/>
          </p:nvSpPr>
          <p:spPr>
            <a:xfrm>
              <a:off x="3198300" y="1710825"/>
              <a:ext cx="193475" cy="174325"/>
            </a:xfrm>
            <a:custGeom>
              <a:avLst/>
              <a:gdLst/>
              <a:ahLst/>
              <a:cxnLst/>
              <a:rect l="l" t="t" r="r" b="b"/>
              <a:pathLst>
                <a:path w="7739" h="6973" fill="none" extrusionOk="0">
                  <a:moveTo>
                    <a:pt x="167" y="6972"/>
                  </a:moveTo>
                  <a:cubicBezTo>
                    <a:pt x="2835" y="4804"/>
                    <a:pt x="5371" y="2503"/>
                    <a:pt x="7739" y="1"/>
                  </a:cubicBezTo>
                  <a:cubicBezTo>
                    <a:pt x="5070" y="1735"/>
                    <a:pt x="2502" y="3603"/>
                    <a:pt x="0" y="550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8"/>
            <p:cNvSpPr/>
            <p:nvPr/>
          </p:nvSpPr>
          <p:spPr>
            <a:xfrm>
              <a:off x="3188275" y="1699150"/>
              <a:ext cx="193500" cy="122625"/>
            </a:xfrm>
            <a:custGeom>
              <a:avLst/>
              <a:gdLst/>
              <a:ahLst/>
              <a:cxnLst/>
              <a:rect l="l" t="t" r="r" b="b"/>
              <a:pathLst>
                <a:path w="7740" h="4905" fill="none" extrusionOk="0">
                  <a:moveTo>
                    <a:pt x="7740" y="1"/>
                  </a:moveTo>
                  <a:cubicBezTo>
                    <a:pt x="5004" y="1402"/>
                    <a:pt x="2436" y="3003"/>
                    <a:pt x="1" y="49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8"/>
            <p:cNvSpPr/>
            <p:nvPr/>
          </p:nvSpPr>
          <p:spPr>
            <a:xfrm>
              <a:off x="3379250" y="1689150"/>
              <a:ext cx="180150" cy="245200"/>
            </a:xfrm>
            <a:custGeom>
              <a:avLst/>
              <a:gdLst/>
              <a:ahLst/>
              <a:cxnLst/>
              <a:rect l="l" t="t" r="r" b="b"/>
              <a:pathLst>
                <a:path w="7206" h="9808" fill="none" extrusionOk="0">
                  <a:moveTo>
                    <a:pt x="7206" y="9808"/>
                  </a:moveTo>
                  <a:cubicBezTo>
                    <a:pt x="4304" y="6972"/>
                    <a:pt x="1835" y="3636"/>
                    <a:pt x="1" y="1"/>
                  </a:cubicBezTo>
                  <a:cubicBezTo>
                    <a:pt x="2369" y="2035"/>
                    <a:pt x="4270" y="4570"/>
                    <a:pt x="5871" y="727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8"/>
            <p:cNvSpPr/>
            <p:nvPr/>
          </p:nvSpPr>
          <p:spPr>
            <a:xfrm>
              <a:off x="3412600" y="1705000"/>
              <a:ext cx="180150" cy="184325"/>
            </a:xfrm>
            <a:custGeom>
              <a:avLst/>
              <a:gdLst/>
              <a:ahLst/>
              <a:cxnLst/>
              <a:rect l="l" t="t" r="r" b="b"/>
              <a:pathLst>
                <a:path w="7206" h="7373" fill="none" extrusionOk="0">
                  <a:moveTo>
                    <a:pt x="7206" y="7372"/>
                  </a:moveTo>
                  <a:cubicBezTo>
                    <a:pt x="5138" y="4637"/>
                    <a:pt x="2703" y="2169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8"/>
            <p:cNvSpPr/>
            <p:nvPr/>
          </p:nvSpPr>
          <p:spPr>
            <a:xfrm>
              <a:off x="3430125" y="1694150"/>
              <a:ext cx="239350" cy="38400"/>
            </a:xfrm>
            <a:custGeom>
              <a:avLst/>
              <a:gdLst/>
              <a:ahLst/>
              <a:cxnLst/>
              <a:rect l="l" t="t" r="r" b="b"/>
              <a:pathLst>
                <a:path w="9574" h="1536" fill="none" extrusionOk="0">
                  <a:moveTo>
                    <a:pt x="7906" y="1"/>
                  </a:moveTo>
                  <a:cubicBezTo>
                    <a:pt x="5304" y="34"/>
                    <a:pt x="2602" y="201"/>
                    <a:pt x="0" y="268"/>
                  </a:cubicBezTo>
                  <a:cubicBezTo>
                    <a:pt x="3103" y="1168"/>
                    <a:pt x="6338" y="1535"/>
                    <a:pt x="9574" y="136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8"/>
            <p:cNvSpPr/>
            <p:nvPr/>
          </p:nvSpPr>
          <p:spPr>
            <a:xfrm>
              <a:off x="3421775" y="1706675"/>
              <a:ext cx="172650" cy="57550"/>
            </a:xfrm>
            <a:custGeom>
              <a:avLst/>
              <a:gdLst/>
              <a:ahLst/>
              <a:cxnLst/>
              <a:rect l="l" t="t" r="r" b="b"/>
              <a:pathLst>
                <a:path w="6906" h="2302" fill="none" extrusionOk="0">
                  <a:moveTo>
                    <a:pt x="6906" y="2302"/>
                  </a:moveTo>
                  <a:cubicBezTo>
                    <a:pt x="4471" y="1935"/>
                    <a:pt x="2136" y="11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8"/>
            <p:cNvSpPr/>
            <p:nvPr/>
          </p:nvSpPr>
          <p:spPr>
            <a:xfrm>
              <a:off x="3415100" y="1530700"/>
              <a:ext cx="223525" cy="160975"/>
            </a:xfrm>
            <a:custGeom>
              <a:avLst/>
              <a:gdLst/>
              <a:ahLst/>
              <a:cxnLst/>
              <a:rect l="l" t="t" r="r" b="b"/>
              <a:pathLst>
                <a:path w="8941" h="6439" fill="none" extrusionOk="0">
                  <a:moveTo>
                    <a:pt x="8941" y="1"/>
                  </a:moveTo>
                  <a:lnTo>
                    <a:pt x="7206" y="1368"/>
                  </a:lnTo>
                  <a:cubicBezTo>
                    <a:pt x="4904" y="3203"/>
                    <a:pt x="2569" y="5038"/>
                    <a:pt x="1" y="6439"/>
                  </a:cubicBezTo>
                  <a:cubicBezTo>
                    <a:pt x="1735" y="4104"/>
                    <a:pt x="3904" y="2002"/>
                    <a:pt x="6272" y="3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8"/>
            <p:cNvSpPr/>
            <p:nvPr/>
          </p:nvSpPr>
          <p:spPr>
            <a:xfrm>
              <a:off x="3444300" y="1576575"/>
              <a:ext cx="183475" cy="120100"/>
            </a:xfrm>
            <a:custGeom>
              <a:avLst/>
              <a:gdLst/>
              <a:ahLst/>
              <a:cxnLst/>
              <a:rect l="l" t="t" r="r" b="b"/>
              <a:pathLst>
                <a:path w="7339" h="4804" fill="none" extrusionOk="0">
                  <a:moveTo>
                    <a:pt x="7339" y="0"/>
                  </a:moveTo>
                  <a:cubicBezTo>
                    <a:pt x="6071" y="868"/>
                    <a:pt x="4770" y="1802"/>
                    <a:pt x="3536" y="2669"/>
                  </a:cubicBezTo>
                  <a:cubicBezTo>
                    <a:pt x="2402" y="3469"/>
                    <a:pt x="1268" y="4270"/>
                    <a:pt x="0" y="48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8"/>
            <p:cNvSpPr/>
            <p:nvPr/>
          </p:nvSpPr>
          <p:spPr>
            <a:xfrm>
              <a:off x="3423450" y="1403125"/>
              <a:ext cx="59225" cy="260200"/>
            </a:xfrm>
            <a:custGeom>
              <a:avLst/>
              <a:gdLst/>
              <a:ahLst/>
              <a:cxnLst/>
              <a:rect l="l" t="t" r="r" b="b"/>
              <a:pathLst>
                <a:path w="2369" h="10408" fill="none" extrusionOk="0">
                  <a:moveTo>
                    <a:pt x="2269" y="1468"/>
                  </a:moveTo>
                  <a:cubicBezTo>
                    <a:pt x="2369" y="4570"/>
                    <a:pt x="1535" y="7672"/>
                    <a:pt x="0" y="10407"/>
                  </a:cubicBezTo>
                  <a:cubicBezTo>
                    <a:pt x="534" y="6938"/>
                    <a:pt x="768" y="3503"/>
                    <a:pt x="467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8"/>
            <p:cNvSpPr/>
            <p:nvPr/>
          </p:nvSpPr>
          <p:spPr>
            <a:xfrm>
              <a:off x="3399275" y="1448150"/>
              <a:ext cx="22525" cy="246875"/>
            </a:xfrm>
            <a:custGeom>
              <a:avLst/>
              <a:gdLst/>
              <a:ahLst/>
              <a:cxnLst/>
              <a:rect l="l" t="t" r="r" b="b"/>
              <a:pathLst>
                <a:path w="901" h="9875" fill="none" extrusionOk="0">
                  <a:moveTo>
                    <a:pt x="634" y="0"/>
                  </a:moveTo>
                  <a:cubicBezTo>
                    <a:pt x="901" y="3303"/>
                    <a:pt x="701" y="6638"/>
                    <a:pt x="0" y="987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8"/>
            <p:cNvSpPr/>
            <p:nvPr/>
          </p:nvSpPr>
          <p:spPr>
            <a:xfrm>
              <a:off x="3231650" y="1459825"/>
              <a:ext cx="164300" cy="216850"/>
            </a:xfrm>
            <a:custGeom>
              <a:avLst/>
              <a:gdLst/>
              <a:ahLst/>
              <a:cxnLst/>
              <a:rect l="l" t="t" r="r" b="b"/>
              <a:pathLst>
                <a:path w="6572" h="8674" fill="none" extrusionOk="0">
                  <a:moveTo>
                    <a:pt x="100" y="0"/>
                  </a:moveTo>
                  <a:cubicBezTo>
                    <a:pt x="2169" y="3002"/>
                    <a:pt x="4270" y="5871"/>
                    <a:pt x="6572" y="8673"/>
                  </a:cubicBezTo>
                  <a:cubicBezTo>
                    <a:pt x="4203" y="6705"/>
                    <a:pt x="2002" y="4637"/>
                    <a:pt x="0" y="23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8"/>
            <p:cNvSpPr/>
            <p:nvPr/>
          </p:nvSpPr>
          <p:spPr>
            <a:xfrm>
              <a:off x="3312525" y="1509850"/>
              <a:ext cx="106775" cy="171825"/>
            </a:xfrm>
            <a:custGeom>
              <a:avLst/>
              <a:gdLst/>
              <a:ahLst/>
              <a:cxnLst/>
              <a:rect l="l" t="t" r="r" b="b"/>
              <a:pathLst>
                <a:path w="4271" h="6873" fill="none" extrusionOk="0">
                  <a:moveTo>
                    <a:pt x="4271" y="6872"/>
                  </a:moveTo>
                  <a:cubicBezTo>
                    <a:pt x="3270" y="4371"/>
                    <a:pt x="1802" y="2002"/>
                    <a:pt x="1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8"/>
            <p:cNvSpPr/>
            <p:nvPr/>
          </p:nvSpPr>
          <p:spPr>
            <a:xfrm>
              <a:off x="3129075" y="1652450"/>
              <a:ext cx="246875" cy="30900"/>
            </a:xfrm>
            <a:custGeom>
              <a:avLst/>
              <a:gdLst/>
              <a:ahLst/>
              <a:cxnLst/>
              <a:rect l="l" t="t" r="r" b="b"/>
              <a:pathLst>
                <a:path w="9875" h="1236" fill="none" extrusionOk="0">
                  <a:moveTo>
                    <a:pt x="9874" y="1235"/>
                  </a:moveTo>
                  <a:cubicBezTo>
                    <a:pt x="6638" y="468"/>
                    <a:pt x="3336" y="101"/>
                    <a:pt x="0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8"/>
            <p:cNvSpPr/>
            <p:nvPr/>
          </p:nvSpPr>
          <p:spPr>
            <a:xfrm>
              <a:off x="3195775" y="1624950"/>
              <a:ext cx="163475" cy="45875"/>
            </a:xfrm>
            <a:custGeom>
              <a:avLst/>
              <a:gdLst/>
              <a:ahLst/>
              <a:cxnLst/>
              <a:rect l="l" t="t" r="r" b="b"/>
              <a:pathLst>
                <a:path w="6539" h="1835" fill="none" extrusionOk="0">
                  <a:moveTo>
                    <a:pt x="6539" y="1835"/>
                  </a:moveTo>
                  <a:cubicBezTo>
                    <a:pt x="4437" y="1034"/>
                    <a:pt x="2269" y="400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8"/>
            <p:cNvSpPr/>
            <p:nvPr/>
          </p:nvSpPr>
          <p:spPr>
            <a:xfrm>
              <a:off x="3233325" y="1679975"/>
              <a:ext cx="125925" cy="12525"/>
            </a:xfrm>
            <a:custGeom>
              <a:avLst/>
              <a:gdLst/>
              <a:ahLst/>
              <a:cxnLst/>
              <a:rect l="l" t="t" r="r" b="b"/>
              <a:pathLst>
                <a:path w="5037" h="501" fill="none" extrusionOk="0">
                  <a:moveTo>
                    <a:pt x="5037" y="501"/>
                  </a:moveTo>
                  <a:cubicBezTo>
                    <a:pt x="3436" y="134"/>
                    <a:pt x="1668" y="1"/>
                    <a:pt x="0" y="2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8"/>
            <p:cNvSpPr/>
            <p:nvPr/>
          </p:nvSpPr>
          <p:spPr>
            <a:xfrm>
              <a:off x="3316700" y="1594075"/>
              <a:ext cx="187675" cy="187675"/>
            </a:xfrm>
            <a:custGeom>
              <a:avLst/>
              <a:gdLst/>
              <a:ahLst/>
              <a:cxnLst/>
              <a:rect l="l" t="t" r="r" b="b"/>
              <a:pathLst>
                <a:path w="7507" h="7507" extrusionOk="0">
                  <a:moveTo>
                    <a:pt x="3770" y="1"/>
                  </a:moveTo>
                  <a:cubicBezTo>
                    <a:pt x="1669" y="1"/>
                    <a:pt x="1" y="1702"/>
                    <a:pt x="1" y="3770"/>
                  </a:cubicBezTo>
                  <a:cubicBezTo>
                    <a:pt x="1" y="5838"/>
                    <a:pt x="1669" y="7506"/>
                    <a:pt x="3770" y="7506"/>
                  </a:cubicBezTo>
                  <a:cubicBezTo>
                    <a:pt x="5838" y="7506"/>
                    <a:pt x="7506" y="5838"/>
                    <a:pt x="7506" y="3770"/>
                  </a:cubicBezTo>
                  <a:cubicBezTo>
                    <a:pt x="7506" y="1702"/>
                    <a:pt x="5838" y="1"/>
                    <a:pt x="3770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8"/>
            <p:cNvSpPr/>
            <p:nvPr/>
          </p:nvSpPr>
          <p:spPr>
            <a:xfrm>
              <a:off x="3335875" y="1613275"/>
              <a:ext cx="149300" cy="150125"/>
            </a:xfrm>
            <a:custGeom>
              <a:avLst/>
              <a:gdLst/>
              <a:ahLst/>
              <a:cxnLst/>
              <a:rect l="l" t="t" r="r" b="b"/>
              <a:pathLst>
                <a:path w="5972" h="6005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cubicBezTo>
                    <a:pt x="1" y="4637"/>
                    <a:pt x="1335" y="6004"/>
                    <a:pt x="3003" y="6004"/>
                  </a:cubicBezTo>
                  <a:cubicBezTo>
                    <a:pt x="4638" y="6004"/>
                    <a:pt x="5972" y="4637"/>
                    <a:pt x="5972" y="3002"/>
                  </a:cubicBezTo>
                  <a:cubicBezTo>
                    <a:pt x="5972" y="1334"/>
                    <a:pt x="4638" y="0"/>
                    <a:pt x="3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8"/>
            <p:cNvSpPr/>
            <p:nvPr/>
          </p:nvSpPr>
          <p:spPr>
            <a:xfrm>
              <a:off x="3363400" y="648600"/>
              <a:ext cx="973225" cy="956600"/>
            </a:xfrm>
            <a:custGeom>
              <a:avLst/>
              <a:gdLst/>
              <a:ahLst/>
              <a:cxnLst/>
              <a:rect l="l" t="t" r="r" b="b"/>
              <a:pathLst>
                <a:path w="38929" h="38264" extrusionOk="0">
                  <a:moveTo>
                    <a:pt x="21403" y="1"/>
                  </a:moveTo>
                  <a:cubicBezTo>
                    <a:pt x="20460" y="1"/>
                    <a:pt x="19536" y="252"/>
                    <a:pt x="18781" y="827"/>
                  </a:cubicBezTo>
                  <a:cubicBezTo>
                    <a:pt x="17213" y="1961"/>
                    <a:pt x="17180" y="4329"/>
                    <a:pt x="17146" y="6097"/>
                  </a:cubicBezTo>
                  <a:cubicBezTo>
                    <a:pt x="17113" y="7398"/>
                    <a:pt x="17146" y="8666"/>
                    <a:pt x="17313" y="9967"/>
                  </a:cubicBezTo>
                  <a:cubicBezTo>
                    <a:pt x="16846" y="8966"/>
                    <a:pt x="16346" y="7998"/>
                    <a:pt x="15812" y="7098"/>
                  </a:cubicBezTo>
                  <a:cubicBezTo>
                    <a:pt x="14772" y="5315"/>
                    <a:pt x="13098" y="2528"/>
                    <a:pt x="10765" y="2528"/>
                  </a:cubicBezTo>
                  <a:cubicBezTo>
                    <a:pt x="10478" y="2528"/>
                    <a:pt x="10181" y="2570"/>
                    <a:pt x="9874" y="2661"/>
                  </a:cubicBezTo>
                  <a:cubicBezTo>
                    <a:pt x="8107" y="3228"/>
                    <a:pt x="6372" y="4663"/>
                    <a:pt x="6105" y="6597"/>
                  </a:cubicBezTo>
                  <a:cubicBezTo>
                    <a:pt x="5805" y="8465"/>
                    <a:pt x="7473" y="10233"/>
                    <a:pt x="8640" y="11468"/>
                  </a:cubicBezTo>
                  <a:cubicBezTo>
                    <a:pt x="9508" y="12402"/>
                    <a:pt x="10508" y="13269"/>
                    <a:pt x="11509" y="14103"/>
                  </a:cubicBezTo>
                  <a:cubicBezTo>
                    <a:pt x="10475" y="13736"/>
                    <a:pt x="9441" y="13402"/>
                    <a:pt x="8440" y="13135"/>
                  </a:cubicBezTo>
                  <a:cubicBezTo>
                    <a:pt x="7318" y="12855"/>
                    <a:pt x="5853" y="12477"/>
                    <a:pt x="4490" y="12477"/>
                  </a:cubicBezTo>
                  <a:cubicBezTo>
                    <a:pt x="3097" y="12477"/>
                    <a:pt x="1810" y="12872"/>
                    <a:pt x="1102" y="14170"/>
                  </a:cubicBezTo>
                  <a:cubicBezTo>
                    <a:pt x="168" y="15804"/>
                    <a:pt x="1" y="18072"/>
                    <a:pt x="1135" y="19640"/>
                  </a:cubicBezTo>
                  <a:cubicBezTo>
                    <a:pt x="2269" y="21175"/>
                    <a:pt x="4637" y="21241"/>
                    <a:pt x="6372" y="21308"/>
                  </a:cubicBezTo>
                  <a:cubicBezTo>
                    <a:pt x="6741" y="21336"/>
                    <a:pt x="7110" y="21349"/>
                    <a:pt x="7478" y="21349"/>
                  </a:cubicBezTo>
                  <a:cubicBezTo>
                    <a:pt x="8410" y="21349"/>
                    <a:pt x="9343" y="21270"/>
                    <a:pt x="10275" y="21175"/>
                  </a:cubicBezTo>
                  <a:lnTo>
                    <a:pt x="10275" y="21175"/>
                  </a:lnTo>
                  <a:cubicBezTo>
                    <a:pt x="9274" y="21608"/>
                    <a:pt x="8307" y="22109"/>
                    <a:pt x="7373" y="22642"/>
                  </a:cubicBezTo>
                  <a:cubicBezTo>
                    <a:pt x="5371" y="23810"/>
                    <a:pt x="2102" y="25778"/>
                    <a:pt x="2936" y="28580"/>
                  </a:cubicBezTo>
                  <a:cubicBezTo>
                    <a:pt x="3437" y="30348"/>
                    <a:pt x="4871" y="32082"/>
                    <a:pt x="6806" y="32416"/>
                  </a:cubicBezTo>
                  <a:cubicBezTo>
                    <a:pt x="6973" y="32445"/>
                    <a:pt x="7140" y="32459"/>
                    <a:pt x="7305" y="32459"/>
                  </a:cubicBezTo>
                  <a:cubicBezTo>
                    <a:pt x="9009" y="32459"/>
                    <a:pt x="10553" y="30979"/>
                    <a:pt x="11709" y="29914"/>
                  </a:cubicBezTo>
                  <a:cubicBezTo>
                    <a:pt x="12676" y="29014"/>
                    <a:pt x="13544" y="28080"/>
                    <a:pt x="14378" y="27079"/>
                  </a:cubicBezTo>
                  <a:lnTo>
                    <a:pt x="14378" y="27079"/>
                  </a:lnTo>
                  <a:cubicBezTo>
                    <a:pt x="14011" y="28113"/>
                    <a:pt x="13677" y="29114"/>
                    <a:pt x="13377" y="30148"/>
                  </a:cubicBezTo>
                  <a:cubicBezTo>
                    <a:pt x="12777" y="32349"/>
                    <a:pt x="11809" y="36085"/>
                    <a:pt x="14344" y="37486"/>
                  </a:cubicBezTo>
                  <a:cubicBezTo>
                    <a:pt x="15201" y="37976"/>
                    <a:pt x="16222" y="38264"/>
                    <a:pt x="17231" y="38264"/>
                  </a:cubicBezTo>
                  <a:cubicBezTo>
                    <a:pt x="18147" y="38264"/>
                    <a:pt x="19053" y="38026"/>
                    <a:pt x="19815" y="37486"/>
                  </a:cubicBezTo>
                  <a:cubicBezTo>
                    <a:pt x="21349" y="36385"/>
                    <a:pt x="21449" y="33984"/>
                    <a:pt x="21516" y="32249"/>
                  </a:cubicBezTo>
                  <a:cubicBezTo>
                    <a:pt x="21549" y="30948"/>
                    <a:pt x="21516" y="29647"/>
                    <a:pt x="21383" y="28380"/>
                  </a:cubicBezTo>
                  <a:lnTo>
                    <a:pt x="21383" y="28380"/>
                  </a:lnTo>
                  <a:cubicBezTo>
                    <a:pt x="21850" y="29414"/>
                    <a:pt x="22350" y="30348"/>
                    <a:pt x="22850" y="31282"/>
                  </a:cubicBezTo>
                  <a:cubicBezTo>
                    <a:pt x="23896" y="33103"/>
                    <a:pt x="25502" y="35941"/>
                    <a:pt x="27862" y="35941"/>
                  </a:cubicBezTo>
                  <a:cubicBezTo>
                    <a:pt x="28138" y="35941"/>
                    <a:pt x="28424" y="35902"/>
                    <a:pt x="28721" y="35818"/>
                  </a:cubicBezTo>
                  <a:cubicBezTo>
                    <a:pt x="30523" y="35318"/>
                    <a:pt x="32290" y="33917"/>
                    <a:pt x="32624" y="31982"/>
                  </a:cubicBezTo>
                  <a:cubicBezTo>
                    <a:pt x="32958" y="30114"/>
                    <a:pt x="31323" y="28380"/>
                    <a:pt x="30156" y="27079"/>
                  </a:cubicBezTo>
                  <a:cubicBezTo>
                    <a:pt x="29288" y="26078"/>
                    <a:pt x="28321" y="25211"/>
                    <a:pt x="27320" y="24377"/>
                  </a:cubicBezTo>
                  <a:lnTo>
                    <a:pt x="27320" y="24377"/>
                  </a:lnTo>
                  <a:cubicBezTo>
                    <a:pt x="28354" y="24777"/>
                    <a:pt x="29355" y="25111"/>
                    <a:pt x="30389" y="25411"/>
                  </a:cubicBezTo>
                  <a:cubicBezTo>
                    <a:pt x="31512" y="25730"/>
                    <a:pt x="32998" y="26132"/>
                    <a:pt x="34385" y="26132"/>
                  </a:cubicBezTo>
                  <a:cubicBezTo>
                    <a:pt x="35756" y="26132"/>
                    <a:pt x="37031" y="25738"/>
                    <a:pt x="37761" y="24477"/>
                  </a:cubicBezTo>
                  <a:cubicBezTo>
                    <a:pt x="38662" y="22876"/>
                    <a:pt x="38929" y="20608"/>
                    <a:pt x="37794" y="18973"/>
                  </a:cubicBezTo>
                  <a:cubicBezTo>
                    <a:pt x="36694" y="17405"/>
                    <a:pt x="34292" y="17338"/>
                    <a:pt x="32557" y="17238"/>
                  </a:cubicBezTo>
                  <a:cubicBezTo>
                    <a:pt x="32057" y="17199"/>
                    <a:pt x="31552" y="17180"/>
                    <a:pt x="31044" y="17180"/>
                  </a:cubicBezTo>
                  <a:cubicBezTo>
                    <a:pt x="30263" y="17180"/>
                    <a:pt x="29476" y="17224"/>
                    <a:pt x="28688" y="17305"/>
                  </a:cubicBezTo>
                  <a:cubicBezTo>
                    <a:pt x="29722" y="16905"/>
                    <a:pt x="30689" y="16404"/>
                    <a:pt x="31623" y="15904"/>
                  </a:cubicBezTo>
                  <a:cubicBezTo>
                    <a:pt x="33658" y="14770"/>
                    <a:pt x="36960" y="12902"/>
                    <a:pt x="36193" y="10067"/>
                  </a:cubicBezTo>
                  <a:cubicBezTo>
                    <a:pt x="35693" y="8232"/>
                    <a:pt x="34292" y="6464"/>
                    <a:pt x="32357" y="6130"/>
                  </a:cubicBezTo>
                  <a:cubicBezTo>
                    <a:pt x="32186" y="6101"/>
                    <a:pt x="32017" y="6086"/>
                    <a:pt x="31848" y="6086"/>
                  </a:cubicBezTo>
                  <a:cubicBezTo>
                    <a:pt x="30142" y="6086"/>
                    <a:pt x="28571" y="7533"/>
                    <a:pt x="27387" y="8566"/>
                  </a:cubicBezTo>
                  <a:cubicBezTo>
                    <a:pt x="26153" y="9633"/>
                    <a:pt x="25052" y="10834"/>
                    <a:pt x="24018" y="12135"/>
                  </a:cubicBezTo>
                  <a:cubicBezTo>
                    <a:pt x="24552" y="10800"/>
                    <a:pt x="25019" y="9399"/>
                    <a:pt x="25352" y="8065"/>
                  </a:cubicBezTo>
                  <a:cubicBezTo>
                    <a:pt x="25886" y="5797"/>
                    <a:pt x="26820" y="2094"/>
                    <a:pt x="24218" y="727"/>
                  </a:cubicBezTo>
                  <a:cubicBezTo>
                    <a:pt x="23371" y="269"/>
                    <a:pt x="22377" y="1"/>
                    <a:pt x="21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8"/>
            <p:cNvSpPr/>
            <p:nvPr/>
          </p:nvSpPr>
          <p:spPr>
            <a:xfrm>
              <a:off x="3872925" y="889400"/>
              <a:ext cx="337775" cy="248550"/>
            </a:xfrm>
            <a:custGeom>
              <a:avLst/>
              <a:gdLst/>
              <a:ahLst/>
              <a:cxnLst/>
              <a:rect l="l" t="t" r="r" b="b"/>
              <a:pathLst>
                <a:path w="13511" h="9942" fill="none" extrusionOk="0">
                  <a:moveTo>
                    <a:pt x="9107" y="1269"/>
                  </a:moveTo>
                  <a:cubicBezTo>
                    <a:pt x="5805" y="3837"/>
                    <a:pt x="2436" y="6506"/>
                    <a:pt x="1" y="9941"/>
                  </a:cubicBezTo>
                  <a:cubicBezTo>
                    <a:pt x="4237" y="6272"/>
                    <a:pt x="8774" y="2936"/>
                    <a:pt x="13511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8"/>
            <p:cNvSpPr/>
            <p:nvPr/>
          </p:nvSpPr>
          <p:spPr>
            <a:xfrm>
              <a:off x="3887125" y="1122925"/>
              <a:ext cx="375275" cy="60050"/>
            </a:xfrm>
            <a:custGeom>
              <a:avLst/>
              <a:gdLst/>
              <a:ahLst/>
              <a:cxnLst/>
              <a:rect l="l" t="t" r="r" b="b"/>
              <a:pathLst>
                <a:path w="15011" h="2402" fill="none" extrusionOk="0">
                  <a:moveTo>
                    <a:pt x="15011" y="667"/>
                  </a:moveTo>
                  <a:cubicBezTo>
                    <a:pt x="10007" y="167"/>
                    <a:pt x="5004" y="0"/>
                    <a:pt x="0" y="167"/>
                  </a:cubicBezTo>
                  <a:cubicBezTo>
                    <a:pt x="4503" y="1134"/>
                    <a:pt x="9107" y="1835"/>
                    <a:pt x="13710" y="24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8"/>
            <p:cNvSpPr/>
            <p:nvPr/>
          </p:nvSpPr>
          <p:spPr>
            <a:xfrm>
              <a:off x="3886275" y="1151275"/>
              <a:ext cx="325250" cy="68400"/>
            </a:xfrm>
            <a:custGeom>
              <a:avLst/>
              <a:gdLst/>
              <a:ahLst/>
              <a:cxnLst/>
              <a:rect l="l" t="t" r="r" b="b"/>
              <a:pathLst>
                <a:path w="13010" h="2736" fill="none" extrusionOk="0">
                  <a:moveTo>
                    <a:pt x="1" y="0"/>
                  </a:moveTo>
                  <a:cubicBezTo>
                    <a:pt x="4204" y="1368"/>
                    <a:pt x="8573" y="2302"/>
                    <a:pt x="13010" y="273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8"/>
            <p:cNvSpPr/>
            <p:nvPr/>
          </p:nvSpPr>
          <p:spPr>
            <a:xfrm>
              <a:off x="3867100" y="724300"/>
              <a:ext cx="75075" cy="439500"/>
            </a:xfrm>
            <a:custGeom>
              <a:avLst/>
              <a:gdLst/>
              <a:ahLst/>
              <a:cxnLst/>
              <a:rect l="l" t="t" r="r" b="b"/>
              <a:pathLst>
                <a:path w="3003" h="17580" fill="none" extrusionOk="0">
                  <a:moveTo>
                    <a:pt x="2869" y="0"/>
                  </a:moveTo>
                  <a:cubicBezTo>
                    <a:pt x="3003" y="5938"/>
                    <a:pt x="2135" y="11909"/>
                    <a:pt x="367" y="17580"/>
                  </a:cubicBezTo>
                  <a:cubicBezTo>
                    <a:pt x="0" y="13043"/>
                    <a:pt x="634" y="8506"/>
                    <a:pt x="1635" y="4036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8"/>
            <p:cNvSpPr/>
            <p:nvPr/>
          </p:nvSpPr>
          <p:spPr>
            <a:xfrm>
              <a:off x="3842925" y="737625"/>
              <a:ext cx="15850" cy="375300"/>
            </a:xfrm>
            <a:custGeom>
              <a:avLst/>
              <a:gdLst/>
              <a:ahLst/>
              <a:cxnLst/>
              <a:rect l="l" t="t" r="r" b="b"/>
              <a:pathLst>
                <a:path w="634" h="15012" fill="none" extrusionOk="0">
                  <a:moveTo>
                    <a:pt x="634" y="1"/>
                  </a:moveTo>
                  <a:cubicBezTo>
                    <a:pt x="0" y="4971"/>
                    <a:pt x="0" y="10041"/>
                    <a:pt x="634" y="1501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8"/>
            <p:cNvSpPr/>
            <p:nvPr/>
          </p:nvSpPr>
          <p:spPr>
            <a:xfrm>
              <a:off x="3616925" y="825200"/>
              <a:ext cx="220175" cy="272725"/>
            </a:xfrm>
            <a:custGeom>
              <a:avLst/>
              <a:gdLst/>
              <a:ahLst/>
              <a:cxnLst/>
              <a:rect l="l" t="t" r="r" b="b"/>
              <a:pathLst>
                <a:path w="8807" h="10909" fill="none" extrusionOk="0">
                  <a:moveTo>
                    <a:pt x="334" y="3169"/>
                  </a:moveTo>
                  <a:cubicBezTo>
                    <a:pt x="3103" y="5738"/>
                    <a:pt x="6038" y="8340"/>
                    <a:pt x="8807" y="10908"/>
                  </a:cubicBezTo>
                  <a:cubicBezTo>
                    <a:pt x="6505" y="6839"/>
                    <a:pt x="3503" y="3136"/>
                    <a:pt x="0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8"/>
            <p:cNvSpPr/>
            <p:nvPr/>
          </p:nvSpPr>
          <p:spPr>
            <a:xfrm>
              <a:off x="3729500" y="866900"/>
              <a:ext cx="120950" cy="234350"/>
            </a:xfrm>
            <a:custGeom>
              <a:avLst/>
              <a:gdLst/>
              <a:ahLst/>
              <a:cxnLst/>
              <a:rect l="l" t="t" r="r" b="b"/>
              <a:pathLst>
                <a:path w="4838" h="9374" fill="none" extrusionOk="0">
                  <a:moveTo>
                    <a:pt x="1" y="0"/>
                  </a:moveTo>
                  <a:cubicBezTo>
                    <a:pt x="2135" y="2836"/>
                    <a:pt x="3770" y="6038"/>
                    <a:pt x="4837" y="937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8"/>
            <p:cNvSpPr/>
            <p:nvPr/>
          </p:nvSpPr>
          <p:spPr>
            <a:xfrm>
              <a:off x="3445125" y="1062875"/>
              <a:ext cx="397825" cy="76750"/>
            </a:xfrm>
            <a:custGeom>
              <a:avLst/>
              <a:gdLst/>
              <a:ahLst/>
              <a:cxnLst/>
              <a:rect l="l" t="t" r="r" b="b"/>
              <a:pathLst>
                <a:path w="15913" h="3070" fill="none" extrusionOk="0">
                  <a:moveTo>
                    <a:pt x="1" y="0"/>
                  </a:moveTo>
                  <a:cubicBezTo>
                    <a:pt x="1068" y="100"/>
                    <a:pt x="2169" y="200"/>
                    <a:pt x="3236" y="334"/>
                  </a:cubicBezTo>
                  <a:cubicBezTo>
                    <a:pt x="7506" y="767"/>
                    <a:pt x="11809" y="1235"/>
                    <a:pt x="15912" y="2435"/>
                  </a:cubicBezTo>
                  <a:cubicBezTo>
                    <a:pt x="11676" y="3069"/>
                    <a:pt x="7339" y="3069"/>
                    <a:pt x="3070" y="24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8"/>
            <p:cNvSpPr/>
            <p:nvPr/>
          </p:nvSpPr>
          <p:spPr>
            <a:xfrm>
              <a:off x="3504350" y="1026175"/>
              <a:ext cx="315250" cy="61725"/>
            </a:xfrm>
            <a:custGeom>
              <a:avLst/>
              <a:gdLst/>
              <a:ahLst/>
              <a:cxnLst/>
              <a:rect l="l" t="t" r="r" b="b"/>
              <a:pathLst>
                <a:path w="12610" h="2469" fill="none" extrusionOk="0">
                  <a:moveTo>
                    <a:pt x="0" y="1"/>
                  </a:moveTo>
                  <a:cubicBezTo>
                    <a:pt x="2268" y="367"/>
                    <a:pt x="4470" y="734"/>
                    <a:pt x="6705" y="1068"/>
                  </a:cubicBezTo>
                  <a:cubicBezTo>
                    <a:pt x="8706" y="1402"/>
                    <a:pt x="10708" y="1735"/>
                    <a:pt x="12609" y="246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8"/>
            <p:cNvSpPr/>
            <p:nvPr/>
          </p:nvSpPr>
          <p:spPr>
            <a:xfrm>
              <a:off x="3519350" y="1147100"/>
              <a:ext cx="286075" cy="256050"/>
            </a:xfrm>
            <a:custGeom>
              <a:avLst/>
              <a:gdLst/>
              <a:ahLst/>
              <a:cxnLst/>
              <a:rect l="l" t="t" r="r" b="b"/>
              <a:pathLst>
                <a:path w="11443" h="10242" fill="none" extrusionOk="0">
                  <a:moveTo>
                    <a:pt x="1" y="6939"/>
                  </a:moveTo>
                  <a:cubicBezTo>
                    <a:pt x="3069" y="3636"/>
                    <a:pt x="7106" y="1168"/>
                    <a:pt x="11442" y="0"/>
                  </a:cubicBezTo>
                  <a:cubicBezTo>
                    <a:pt x="7339" y="3103"/>
                    <a:pt x="3603" y="6338"/>
                    <a:pt x="334" y="1024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8"/>
            <p:cNvSpPr/>
            <p:nvPr/>
          </p:nvSpPr>
          <p:spPr>
            <a:xfrm>
              <a:off x="3595250" y="1136250"/>
              <a:ext cx="267700" cy="241025"/>
            </a:xfrm>
            <a:custGeom>
              <a:avLst/>
              <a:gdLst/>
              <a:ahLst/>
              <a:cxnLst/>
              <a:rect l="l" t="t" r="r" b="b"/>
              <a:pathLst>
                <a:path w="10708" h="9641" fill="none" extrusionOk="0">
                  <a:moveTo>
                    <a:pt x="0" y="9641"/>
                  </a:moveTo>
                  <a:cubicBezTo>
                    <a:pt x="3036" y="5905"/>
                    <a:pt x="6671" y="2636"/>
                    <a:pt x="10708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8"/>
            <p:cNvSpPr/>
            <p:nvPr/>
          </p:nvSpPr>
          <p:spPr>
            <a:xfrm>
              <a:off x="3794550" y="1159600"/>
              <a:ext cx="69250" cy="391150"/>
            </a:xfrm>
            <a:custGeom>
              <a:avLst/>
              <a:gdLst/>
              <a:ahLst/>
              <a:cxnLst/>
              <a:rect l="l" t="t" r="r" b="b"/>
              <a:pathLst>
                <a:path w="2770" h="15646" fill="none" extrusionOk="0">
                  <a:moveTo>
                    <a:pt x="0" y="15645"/>
                  </a:moveTo>
                  <a:cubicBezTo>
                    <a:pt x="934" y="10475"/>
                    <a:pt x="1668" y="5271"/>
                    <a:pt x="2102" y="1"/>
                  </a:cubicBezTo>
                  <a:cubicBezTo>
                    <a:pt x="2569" y="4504"/>
                    <a:pt x="2769" y="8874"/>
                    <a:pt x="2435" y="13377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8"/>
            <p:cNvSpPr/>
            <p:nvPr/>
          </p:nvSpPr>
          <p:spPr>
            <a:xfrm>
              <a:off x="3762850" y="1130425"/>
              <a:ext cx="65925" cy="287725"/>
            </a:xfrm>
            <a:custGeom>
              <a:avLst/>
              <a:gdLst/>
              <a:ahLst/>
              <a:cxnLst/>
              <a:rect l="l" t="t" r="r" b="b"/>
              <a:pathLst>
                <a:path w="2637" h="11509" fill="none" extrusionOk="0">
                  <a:moveTo>
                    <a:pt x="2636" y="0"/>
                  </a:moveTo>
                  <a:cubicBezTo>
                    <a:pt x="1135" y="3670"/>
                    <a:pt x="201" y="7539"/>
                    <a:pt x="1" y="1150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8"/>
            <p:cNvSpPr/>
            <p:nvPr/>
          </p:nvSpPr>
          <p:spPr>
            <a:xfrm>
              <a:off x="3874600" y="1172950"/>
              <a:ext cx="226025" cy="285225"/>
            </a:xfrm>
            <a:custGeom>
              <a:avLst/>
              <a:gdLst/>
              <a:ahLst/>
              <a:cxnLst/>
              <a:rect l="l" t="t" r="r" b="b"/>
              <a:pathLst>
                <a:path w="9041" h="11409" fill="none" extrusionOk="0">
                  <a:moveTo>
                    <a:pt x="1" y="0"/>
                  </a:moveTo>
                  <a:cubicBezTo>
                    <a:pt x="2636" y="4103"/>
                    <a:pt x="5671" y="7906"/>
                    <a:pt x="9040" y="1140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8"/>
            <p:cNvSpPr/>
            <p:nvPr/>
          </p:nvSpPr>
          <p:spPr>
            <a:xfrm>
              <a:off x="3878775" y="1203800"/>
              <a:ext cx="122600" cy="214350"/>
            </a:xfrm>
            <a:custGeom>
              <a:avLst/>
              <a:gdLst/>
              <a:ahLst/>
              <a:cxnLst/>
              <a:rect l="l" t="t" r="r" b="b"/>
              <a:pathLst>
                <a:path w="4904" h="8574" fill="none" extrusionOk="0">
                  <a:moveTo>
                    <a:pt x="0" y="1"/>
                  </a:moveTo>
                  <a:cubicBezTo>
                    <a:pt x="1401" y="3003"/>
                    <a:pt x="3036" y="5872"/>
                    <a:pt x="4904" y="8573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8"/>
            <p:cNvSpPr/>
            <p:nvPr/>
          </p:nvSpPr>
          <p:spPr>
            <a:xfrm>
              <a:off x="3901300" y="1180450"/>
              <a:ext cx="123425" cy="136800"/>
            </a:xfrm>
            <a:custGeom>
              <a:avLst/>
              <a:gdLst/>
              <a:ahLst/>
              <a:cxnLst/>
              <a:rect l="l" t="t" r="r" b="b"/>
              <a:pathLst>
                <a:path w="4937" h="5472" fill="none" extrusionOk="0">
                  <a:moveTo>
                    <a:pt x="0" y="1"/>
                  </a:moveTo>
                  <a:cubicBezTo>
                    <a:pt x="1334" y="2102"/>
                    <a:pt x="3002" y="3937"/>
                    <a:pt x="4937" y="547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8"/>
            <p:cNvSpPr/>
            <p:nvPr/>
          </p:nvSpPr>
          <p:spPr>
            <a:xfrm>
              <a:off x="3717000" y="996150"/>
              <a:ext cx="265200" cy="264375"/>
            </a:xfrm>
            <a:custGeom>
              <a:avLst/>
              <a:gdLst/>
              <a:ahLst/>
              <a:cxnLst/>
              <a:rect l="l" t="t" r="r" b="b"/>
              <a:pathLst>
                <a:path w="10608" h="10575" extrusionOk="0">
                  <a:moveTo>
                    <a:pt x="5304" y="1"/>
                  </a:moveTo>
                  <a:cubicBezTo>
                    <a:pt x="2369" y="1"/>
                    <a:pt x="0" y="2369"/>
                    <a:pt x="0" y="5305"/>
                  </a:cubicBezTo>
                  <a:cubicBezTo>
                    <a:pt x="0" y="8207"/>
                    <a:pt x="2369" y="10575"/>
                    <a:pt x="5304" y="10575"/>
                  </a:cubicBezTo>
                  <a:cubicBezTo>
                    <a:pt x="8206" y="10575"/>
                    <a:pt x="10608" y="8207"/>
                    <a:pt x="10608" y="5305"/>
                  </a:cubicBezTo>
                  <a:cubicBezTo>
                    <a:pt x="10608" y="2369"/>
                    <a:pt x="8206" y="1"/>
                    <a:pt x="5304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8"/>
            <p:cNvSpPr/>
            <p:nvPr/>
          </p:nvSpPr>
          <p:spPr>
            <a:xfrm>
              <a:off x="3732825" y="1022025"/>
              <a:ext cx="233525" cy="212650"/>
            </a:xfrm>
            <a:custGeom>
              <a:avLst/>
              <a:gdLst/>
              <a:ahLst/>
              <a:cxnLst/>
              <a:rect l="l" t="t" r="r" b="b"/>
              <a:pathLst>
                <a:path w="9341" h="8506" extrusionOk="0">
                  <a:moveTo>
                    <a:pt x="4684" y="0"/>
                  </a:moveTo>
                  <a:cubicBezTo>
                    <a:pt x="2725" y="0"/>
                    <a:pt x="963" y="1343"/>
                    <a:pt x="501" y="3336"/>
                  </a:cubicBezTo>
                  <a:cubicBezTo>
                    <a:pt x="1" y="5604"/>
                    <a:pt x="1469" y="7905"/>
                    <a:pt x="3737" y="8406"/>
                  </a:cubicBezTo>
                  <a:cubicBezTo>
                    <a:pt x="4046" y="8473"/>
                    <a:pt x="4355" y="8505"/>
                    <a:pt x="4658" y="8505"/>
                  </a:cubicBezTo>
                  <a:cubicBezTo>
                    <a:pt x="6616" y="8505"/>
                    <a:pt x="8374" y="7163"/>
                    <a:pt x="8807" y="5170"/>
                  </a:cubicBezTo>
                  <a:cubicBezTo>
                    <a:pt x="9341" y="2869"/>
                    <a:pt x="7873" y="600"/>
                    <a:pt x="5605" y="100"/>
                  </a:cubicBezTo>
                  <a:cubicBezTo>
                    <a:pt x="5296" y="33"/>
                    <a:pt x="4987" y="0"/>
                    <a:pt x="4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8"/>
            <p:cNvSpPr/>
            <p:nvPr/>
          </p:nvSpPr>
          <p:spPr>
            <a:xfrm>
              <a:off x="3569375" y="2192850"/>
              <a:ext cx="298575" cy="294425"/>
            </a:xfrm>
            <a:custGeom>
              <a:avLst/>
              <a:gdLst/>
              <a:ahLst/>
              <a:cxnLst/>
              <a:rect l="l" t="t" r="r" b="b"/>
              <a:pathLst>
                <a:path w="11943" h="11777" extrusionOk="0">
                  <a:moveTo>
                    <a:pt x="268" y="0"/>
                  </a:moveTo>
                  <a:lnTo>
                    <a:pt x="268" y="0"/>
                  </a:lnTo>
                  <a:cubicBezTo>
                    <a:pt x="1" y="3036"/>
                    <a:pt x="2569" y="7372"/>
                    <a:pt x="4671" y="9641"/>
                  </a:cubicBezTo>
                  <a:cubicBezTo>
                    <a:pt x="6356" y="11462"/>
                    <a:pt x="7643" y="11777"/>
                    <a:pt x="9705" y="11777"/>
                  </a:cubicBezTo>
                  <a:cubicBezTo>
                    <a:pt x="10173" y="11777"/>
                    <a:pt x="10681" y="11761"/>
                    <a:pt x="11242" y="11742"/>
                  </a:cubicBezTo>
                  <a:cubicBezTo>
                    <a:pt x="11609" y="8807"/>
                    <a:pt x="11943" y="7139"/>
                    <a:pt x="9841" y="5071"/>
                  </a:cubicBezTo>
                  <a:cubicBezTo>
                    <a:pt x="7706" y="3036"/>
                    <a:pt x="3203" y="534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8"/>
            <p:cNvSpPr/>
            <p:nvPr/>
          </p:nvSpPr>
          <p:spPr>
            <a:xfrm>
              <a:off x="3629425" y="2257050"/>
              <a:ext cx="221025" cy="228525"/>
            </a:xfrm>
            <a:custGeom>
              <a:avLst/>
              <a:gdLst/>
              <a:ahLst/>
              <a:cxnLst/>
              <a:rect l="l" t="t" r="r" b="b"/>
              <a:pathLst>
                <a:path w="8841" h="9141" fill="none" extrusionOk="0">
                  <a:moveTo>
                    <a:pt x="1" y="1"/>
                  </a:moveTo>
                  <a:cubicBezTo>
                    <a:pt x="434" y="468"/>
                    <a:pt x="8840" y="9141"/>
                    <a:pt x="8840" y="914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8"/>
            <p:cNvSpPr/>
            <p:nvPr/>
          </p:nvSpPr>
          <p:spPr>
            <a:xfrm>
              <a:off x="3845425" y="2202025"/>
              <a:ext cx="303575" cy="285650"/>
            </a:xfrm>
            <a:custGeom>
              <a:avLst/>
              <a:gdLst/>
              <a:ahLst/>
              <a:cxnLst/>
              <a:rect l="l" t="t" r="r" b="b"/>
              <a:pathLst>
                <a:path w="12143" h="11426" extrusionOk="0">
                  <a:moveTo>
                    <a:pt x="11909" y="0"/>
                  </a:moveTo>
                  <a:lnTo>
                    <a:pt x="11909" y="0"/>
                  </a:lnTo>
                  <a:cubicBezTo>
                    <a:pt x="9007" y="467"/>
                    <a:pt x="4403" y="2802"/>
                    <a:pt x="2202" y="4770"/>
                  </a:cubicBezTo>
                  <a:cubicBezTo>
                    <a:pt x="0" y="6705"/>
                    <a:pt x="334" y="8440"/>
                    <a:pt x="567" y="11342"/>
                  </a:cubicBezTo>
                  <a:cubicBezTo>
                    <a:pt x="1356" y="11385"/>
                    <a:pt x="2036" y="11425"/>
                    <a:pt x="2648" y="11425"/>
                  </a:cubicBezTo>
                  <a:cubicBezTo>
                    <a:pt x="4419" y="11425"/>
                    <a:pt x="5619" y="11085"/>
                    <a:pt x="7205" y="9474"/>
                  </a:cubicBezTo>
                  <a:cubicBezTo>
                    <a:pt x="9374" y="7305"/>
                    <a:pt x="12142" y="3036"/>
                    <a:pt x="1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8"/>
            <p:cNvSpPr/>
            <p:nvPr/>
          </p:nvSpPr>
          <p:spPr>
            <a:xfrm>
              <a:off x="3859600" y="2264575"/>
              <a:ext cx="228525" cy="221000"/>
            </a:xfrm>
            <a:custGeom>
              <a:avLst/>
              <a:gdLst/>
              <a:ahLst/>
              <a:cxnLst/>
              <a:rect l="l" t="t" r="r" b="b"/>
              <a:pathLst>
                <a:path w="9141" h="8840" fill="none" extrusionOk="0">
                  <a:moveTo>
                    <a:pt x="9140" y="0"/>
                  </a:moveTo>
                  <a:cubicBezTo>
                    <a:pt x="8673" y="467"/>
                    <a:pt x="0" y="8840"/>
                    <a:pt x="0" y="884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18"/>
          <p:cNvGrpSpPr/>
          <p:nvPr/>
        </p:nvGrpSpPr>
        <p:grpSpPr>
          <a:xfrm>
            <a:off x="7593200" y="0"/>
            <a:ext cx="1241675" cy="2249750"/>
            <a:chOff x="7507550" y="0"/>
            <a:chExt cx="1241675" cy="2249750"/>
          </a:xfrm>
        </p:grpSpPr>
        <p:sp>
          <p:nvSpPr>
            <p:cNvPr id="1678" name="Google Shape;1678;p18"/>
            <p:cNvSpPr/>
            <p:nvPr/>
          </p:nvSpPr>
          <p:spPr>
            <a:xfrm>
              <a:off x="7977525" y="678925"/>
              <a:ext cx="170625" cy="145600"/>
            </a:xfrm>
            <a:custGeom>
              <a:avLst/>
              <a:gdLst/>
              <a:ahLst/>
              <a:cxnLst/>
              <a:rect l="l" t="t" r="r" b="b"/>
              <a:pathLst>
                <a:path w="6825" h="5824" extrusionOk="0">
                  <a:moveTo>
                    <a:pt x="4192" y="0"/>
                  </a:moveTo>
                  <a:cubicBezTo>
                    <a:pt x="2752" y="0"/>
                    <a:pt x="2752" y="1659"/>
                    <a:pt x="2752" y="1659"/>
                  </a:cubicBezTo>
                  <a:cubicBezTo>
                    <a:pt x="2478" y="1558"/>
                    <a:pt x="2217" y="1512"/>
                    <a:pt x="1976" y="1512"/>
                  </a:cubicBezTo>
                  <a:cubicBezTo>
                    <a:pt x="696" y="1512"/>
                    <a:pt x="0" y="2821"/>
                    <a:pt x="1050" y="4151"/>
                  </a:cubicBezTo>
                  <a:cubicBezTo>
                    <a:pt x="2296" y="5732"/>
                    <a:pt x="5275" y="5823"/>
                    <a:pt x="5275" y="5823"/>
                  </a:cubicBezTo>
                  <a:cubicBezTo>
                    <a:pt x="6825" y="2783"/>
                    <a:pt x="6156" y="230"/>
                    <a:pt x="4454" y="17"/>
                  </a:cubicBezTo>
                  <a:cubicBezTo>
                    <a:pt x="4361" y="6"/>
                    <a:pt x="4274" y="0"/>
                    <a:pt x="4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8"/>
            <p:cNvSpPr/>
            <p:nvPr/>
          </p:nvSpPr>
          <p:spPr>
            <a:xfrm>
              <a:off x="7977525" y="716700"/>
              <a:ext cx="131875" cy="107825"/>
            </a:xfrm>
            <a:custGeom>
              <a:avLst/>
              <a:gdLst/>
              <a:ahLst/>
              <a:cxnLst/>
              <a:rect l="l" t="t" r="r" b="b"/>
              <a:pathLst>
                <a:path w="5275" h="4313" extrusionOk="0">
                  <a:moveTo>
                    <a:pt x="1976" y="1"/>
                  </a:moveTo>
                  <a:cubicBezTo>
                    <a:pt x="696" y="1"/>
                    <a:pt x="0" y="1310"/>
                    <a:pt x="1050" y="2640"/>
                  </a:cubicBezTo>
                  <a:cubicBezTo>
                    <a:pt x="2296" y="4221"/>
                    <a:pt x="5275" y="4312"/>
                    <a:pt x="5275" y="4312"/>
                  </a:cubicBezTo>
                  <a:cubicBezTo>
                    <a:pt x="5275" y="4312"/>
                    <a:pt x="4636" y="2306"/>
                    <a:pt x="2752" y="148"/>
                  </a:cubicBezTo>
                  <a:cubicBezTo>
                    <a:pt x="2478" y="47"/>
                    <a:pt x="2217" y="1"/>
                    <a:pt x="1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8"/>
            <p:cNvSpPr/>
            <p:nvPr/>
          </p:nvSpPr>
          <p:spPr>
            <a:xfrm>
              <a:off x="7756775" y="869325"/>
              <a:ext cx="608700" cy="398975"/>
            </a:xfrm>
            <a:custGeom>
              <a:avLst/>
              <a:gdLst/>
              <a:ahLst/>
              <a:cxnLst/>
              <a:rect l="l" t="t" r="r" b="b"/>
              <a:pathLst>
                <a:path w="24348" h="15959" extrusionOk="0">
                  <a:moveTo>
                    <a:pt x="1" y="0"/>
                  </a:moveTo>
                  <a:cubicBezTo>
                    <a:pt x="1" y="274"/>
                    <a:pt x="1" y="578"/>
                    <a:pt x="31" y="851"/>
                  </a:cubicBezTo>
                  <a:cubicBezTo>
                    <a:pt x="31" y="912"/>
                    <a:pt x="31" y="1003"/>
                    <a:pt x="31" y="1064"/>
                  </a:cubicBezTo>
                  <a:cubicBezTo>
                    <a:pt x="31" y="1095"/>
                    <a:pt x="31" y="1125"/>
                    <a:pt x="31" y="1186"/>
                  </a:cubicBezTo>
                  <a:cubicBezTo>
                    <a:pt x="31" y="1399"/>
                    <a:pt x="62" y="1581"/>
                    <a:pt x="62" y="1794"/>
                  </a:cubicBezTo>
                  <a:cubicBezTo>
                    <a:pt x="92" y="1854"/>
                    <a:pt x="92" y="1915"/>
                    <a:pt x="92" y="1946"/>
                  </a:cubicBezTo>
                  <a:cubicBezTo>
                    <a:pt x="92" y="2006"/>
                    <a:pt x="92" y="2067"/>
                    <a:pt x="92" y="2128"/>
                  </a:cubicBezTo>
                  <a:cubicBezTo>
                    <a:pt x="123" y="2341"/>
                    <a:pt x="153" y="2554"/>
                    <a:pt x="183" y="2766"/>
                  </a:cubicBezTo>
                  <a:cubicBezTo>
                    <a:pt x="183" y="2858"/>
                    <a:pt x="214" y="2979"/>
                    <a:pt x="214" y="3070"/>
                  </a:cubicBezTo>
                  <a:lnTo>
                    <a:pt x="214" y="3161"/>
                  </a:lnTo>
                  <a:cubicBezTo>
                    <a:pt x="244" y="3344"/>
                    <a:pt x="274" y="3526"/>
                    <a:pt x="305" y="3678"/>
                  </a:cubicBezTo>
                  <a:cubicBezTo>
                    <a:pt x="305" y="3709"/>
                    <a:pt x="305" y="3709"/>
                    <a:pt x="305" y="3709"/>
                  </a:cubicBezTo>
                  <a:cubicBezTo>
                    <a:pt x="335" y="3800"/>
                    <a:pt x="335" y="3921"/>
                    <a:pt x="366" y="4013"/>
                  </a:cubicBezTo>
                  <a:cubicBezTo>
                    <a:pt x="396" y="4225"/>
                    <a:pt x="426" y="4408"/>
                    <a:pt x="487" y="4590"/>
                  </a:cubicBezTo>
                  <a:cubicBezTo>
                    <a:pt x="487" y="4620"/>
                    <a:pt x="487" y="4620"/>
                    <a:pt x="487" y="4651"/>
                  </a:cubicBezTo>
                  <a:cubicBezTo>
                    <a:pt x="518" y="4772"/>
                    <a:pt x="548" y="4864"/>
                    <a:pt x="548" y="4985"/>
                  </a:cubicBezTo>
                  <a:cubicBezTo>
                    <a:pt x="609" y="5198"/>
                    <a:pt x="670" y="5411"/>
                    <a:pt x="730" y="5624"/>
                  </a:cubicBezTo>
                  <a:cubicBezTo>
                    <a:pt x="761" y="5715"/>
                    <a:pt x="791" y="5836"/>
                    <a:pt x="791" y="5927"/>
                  </a:cubicBezTo>
                  <a:cubicBezTo>
                    <a:pt x="852" y="6049"/>
                    <a:pt x="882" y="6201"/>
                    <a:pt x="913" y="6323"/>
                  </a:cubicBezTo>
                  <a:cubicBezTo>
                    <a:pt x="943" y="6414"/>
                    <a:pt x="974" y="6475"/>
                    <a:pt x="1004" y="6566"/>
                  </a:cubicBezTo>
                  <a:cubicBezTo>
                    <a:pt x="1034" y="6657"/>
                    <a:pt x="1065" y="6779"/>
                    <a:pt x="1095" y="6870"/>
                  </a:cubicBezTo>
                  <a:cubicBezTo>
                    <a:pt x="1126" y="6991"/>
                    <a:pt x="1186" y="7113"/>
                    <a:pt x="1217" y="7204"/>
                  </a:cubicBezTo>
                  <a:cubicBezTo>
                    <a:pt x="1247" y="7326"/>
                    <a:pt x="1278" y="7417"/>
                    <a:pt x="1338" y="7508"/>
                  </a:cubicBezTo>
                  <a:cubicBezTo>
                    <a:pt x="1369" y="7630"/>
                    <a:pt x="1399" y="7721"/>
                    <a:pt x="1460" y="7842"/>
                  </a:cubicBezTo>
                  <a:cubicBezTo>
                    <a:pt x="1521" y="8055"/>
                    <a:pt x="1612" y="8268"/>
                    <a:pt x="1703" y="8450"/>
                  </a:cubicBezTo>
                  <a:cubicBezTo>
                    <a:pt x="1764" y="8572"/>
                    <a:pt x="1794" y="8693"/>
                    <a:pt x="1855" y="8785"/>
                  </a:cubicBezTo>
                  <a:cubicBezTo>
                    <a:pt x="1855" y="8785"/>
                    <a:pt x="1855" y="8815"/>
                    <a:pt x="1855" y="8815"/>
                  </a:cubicBezTo>
                  <a:cubicBezTo>
                    <a:pt x="1885" y="8876"/>
                    <a:pt x="1916" y="8906"/>
                    <a:pt x="1916" y="8967"/>
                  </a:cubicBezTo>
                  <a:cubicBezTo>
                    <a:pt x="2007" y="9119"/>
                    <a:pt x="2068" y="9271"/>
                    <a:pt x="2159" y="9423"/>
                  </a:cubicBezTo>
                  <a:cubicBezTo>
                    <a:pt x="2189" y="9514"/>
                    <a:pt x="2250" y="9636"/>
                    <a:pt x="2311" y="9727"/>
                  </a:cubicBezTo>
                  <a:cubicBezTo>
                    <a:pt x="2311" y="9788"/>
                    <a:pt x="2341" y="9818"/>
                    <a:pt x="2372" y="9849"/>
                  </a:cubicBezTo>
                  <a:cubicBezTo>
                    <a:pt x="2463" y="10031"/>
                    <a:pt x="2554" y="10213"/>
                    <a:pt x="2645" y="10365"/>
                  </a:cubicBezTo>
                  <a:cubicBezTo>
                    <a:pt x="2706" y="10487"/>
                    <a:pt x="2767" y="10578"/>
                    <a:pt x="2828" y="10700"/>
                  </a:cubicBezTo>
                  <a:cubicBezTo>
                    <a:pt x="2949" y="10912"/>
                    <a:pt x="3071" y="11125"/>
                    <a:pt x="3223" y="11308"/>
                  </a:cubicBezTo>
                  <a:cubicBezTo>
                    <a:pt x="3284" y="11429"/>
                    <a:pt x="3344" y="11520"/>
                    <a:pt x="3375" y="11581"/>
                  </a:cubicBezTo>
                  <a:cubicBezTo>
                    <a:pt x="3405" y="11611"/>
                    <a:pt x="3405" y="11642"/>
                    <a:pt x="3436" y="11642"/>
                  </a:cubicBezTo>
                  <a:cubicBezTo>
                    <a:pt x="3557" y="11855"/>
                    <a:pt x="3709" y="12067"/>
                    <a:pt x="3861" y="12280"/>
                  </a:cubicBezTo>
                  <a:cubicBezTo>
                    <a:pt x="3922" y="12341"/>
                    <a:pt x="3952" y="12402"/>
                    <a:pt x="4013" y="12493"/>
                  </a:cubicBezTo>
                  <a:cubicBezTo>
                    <a:pt x="4044" y="12523"/>
                    <a:pt x="4074" y="12554"/>
                    <a:pt x="4104" y="12584"/>
                  </a:cubicBezTo>
                  <a:cubicBezTo>
                    <a:pt x="4256" y="12827"/>
                    <a:pt x="4408" y="13040"/>
                    <a:pt x="4591" y="13222"/>
                  </a:cubicBezTo>
                  <a:cubicBezTo>
                    <a:pt x="4682" y="13344"/>
                    <a:pt x="4773" y="13435"/>
                    <a:pt x="4864" y="13557"/>
                  </a:cubicBezTo>
                  <a:cubicBezTo>
                    <a:pt x="5016" y="13739"/>
                    <a:pt x="5199" y="13952"/>
                    <a:pt x="5351" y="14104"/>
                  </a:cubicBezTo>
                  <a:cubicBezTo>
                    <a:pt x="5381" y="14134"/>
                    <a:pt x="5381" y="14165"/>
                    <a:pt x="5411" y="14165"/>
                  </a:cubicBezTo>
                  <a:cubicBezTo>
                    <a:pt x="5411" y="14195"/>
                    <a:pt x="5442" y="14195"/>
                    <a:pt x="5442" y="14225"/>
                  </a:cubicBezTo>
                  <a:cubicBezTo>
                    <a:pt x="5563" y="14317"/>
                    <a:pt x="5624" y="14408"/>
                    <a:pt x="5715" y="14499"/>
                  </a:cubicBezTo>
                  <a:cubicBezTo>
                    <a:pt x="5958" y="14742"/>
                    <a:pt x="6171" y="14955"/>
                    <a:pt x="6354" y="15107"/>
                  </a:cubicBezTo>
                  <a:cubicBezTo>
                    <a:pt x="6354" y="15137"/>
                    <a:pt x="6354" y="15137"/>
                    <a:pt x="6354" y="15137"/>
                  </a:cubicBezTo>
                  <a:cubicBezTo>
                    <a:pt x="6506" y="15259"/>
                    <a:pt x="6627" y="15350"/>
                    <a:pt x="6718" y="15441"/>
                  </a:cubicBezTo>
                  <a:cubicBezTo>
                    <a:pt x="7114" y="15806"/>
                    <a:pt x="7357" y="15958"/>
                    <a:pt x="7357" y="15958"/>
                  </a:cubicBezTo>
                  <a:lnTo>
                    <a:pt x="16992" y="15958"/>
                  </a:lnTo>
                  <a:cubicBezTo>
                    <a:pt x="16992" y="15958"/>
                    <a:pt x="17235" y="15806"/>
                    <a:pt x="17630" y="15441"/>
                  </a:cubicBezTo>
                  <a:cubicBezTo>
                    <a:pt x="17752" y="15350"/>
                    <a:pt x="17874" y="15259"/>
                    <a:pt x="17995" y="15137"/>
                  </a:cubicBezTo>
                  <a:cubicBezTo>
                    <a:pt x="17995" y="15137"/>
                    <a:pt x="17995" y="15137"/>
                    <a:pt x="17995" y="15107"/>
                  </a:cubicBezTo>
                  <a:cubicBezTo>
                    <a:pt x="18178" y="14955"/>
                    <a:pt x="18421" y="14742"/>
                    <a:pt x="18633" y="14499"/>
                  </a:cubicBezTo>
                  <a:cubicBezTo>
                    <a:pt x="18725" y="14408"/>
                    <a:pt x="18816" y="14317"/>
                    <a:pt x="18907" y="14225"/>
                  </a:cubicBezTo>
                  <a:cubicBezTo>
                    <a:pt x="18907" y="14195"/>
                    <a:pt x="18937" y="14195"/>
                    <a:pt x="18937" y="14165"/>
                  </a:cubicBezTo>
                  <a:cubicBezTo>
                    <a:pt x="19120" y="13982"/>
                    <a:pt x="19302" y="13770"/>
                    <a:pt x="19515" y="13557"/>
                  </a:cubicBezTo>
                  <a:cubicBezTo>
                    <a:pt x="19576" y="13435"/>
                    <a:pt x="19667" y="13344"/>
                    <a:pt x="19758" y="13222"/>
                  </a:cubicBezTo>
                  <a:cubicBezTo>
                    <a:pt x="19941" y="13040"/>
                    <a:pt x="20092" y="12827"/>
                    <a:pt x="20275" y="12584"/>
                  </a:cubicBezTo>
                  <a:cubicBezTo>
                    <a:pt x="20275" y="12554"/>
                    <a:pt x="20305" y="12523"/>
                    <a:pt x="20336" y="12493"/>
                  </a:cubicBezTo>
                  <a:cubicBezTo>
                    <a:pt x="20396" y="12402"/>
                    <a:pt x="20457" y="12341"/>
                    <a:pt x="20488" y="12280"/>
                  </a:cubicBezTo>
                  <a:cubicBezTo>
                    <a:pt x="20640" y="12067"/>
                    <a:pt x="20792" y="11855"/>
                    <a:pt x="20944" y="11642"/>
                  </a:cubicBezTo>
                  <a:cubicBezTo>
                    <a:pt x="20944" y="11642"/>
                    <a:pt x="20944" y="11611"/>
                    <a:pt x="20974" y="11581"/>
                  </a:cubicBezTo>
                  <a:cubicBezTo>
                    <a:pt x="21035" y="11520"/>
                    <a:pt x="21065" y="11429"/>
                    <a:pt x="21126" y="11308"/>
                  </a:cubicBezTo>
                  <a:cubicBezTo>
                    <a:pt x="21278" y="11125"/>
                    <a:pt x="21399" y="10912"/>
                    <a:pt x="21521" y="10700"/>
                  </a:cubicBezTo>
                  <a:cubicBezTo>
                    <a:pt x="21582" y="10578"/>
                    <a:pt x="21643" y="10487"/>
                    <a:pt x="21703" y="10365"/>
                  </a:cubicBezTo>
                  <a:cubicBezTo>
                    <a:pt x="21795" y="10213"/>
                    <a:pt x="21886" y="10031"/>
                    <a:pt x="21977" y="9849"/>
                  </a:cubicBezTo>
                  <a:cubicBezTo>
                    <a:pt x="22007" y="9818"/>
                    <a:pt x="22038" y="9788"/>
                    <a:pt x="22038" y="9727"/>
                  </a:cubicBezTo>
                  <a:cubicBezTo>
                    <a:pt x="22099" y="9636"/>
                    <a:pt x="22159" y="9514"/>
                    <a:pt x="22220" y="9423"/>
                  </a:cubicBezTo>
                  <a:cubicBezTo>
                    <a:pt x="22281" y="9271"/>
                    <a:pt x="22342" y="9119"/>
                    <a:pt x="22433" y="8967"/>
                  </a:cubicBezTo>
                  <a:cubicBezTo>
                    <a:pt x="22433" y="8906"/>
                    <a:pt x="22463" y="8876"/>
                    <a:pt x="22494" y="8815"/>
                  </a:cubicBezTo>
                  <a:cubicBezTo>
                    <a:pt x="22494" y="8815"/>
                    <a:pt x="22494" y="8785"/>
                    <a:pt x="22494" y="8785"/>
                  </a:cubicBezTo>
                  <a:cubicBezTo>
                    <a:pt x="22555" y="8693"/>
                    <a:pt x="22615" y="8572"/>
                    <a:pt x="22646" y="8450"/>
                  </a:cubicBezTo>
                  <a:cubicBezTo>
                    <a:pt x="22737" y="8268"/>
                    <a:pt x="22828" y="8055"/>
                    <a:pt x="22919" y="7842"/>
                  </a:cubicBezTo>
                  <a:cubicBezTo>
                    <a:pt x="22950" y="7721"/>
                    <a:pt x="22980" y="7630"/>
                    <a:pt x="23041" y="7508"/>
                  </a:cubicBezTo>
                  <a:cubicBezTo>
                    <a:pt x="23071" y="7417"/>
                    <a:pt x="23102" y="7326"/>
                    <a:pt x="23132" y="7204"/>
                  </a:cubicBezTo>
                  <a:cubicBezTo>
                    <a:pt x="23162" y="7113"/>
                    <a:pt x="23223" y="6991"/>
                    <a:pt x="23254" y="6870"/>
                  </a:cubicBezTo>
                  <a:cubicBezTo>
                    <a:pt x="23284" y="6779"/>
                    <a:pt x="23314" y="6657"/>
                    <a:pt x="23345" y="6566"/>
                  </a:cubicBezTo>
                  <a:cubicBezTo>
                    <a:pt x="23375" y="6475"/>
                    <a:pt x="23406" y="6414"/>
                    <a:pt x="23436" y="6323"/>
                  </a:cubicBezTo>
                  <a:cubicBezTo>
                    <a:pt x="23466" y="6201"/>
                    <a:pt x="23497" y="6049"/>
                    <a:pt x="23558" y="5927"/>
                  </a:cubicBezTo>
                  <a:cubicBezTo>
                    <a:pt x="23588" y="5836"/>
                    <a:pt x="23618" y="5715"/>
                    <a:pt x="23649" y="5624"/>
                  </a:cubicBezTo>
                  <a:cubicBezTo>
                    <a:pt x="23679" y="5411"/>
                    <a:pt x="23740" y="5198"/>
                    <a:pt x="23801" y="4985"/>
                  </a:cubicBezTo>
                  <a:cubicBezTo>
                    <a:pt x="23801" y="4864"/>
                    <a:pt x="23831" y="4772"/>
                    <a:pt x="23862" y="4651"/>
                  </a:cubicBezTo>
                  <a:cubicBezTo>
                    <a:pt x="23862" y="4620"/>
                    <a:pt x="23862" y="4620"/>
                    <a:pt x="23892" y="4590"/>
                  </a:cubicBezTo>
                  <a:cubicBezTo>
                    <a:pt x="23922" y="4408"/>
                    <a:pt x="23953" y="4225"/>
                    <a:pt x="23983" y="4013"/>
                  </a:cubicBezTo>
                  <a:cubicBezTo>
                    <a:pt x="24014" y="3921"/>
                    <a:pt x="24014" y="3800"/>
                    <a:pt x="24044" y="3709"/>
                  </a:cubicBezTo>
                  <a:lnTo>
                    <a:pt x="24044" y="3678"/>
                  </a:lnTo>
                  <a:cubicBezTo>
                    <a:pt x="24074" y="3526"/>
                    <a:pt x="24105" y="3344"/>
                    <a:pt x="24135" y="3161"/>
                  </a:cubicBezTo>
                  <a:lnTo>
                    <a:pt x="24135" y="3070"/>
                  </a:lnTo>
                  <a:cubicBezTo>
                    <a:pt x="24166" y="2979"/>
                    <a:pt x="24166" y="2858"/>
                    <a:pt x="24196" y="2766"/>
                  </a:cubicBezTo>
                  <a:cubicBezTo>
                    <a:pt x="24226" y="2554"/>
                    <a:pt x="24226" y="2341"/>
                    <a:pt x="24257" y="2128"/>
                  </a:cubicBezTo>
                  <a:cubicBezTo>
                    <a:pt x="24257" y="2067"/>
                    <a:pt x="24257" y="2006"/>
                    <a:pt x="24257" y="1946"/>
                  </a:cubicBezTo>
                  <a:lnTo>
                    <a:pt x="24287" y="1794"/>
                  </a:lnTo>
                  <a:cubicBezTo>
                    <a:pt x="24287" y="1581"/>
                    <a:pt x="24317" y="1399"/>
                    <a:pt x="24317" y="1186"/>
                  </a:cubicBezTo>
                  <a:lnTo>
                    <a:pt x="24317" y="1064"/>
                  </a:lnTo>
                  <a:cubicBezTo>
                    <a:pt x="24317" y="1003"/>
                    <a:pt x="24317" y="912"/>
                    <a:pt x="24317" y="851"/>
                  </a:cubicBezTo>
                  <a:cubicBezTo>
                    <a:pt x="24348" y="578"/>
                    <a:pt x="24348" y="274"/>
                    <a:pt x="24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8"/>
            <p:cNvSpPr/>
            <p:nvPr/>
          </p:nvSpPr>
          <p:spPr>
            <a:xfrm>
              <a:off x="7762100" y="948350"/>
              <a:ext cx="598075" cy="141375"/>
            </a:xfrm>
            <a:custGeom>
              <a:avLst/>
              <a:gdLst/>
              <a:ahLst/>
              <a:cxnLst/>
              <a:rect l="l" t="t" r="r" b="b"/>
              <a:pathLst>
                <a:path w="23923" h="5655" extrusionOk="0">
                  <a:moveTo>
                    <a:pt x="1" y="0"/>
                  </a:moveTo>
                  <a:cubicBezTo>
                    <a:pt x="31" y="183"/>
                    <a:pt x="61" y="365"/>
                    <a:pt x="92" y="548"/>
                  </a:cubicBezTo>
                  <a:cubicBezTo>
                    <a:pt x="122" y="669"/>
                    <a:pt x="122" y="760"/>
                    <a:pt x="153" y="882"/>
                  </a:cubicBezTo>
                  <a:cubicBezTo>
                    <a:pt x="183" y="1064"/>
                    <a:pt x="213" y="1247"/>
                    <a:pt x="274" y="1429"/>
                  </a:cubicBezTo>
                  <a:cubicBezTo>
                    <a:pt x="274" y="1459"/>
                    <a:pt x="274" y="1459"/>
                    <a:pt x="274" y="1490"/>
                  </a:cubicBezTo>
                  <a:cubicBezTo>
                    <a:pt x="305" y="1611"/>
                    <a:pt x="335" y="1703"/>
                    <a:pt x="335" y="1824"/>
                  </a:cubicBezTo>
                  <a:cubicBezTo>
                    <a:pt x="396" y="2037"/>
                    <a:pt x="457" y="2250"/>
                    <a:pt x="517" y="2463"/>
                  </a:cubicBezTo>
                  <a:cubicBezTo>
                    <a:pt x="548" y="2554"/>
                    <a:pt x="578" y="2675"/>
                    <a:pt x="578" y="2766"/>
                  </a:cubicBezTo>
                  <a:cubicBezTo>
                    <a:pt x="639" y="2888"/>
                    <a:pt x="669" y="3040"/>
                    <a:pt x="700" y="3162"/>
                  </a:cubicBezTo>
                  <a:cubicBezTo>
                    <a:pt x="730" y="3253"/>
                    <a:pt x="761" y="3314"/>
                    <a:pt x="791" y="3405"/>
                  </a:cubicBezTo>
                  <a:cubicBezTo>
                    <a:pt x="821" y="3496"/>
                    <a:pt x="852" y="3618"/>
                    <a:pt x="882" y="3709"/>
                  </a:cubicBezTo>
                  <a:cubicBezTo>
                    <a:pt x="913" y="3830"/>
                    <a:pt x="973" y="3952"/>
                    <a:pt x="1004" y="4043"/>
                  </a:cubicBezTo>
                  <a:cubicBezTo>
                    <a:pt x="1034" y="4165"/>
                    <a:pt x="1065" y="4256"/>
                    <a:pt x="1125" y="4347"/>
                  </a:cubicBezTo>
                  <a:cubicBezTo>
                    <a:pt x="1156" y="4469"/>
                    <a:pt x="1186" y="4560"/>
                    <a:pt x="1247" y="4681"/>
                  </a:cubicBezTo>
                  <a:cubicBezTo>
                    <a:pt x="1308" y="4894"/>
                    <a:pt x="1399" y="5107"/>
                    <a:pt x="1490" y="5289"/>
                  </a:cubicBezTo>
                  <a:cubicBezTo>
                    <a:pt x="1551" y="5411"/>
                    <a:pt x="1581" y="5532"/>
                    <a:pt x="1642" y="5624"/>
                  </a:cubicBezTo>
                  <a:cubicBezTo>
                    <a:pt x="1642" y="5624"/>
                    <a:pt x="1642" y="5654"/>
                    <a:pt x="1642" y="5654"/>
                  </a:cubicBezTo>
                  <a:lnTo>
                    <a:pt x="22281" y="5654"/>
                  </a:lnTo>
                  <a:cubicBezTo>
                    <a:pt x="22281" y="5654"/>
                    <a:pt x="22281" y="5624"/>
                    <a:pt x="22281" y="5624"/>
                  </a:cubicBezTo>
                  <a:cubicBezTo>
                    <a:pt x="22342" y="5532"/>
                    <a:pt x="22402" y="5411"/>
                    <a:pt x="22433" y="5289"/>
                  </a:cubicBezTo>
                  <a:cubicBezTo>
                    <a:pt x="22524" y="5107"/>
                    <a:pt x="22615" y="4894"/>
                    <a:pt x="22706" y="4681"/>
                  </a:cubicBezTo>
                  <a:cubicBezTo>
                    <a:pt x="22737" y="4560"/>
                    <a:pt x="22767" y="4469"/>
                    <a:pt x="22828" y="4347"/>
                  </a:cubicBezTo>
                  <a:cubicBezTo>
                    <a:pt x="22858" y="4256"/>
                    <a:pt x="22889" y="4165"/>
                    <a:pt x="22919" y="4043"/>
                  </a:cubicBezTo>
                  <a:cubicBezTo>
                    <a:pt x="22949" y="3952"/>
                    <a:pt x="23010" y="3830"/>
                    <a:pt x="23041" y="3709"/>
                  </a:cubicBezTo>
                  <a:cubicBezTo>
                    <a:pt x="23071" y="3618"/>
                    <a:pt x="23101" y="3496"/>
                    <a:pt x="23132" y="3405"/>
                  </a:cubicBezTo>
                  <a:cubicBezTo>
                    <a:pt x="23162" y="3314"/>
                    <a:pt x="23193" y="3253"/>
                    <a:pt x="23223" y="3162"/>
                  </a:cubicBezTo>
                  <a:cubicBezTo>
                    <a:pt x="23253" y="3040"/>
                    <a:pt x="23284" y="2888"/>
                    <a:pt x="23345" y="2766"/>
                  </a:cubicBezTo>
                  <a:cubicBezTo>
                    <a:pt x="23375" y="2675"/>
                    <a:pt x="23405" y="2554"/>
                    <a:pt x="23436" y="2463"/>
                  </a:cubicBezTo>
                  <a:cubicBezTo>
                    <a:pt x="23466" y="2250"/>
                    <a:pt x="23527" y="2037"/>
                    <a:pt x="23588" y="1824"/>
                  </a:cubicBezTo>
                  <a:cubicBezTo>
                    <a:pt x="23588" y="1703"/>
                    <a:pt x="23618" y="1611"/>
                    <a:pt x="23649" y="1490"/>
                  </a:cubicBezTo>
                  <a:cubicBezTo>
                    <a:pt x="23649" y="1459"/>
                    <a:pt x="23649" y="1459"/>
                    <a:pt x="23679" y="1429"/>
                  </a:cubicBezTo>
                  <a:cubicBezTo>
                    <a:pt x="23709" y="1247"/>
                    <a:pt x="23740" y="1064"/>
                    <a:pt x="23770" y="882"/>
                  </a:cubicBezTo>
                  <a:cubicBezTo>
                    <a:pt x="23801" y="760"/>
                    <a:pt x="23801" y="669"/>
                    <a:pt x="23831" y="548"/>
                  </a:cubicBezTo>
                  <a:cubicBezTo>
                    <a:pt x="23861" y="365"/>
                    <a:pt x="23892" y="183"/>
                    <a:pt x="23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8"/>
            <p:cNvSpPr/>
            <p:nvPr/>
          </p:nvSpPr>
          <p:spPr>
            <a:xfrm>
              <a:off x="7813025" y="912625"/>
              <a:ext cx="552450" cy="354150"/>
            </a:xfrm>
            <a:custGeom>
              <a:avLst/>
              <a:gdLst/>
              <a:ahLst/>
              <a:cxnLst/>
              <a:rect l="l" t="t" r="r" b="b"/>
              <a:pathLst>
                <a:path w="22098" h="14166" extrusionOk="0">
                  <a:moveTo>
                    <a:pt x="22098" y="1"/>
                  </a:moveTo>
                  <a:cubicBezTo>
                    <a:pt x="22098" y="1"/>
                    <a:pt x="18330" y="8011"/>
                    <a:pt x="2181" y="8011"/>
                  </a:cubicBezTo>
                  <a:cubicBezTo>
                    <a:pt x="1478" y="8011"/>
                    <a:pt x="751" y="7996"/>
                    <a:pt x="0" y="7965"/>
                  </a:cubicBezTo>
                  <a:lnTo>
                    <a:pt x="0" y="7965"/>
                  </a:lnTo>
                  <a:cubicBezTo>
                    <a:pt x="31" y="7995"/>
                    <a:pt x="61" y="8025"/>
                    <a:pt x="61" y="8056"/>
                  </a:cubicBezTo>
                  <a:cubicBezTo>
                    <a:pt x="152" y="8238"/>
                    <a:pt x="243" y="8420"/>
                    <a:pt x="335" y="8572"/>
                  </a:cubicBezTo>
                  <a:cubicBezTo>
                    <a:pt x="395" y="8694"/>
                    <a:pt x="456" y="8785"/>
                    <a:pt x="517" y="8907"/>
                  </a:cubicBezTo>
                  <a:cubicBezTo>
                    <a:pt x="669" y="9120"/>
                    <a:pt x="790" y="9332"/>
                    <a:pt x="912" y="9545"/>
                  </a:cubicBezTo>
                  <a:cubicBezTo>
                    <a:pt x="973" y="9636"/>
                    <a:pt x="1034" y="9727"/>
                    <a:pt x="1094" y="9819"/>
                  </a:cubicBezTo>
                  <a:cubicBezTo>
                    <a:pt x="1094" y="9819"/>
                    <a:pt x="1125" y="9849"/>
                    <a:pt x="1125" y="9849"/>
                  </a:cubicBezTo>
                  <a:cubicBezTo>
                    <a:pt x="1277" y="10062"/>
                    <a:pt x="1429" y="10275"/>
                    <a:pt x="1550" y="10487"/>
                  </a:cubicBezTo>
                  <a:cubicBezTo>
                    <a:pt x="1611" y="10548"/>
                    <a:pt x="1672" y="10639"/>
                    <a:pt x="1733" y="10700"/>
                  </a:cubicBezTo>
                  <a:cubicBezTo>
                    <a:pt x="1733" y="10731"/>
                    <a:pt x="1763" y="10761"/>
                    <a:pt x="1794" y="10822"/>
                  </a:cubicBezTo>
                  <a:cubicBezTo>
                    <a:pt x="1976" y="11034"/>
                    <a:pt x="2128" y="11247"/>
                    <a:pt x="2310" y="11430"/>
                  </a:cubicBezTo>
                  <a:cubicBezTo>
                    <a:pt x="2401" y="11551"/>
                    <a:pt x="2462" y="11642"/>
                    <a:pt x="2553" y="11764"/>
                  </a:cubicBezTo>
                  <a:cubicBezTo>
                    <a:pt x="2736" y="11977"/>
                    <a:pt x="2888" y="12159"/>
                    <a:pt x="3070" y="12342"/>
                  </a:cubicBezTo>
                  <a:cubicBezTo>
                    <a:pt x="3101" y="12342"/>
                    <a:pt x="3101" y="12372"/>
                    <a:pt x="3131" y="12402"/>
                  </a:cubicBezTo>
                  <a:cubicBezTo>
                    <a:pt x="3131" y="12402"/>
                    <a:pt x="3161" y="12433"/>
                    <a:pt x="3161" y="12433"/>
                  </a:cubicBezTo>
                  <a:cubicBezTo>
                    <a:pt x="3253" y="12524"/>
                    <a:pt x="3344" y="12615"/>
                    <a:pt x="3435" y="12706"/>
                  </a:cubicBezTo>
                  <a:cubicBezTo>
                    <a:pt x="3648" y="12949"/>
                    <a:pt x="3891" y="13162"/>
                    <a:pt x="4073" y="13345"/>
                  </a:cubicBezTo>
                  <a:cubicBezTo>
                    <a:pt x="4225" y="13466"/>
                    <a:pt x="4347" y="13557"/>
                    <a:pt x="4438" y="13649"/>
                  </a:cubicBezTo>
                  <a:cubicBezTo>
                    <a:pt x="4833" y="14013"/>
                    <a:pt x="5076" y="14165"/>
                    <a:pt x="5076" y="14165"/>
                  </a:cubicBezTo>
                  <a:lnTo>
                    <a:pt x="14773" y="14165"/>
                  </a:lnTo>
                  <a:cubicBezTo>
                    <a:pt x="14773" y="14165"/>
                    <a:pt x="15016" y="14013"/>
                    <a:pt x="15411" y="13649"/>
                  </a:cubicBezTo>
                  <a:cubicBezTo>
                    <a:pt x="15532" y="13557"/>
                    <a:pt x="15654" y="13466"/>
                    <a:pt x="15776" y="13345"/>
                  </a:cubicBezTo>
                  <a:cubicBezTo>
                    <a:pt x="15988" y="13162"/>
                    <a:pt x="16201" y="12949"/>
                    <a:pt x="16414" y="12706"/>
                  </a:cubicBezTo>
                  <a:cubicBezTo>
                    <a:pt x="16505" y="12615"/>
                    <a:pt x="16596" y="12524"/>
                    <a:pt x="16687" y="12433"/>
                  </a:cubicBezTo>
                  <a:cubicBezTo>
                    <a:pt x="16687" y="12433"/>
                    <a:pt x="16718" y="12402"/>
                    <a:pt x="16748" y="12402"/>
                  </a:cubicBezTo>
                  <a:cubicBezTo>
                    <a:pt x="16900" y="12190"/>
                    <a:pt x="17113" y="11977"/>
                    <a:pt x="17295" y="11764"/>
                  </a:cubicBezTo>
                  <a:cubicBezTo>
                    <a:pt x="17387" y="11642"/>
                    <a:pt x="17478" y="11551"/>
                    <a:pt x="17569" y="11430"/>
                  </a:cubicBezTo>
                  <a:cubicBezTo>
                    <a:pt x="17721" y="11247"/>
                    <a:pt x="17873" y="11034"/>
                    <a:pt x="18055" y="10822"/>
                  </a:cubicBezTo>
                  <a:cubicBezTo>
                    <a:pt x="18086" y="10761"/>
                    <a:pt x="18116" y="10731"/>
                    <a:pt x="18146" y="10700"/>
                  </a:cubicBezTo>
                  <a:cubicBezTo>
                    <a:pt x="18177" y="10639"/>
                    <a:pt x="18238" y="10548"/>
                    <a:pt x="18298" y="10487"/>
                  </a:cubicBezTo>
                  <a:cubicBezTo>
                    <a:pt x="18420" y="10275"/>
                    <a:pt x="18572" y="10062"/>
                    <a:pt x="18724" y="9849"/>
                  </a:cubicBezTo>
                  <a:cubicBezTo>
                    <a:pt x="18754" y="9849"/>
                    <a:pt x="18754" y="9819"/>
                    <a:pt x="18754" y="9819"/>
                  </a:cubicBezTo>
                  <a:cubicBezTo>
                    <a:pt x="18815" y="9727"/>
                    <a:pt x="18876" y="9636"/>
                    <a:pt x="18937" y="9545"/>
                  </a:cubicBezTo>
                  <a:cubicBezTo>
                    <a:pt x="19058" y="9332"/>
                    <a:pt x="19210" y="9120"/>
                    <a:pt x="19332" y="8907"/>
                  </a:cubicBezTo>
                  <a:cubicBezTo>
                    <a:pt x="19393" y="8785"/>
                    <a:pt x="19453" y="8694"/>
                    <a:pt x="19514" y="8572"/>
                  </a:cubicBezTo>
                  <a:cubicBezTo>
                    <a:pt x="19605" y="8420"/>
                    <a:pt x="19697" y="8238"/>
                    <a:pt x="19788" y="8056"/>
                  </a:cubicBezTo>
                  <a:cubicBezTo>
                    <a:pt x="19818" y="8025"/>
                    <a:pt x="19849" y="7995"/>
                    <a:pt x="19849" y="7965"/>
                  </a:cubicBezTo>
                  <a:cubicBezTo>
                    <a:pt x="19909" y="7843"/>
                    <a:pt x="19970" y="7721"/>
                    <a:pt x="20031" y="7630"/>
                  </a:cubicBezTo>
                  <a:cubicBezTo>
                    <a:pt x="20092" y="7478"/>
                    <a:pt x="20153" y="7326"/>
                    <a:pt x="20244" y="7174"/>
                  </a:cubicBezTo>
                  <a:cubicBezTo>
                    <a:pt x="20244" y="7113"/>
                    <a:pt x="20274" y="7053"/>
                    <a:pt x="20305" y="6992"/>
                  </a:cubicBezTo>
                  <a:cubicBezTo>
                    <a:pt x="20365" y="6901"/>
                    <a:pt x="20396" y="6779"/>
                    <a:pt x="20457" y="6688"/>
                  </a:cubicBezTo>
                  <a:cubicBezTo>
                    <a:pt x="20548" y="6475"/>
                    <a:pt x="20639" y="6262"/>
                    <a:pt x="20730" y="6050"/>
                  </a:cubicBezTo>
                  <a:cubicBezTo>
                    <a:pt x="20760" y="5928"/>
                    <a:pt x="20791" y="5837"/>
                    <a:pt x="20852" y="5715"/>
                  </a:cubicBezTo>
                  <a:cubicBezTo>
                    <a:pt x="20882" y="5624"/>
                    <a:pt x="20912" y="5533"/>
                    <a:pt x="20943" y="5442"/>
                  </a:cubicBezTo>
                  <a:cubicBezTo>
                    <a:pt x="20973" y="5320"/>
                    <a:pt x="21034" y="5199"/>
                    <a:pt x="21064" y="5107"/>
                  </a:cubicBezTo>
                  <a:cubicBezTo>
                    <a:pt x="21095" y="4986"/>
                    <a:pt x="21125" y="4895"/>
                    <a:pt x="21156" y="4773"/>
                  </a:cubicBezTo>
                  <a:cubicBezTo>
                    <a:pt x="21186" y="4682"/>
                    <a:pt x="21216" y="4621"/>
                    <a:pt x="21247" y="4530"/>
                  </a:cubicBezTo>
                  <a:cubicBezTo>
                    <a:pt x="21277" y="4408"/>
                    <a:pt x="21338" y="4287"/>
                    <a:pt x="21368" y="4135"/>
                  </a:cubicBezTo>
                  <a:cubicBezTo>
                    <a:pt x="21399" y="4044"/>
                    <a:pt x="21429" y="3922"/>
                    <a:pt x="21460" y="3831"/>
                  </a:cubicBezTo>
                  <a:cubicBezTo>
                    <a:pt x="21490" y="3618"/>
                    <a:pt x="21551" y="3405"/>
                    <a:pt x="21612" y="3192"/>
                  </a:cubicBezTo>
                  <a:cubicBezTo>
                    <a:pt x="21642" y="3071"/>
                    <a:pt x="21672" y="2980"/>
                    <a:pt x="21672" y="2858"/>
                  </a:cubicBezTo>
                  <a:cubicBezTo>
                    <a:pt x="21672" y="2858"/>
                    <a:pt x="21672" y="2828"/>
                    <a:pt x="21703" y="2797"/>
                  </a:cubicBezTo>
                  <a:cubicBezTo>
                    <a:pt x="21733" y="2615"/>
                    <a:pt x="21764" y="2433"/>
                    <a:pt x="21794" y="2250"/>
                  </a:cubicBezTo>
                  <a:cubicBezTo>
                    <a:pt x="21824" y="2129"/>
                    <a:pt x="21855" y="2037"/>
                    <a:pt x="21855" y="1916"/>
                  </a:cubicBezTo>
                  <a:cubicBezTo>
                    <a:pt x="21885" y="1703"/>
                    <a:pt x="21916" y="1490"/>
                    <a:pt x="21976" y="1278"/>
                  </a:cubicBezTo>
                  <a:cubicBezTo>
                    <a:pt x="21976" y="1186"/>
                    <a:pt x="21976" y="1065"/>
                    <a:pt x="22007" y="974"/>
                  </a:cubicBezTo>
                  <a:cubicBezTo>
                    <a:pt x="22037" y="761"/>
                    <a:pt x="22067" y="548"/>
                    <a:pt x="22067" y="335"/>
                  </a:cubicBezTo>
                  <a:cubicBezTo>
                    <a:pt x="22067" y="274"/>
                    <a:pt x="22067" y="214"/>
                    <a:pt x="22098" y="153"/>
                  </a:cubicBezTo>
                  <a:cubicBezTo>
                    <a:pt x="22098" y="122"/>
                    <a:pt x="22098" y="62"/>
                    <a:pt x="22098" y="1"/>
                  </a:cubicBezTo>
                  <a:close/>
                </a:path>
              </a:pathLst>
            </a:custGeom>
            <a:solidFill>
              <a:srgbClr val="F2B6B6">
                <a:alpha val="6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8"/>
            <p:cNvSpPr/>
            <p:nvPr/>
          </p:nvSpPr>
          <p:spPr>
            <a:xfrm>
              <a:off x="7738550" y="848050"/>
              <a:ext cx="645175" cy="34225"/>
            </a:xfrm>
            <a:custGeom>
              <a:avLst/>
              <a:gdLst/>
              <a:ahLst/>
              <a:cxnLst/>
              <a:rect l="l" t="t" r="r" b="b"/>
              <a:pathLst>
                <a:path w="25807" h="1369" extrusionOk="0">
                  <a:moveTo>
                    <a:pt x="608" y="0"/>
                  </a:moveTo>
                  <a:cubicBezTo>
                    <a:pt x="274" y="0"/>
                    <a:pt x="0" y="243"/>
                    <a:pt x="0" y="578"/>
                  </a:cubicBezTo>
                  <a:lnTo>
                    <a:pt x="0" y="760"/>
                  </a:lnTo>
                  <a:cubicBezTo>
                    <a:pt x="0" y="1095"/>
                    <a:pt x="274" y="1368"/>
                    <a:pt x="608" y="1368"/>
                  </a:cubicBezTo>
                  <a:lnTo>
                    <a:pt x="25198" y="1368"/>
                  </a:lnTo>
                  <a:cubicBezTo>
                    <a:pt x="25533" y="1368"/>
                    <a:pt x="25806" y="1095"/>
                    <a:pt x="25806" y="760"/>
                  </a:cubicBezTo>
                  <a:lnTo>
                    <a:pt x="25806" y="578"/>
                  </a:lnTo>
                  <a:cubicBezTo>
                    <a:pt x="25806" y="243"/>
                    <a:pt x="25533" y="0"/>
                    <a:pt x="25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8"/>
            <p:cNvSpPr/>
            <p:nvPr/>
          </p:nvSpPr>
          <p:spPr>
            <a:xfrm>
              <a:off x="7933850" y="980275"/>
              <a:ext cx="255350" cy="293325"/>
            </a:xfrm>
            <a:custGeom>
              <a:avLst/>
              <a:gdLst/>
              <a:ahLst/>
              <a:cxnLst/>
              <a:rect l="l" t="t" r="r" b="b"/>
              <a:pathLst>
                <a:path w="10214" h="11733" extrusionOk="0">
                  <a:moveTo>
                    <a:pt x="5107" y="973"/>
                  </a:moveTo>
                  <a:lnTo>
                    <a:pt x="9605" y="11338"/>
                  </a:lnTo>
                  <a:lnTo>
                    <a:pt x="578" y="11338"/>
                  </a:lnTo>
                  <a:lnTo>
                    <a:pt x="5107" y="973"/>
                  </a:lnTo>
                  <a:close/>
                  <a:moveTo>
                    <a:pt x="5107" y="0"/>
                  </a:moveTo>
                  <a:lnTo>
                    <a:pt x="0" y="11733"/>
                  </a:lnTo>
                  <a:lnTo>
                    <a:pt x="10213" y="11733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8"/>
            <p:cNvSpPr/>
            <p:nvPr/>
          </p:nvSpPr>
          <p:spPr>
            <a:xfrm>
              <a:off x="7769700" y="0"/>
              <a:ext cx="588175" cy="1273600"/>
            </a:xfrm>
            <a:custGeom>
              <a:avLst/>
              <a:gdLst/>
              <a:ahLst/>
              <a:cxnLst/>
              <a:rect l="l" t="t" r="r" b="b"/>
              <a:pathLst>
                <a:path w="23527" h="50944" extrusionOk="0">
                  <a:moveTo>
                    <a:pt x="11673" y="1338"/>
                  </a:moveTo>
                  <a:lnTo>
                    <a:pt x="23101" y="40062"/>
                  </a:lnTo>
                  <a:lnTo>
                    <a:pt x="16384" y="50549"/>
                  </a:lnTo>
                  <a:lnTo>
                    <a:pt x="6961" y="50549"/>
                  </a:lnTo>
                  <a:lnTo>
                    <a:pt x="396" y="40366"/>
                  </a:lnTo>
                  <a:lnTo>
                    <a:pt x="11673" y="1338"/>
                  </a:lnTo>
                  <a:close/>
                  <a:moveTo>
                    <a:pt x="11642" y="1"/>
                  </a:moveTo>
                  <a:lnTo>
                    <a:pt x="31" y="40336"/>
                  </a:lnTo>
                  <a:lnTo>
                    <a:pt x="1" y="40427"/>
                  </a:lnTo>
                  <a:lnTo>
                    <a:pt x="6748" y="50944"/>
                  </a:lnTo>
                  <a:lnTo>
                    <a:pt x="16566" y="50944"/>
                  </a:lnTo>
                  <a:lnTo>
                    <a:pt x="23466" y="40214"/>
                  </a:lnTo>
                  <a:lnTo>
                    <a:pt x="23527" y="40123"/>
                  </a:lnTo>
                  <a:lnTo>
                    <a:pt x="1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8"/>
            <p:cNvSpPr/>
            <p:nvPr/>
          </p:nvSpPr>
          <p:spPr>
            <a:xfrm>
              <a:off x="8056175" y="16725"/>
              <a:ext cx="9900" cy="975725"/>
            </a:xfrm>
            <a:custGeom>
              <a:avLst/>
              <a:gdLst/>
              <a:ahLst/>
              <a:cxnLst/>
              <a:rect l="l" t="t" r="r" b="b"/>
              <a:pathLst>
                <a:path w="396" h="39029" extrusionOk="0">
                  <a:moveTo>
                    <a:pt x="1" y="1"/>
                  </a:moveTo>
                  <a:lnTo>
                    <a:pt x="1" y="39028"/>
                  </a:lnTo>
                  <a:lnTo>
                    <a:pt x="396" y="39028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8"/>
            <p:cNvSpPr/>
            <p:nvPr/>
          </p:nvSpPr>
          <p:spPr>
            <a:xfrm>
              <a:off x="7756775" y="987875"/>
              <a:ext cx="38800" cy="38000"/>
            </a:xfrm>
            <a:custGeom>
              <a:avLst/>
              <a:gdLst/>
              <a:ahLst/>
              <a:cxnLst/>
              <a:rect l="l" t="t" r="r" b="b"/>
              <a:pathLst>
                <a:path w="1552" h="1520" extrusionOk="0">
                  <a:moveTo>
                    <a:pt x="761" y="0"/>
                  </a:moveTo>
                  <a:cubicBezTo>
                    <a:pt x="335" y="0"/>
                    <a:pt x="1" y="334"/>
                    <a:pt x="1" y="760"/>
                  </a:cubicBezTo>
                  <a:cubicBezTo>
                    <a:pt x="1" y="1185"/>
                    <a:pt x="335" y="1520"/>
                    <a:pt x="761" y="1520"/>
                  </a:cubicBezTo>
                  <a:cubicBezTo>
                    <a:pt x="1186" y="1520"/>
                    <a:pt x="1551" y="1185"/>
                    <a:pt x="1551" y="760"/>
                  </a:cubicBezTo>
                  <a:cubicBezTo>
                    <a:pt x="1551" y="334"/>
                    <a:pt x="1186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8"/>
            <p:cNvSpPr/>
            <p:nvPr/>
          </p:nvSpPr>
          <p:spPr>
            <a:xfrm>
              <a:off x="8041750" y="987875"/>
              <a:ext cx="38775" cy="38000"/>
            </a:xfrm>
            <a:custGeom>
              <a:avLst/>
              <a:gdLst/>
              <a:ahLst/>
              <a:cxnLst/>
              <a:rect l="l" t="t" r="r" b="b"/>
              <a:pathLst>
                <a:path w="1551" h="1520" extrusionOk="0">
                  <a:moveTo>
                    <a:pt x="791" y="0"/>
                  </a:moveTo>
                  <a:cubicBezTo>
                    <a:pt x="365" y="0"/>
                    <a:pt x="0" y="334"/>
                    <a:pt x="0" y="760"/>
                  </a:cubicBezTo>
                  <a:cubicBezTo>
                    <a:pt x="0" y="1185"/>
                    <a:pt x="365" y="1520"/>
                    <a:pt x="791" y="1520"/>
                  </a:cubicBezTo>
                  <a:cubicBezTo>
                    <a:pt x="1216" y="1520"/>
                    <a:pt x="1550" y="1185"/>
                    <a:pt x="1550" y="760"/>
                  </a:cubicBezTo>
                  <a:cubicBezTo>
                    <a:pt x="1550" y="334"/>
                    <a:pt x="1216" y="0"/>
                    <a:pt x="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8"/>
            <p:cNvSpPr/>
            <p:nvPr/>
          </p:nvSpPr>
          <p:spPr>
            <a:xfrm>
              <a:off x="7921675" y="1242425"/>
              <a:ext cx="38025" cy="38775"/>
            </a:xfrm>
            <a:custGeom>
              <a:avLst/>
              <a:gdLst/>
              <a:ahLst/>
              <a:cxnLst/>
              <a:rect l="l" t="t" r="r" b="b"/>
              <a:pathLst>
                <a:path w="1521" h="1551" extrusionOk="0">
                  <a:moveTo>
                    <a:pt x="761" y="1"/>
                  </a:moveTo>
                  <a:cubicBezTo>
                    <a:pt x="335" y="1"/>
                    <a:pt x="1" y="365"/>
                    <a:pt x="1" y="791"/>
                  </a:cubicBezTo>
                  <a:cubicBezTo>
                    <a:pt x="1" y="1186"/>
                    <a:pt x="335" y="1551"/>
                    <a:pt x="761" y="1551"/>
                  </a:cubicBezTo>
                  <a:cubicBezTo>
                    <a:pt x="1186" y="1551"/>
                    <a:pt x="1521" y="1186"/>
                    <a:pt x="1521" y="791"/>
                  </a:cubicBezTo>
                  <a:cubicBezTo>
                    <a:pt x="1521" y="36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766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8"/>
            <p:cNvSpPr/>
            <p:nvPr/>
          </p:nvSpPr>
          <p:spPr>
            <a:xfrm>
              <a:off x="8162575" y="1242425"/>
              <a:ext cx="38000" cy="38775"/>
            </a:xfrm>
            <a:custGeom>
              <a:avLst/>
              <a:gdLst/>
              <a:ahLst/>
              <a:cxnLst/>
              <a:rect l="l" t="t" r="r" b="b"/>
              <a:pathLst>
                <a:path w="1520" h="1551" extrusionOk="0">
                  <a:moveTo>
                    <a:pt x="760" y="1"/>
                  </a:moveTo>
                  <a:cubicBezTo>
                    <a:pt x="335" y="1"/>
                    <a:pt x="0" y="365"/>
                    <a:pt x="0" y="791"/>
                  </a:cubicBezTo>
                  <a:cubicBezTo>
                    <a:pt x="0" y="1186"/>
                    <a:pt x="335" y="1551"/>
                    <a:pt x="760" y="1551"/>
                  </a:cubicBezTo>
                  <a:cubicBezTo>
                    <a:pt x="1186" y="1551"/>
                    <a:pt x="1520" y="1186"/>
                    <a:pt x="1520" y="791"/>
                  </a:cubicBezTo>
                  <a:cubicBezTo>
                    <a:pt x="1520" y="365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8"/>
            <p:cNvSpPr/>
            <p:nvPr/>
          </p:nvSpPr>
          <p:spPr>
            <a:xfrm>
              <a:off x="8327475" y="987875"/>
              <a:ext cx="38000" cy="38000"/>
            </a:xfrm>
            <a:custGeom>
              <a:avLst/>
              <a:gdLst/>
              <a:ahLst/>
              <a:cxnLst/>
              <a:rect l="l" t="t" r="r" b="b"/>
              <a:pathLst>
                <a:path w="1520" h="1520" extrusionOk="0">
                  <a:moveTo>
                    <a:pt x="760" y="0"/>
                  </a:moveTo>
                  <a:cubicBezTo>
                    <a:pt x="334" y="0"/>
                    <a:pt x="0" y="334"/>
                    <a:pt x="0" y="760"/>
                  </a:cubicBezTo>
                  <a:cubicBezTo>
                    <a:pt x="0" y="1185"/>
                    <a:pt x="334" y="1520"/>
                    <a:pt x="760" y="1520"/>
                  </a:cubicBezTo>
                  <a:cubicBezTo>
                    <a:pt x="1186" y="1520"/>
                    <a:pt x="1520" y="1185"/>
                    <a:pt x="1520" y="760"/>
                  </a:cubicBezTo>
                  <a:cubicBezTo>
                    <a:pt x="1520" y="334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8"/>
            <p:cNvSpPr/>
            <p:nvPr/>
          </p:nvSpPr>
          <p:spPr>
            <a:xfrm>
              <a:off x="8027300" y="746975"/>
              <a:ext cx="403525" cy="1228000"/>
            </a:xfrm>
            <a:custGeom>
              <a:avLst/>
              <a:gdLst/>
              <a:ahLst/>
              <a:cxnLst/>
              <a:rect l="l" t="t" r="r" b="b"/>
              <a:pathLst>
                <a:path w="16141" h="49120" fill="none" extrusionOk="0">
                  <a:moveTo>
                    <a:pt x="2736" y="4043"/>
                  </a:moveTo>
                  <a:cubicBezTo>
                    <a:pt x="2736" y="4043"/>
                    <a:pt x="4530" y="1004"/>
                    <a:pt x="7539" y="639"/>
                  </a:cubicBezTo>
                  <a:cubicBezTo>
                    <a:pt x="13223" y="1"/>
                    <a:pt x="16141" y="9697"/>
                    <a:pt x="11095" y="22311"/>
                  </a:cubicBezTo>
                  <a:cubicBezTo>
                    <a:pt x="6019" y="34956"/>
                    <a:pt x="1" y="44439"/>
                    <a:pt x="6171" y="49120"/>
                  </a:cubicBezTo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8"/>
            <p:cNvSpPr/>
            <p:nvPr/>
          </p:nvSpPr>
          <p:spPr>
            <a:xfrm>
              <a:off x="7829725" y="793325"/>
              <a:ext cx="199125" cy="1321475"/>
            </a:xfrm>
            <a:custGeom>
              <a:avLst/>
              <a:gdLst/>
              <a:ahLst/>
              <a:cxnLst/>
              <a:rect l="l" t="t" r="r" b="b"/>
              <a:pathLst>
                <a:path w="7965" h="52859" fill="none" extrusionOk="0">
                  <a:moveTo>
                    <a:pt x="7965" y="2189"/>
                  </a:moveTo>
                  <a:cubicBezTo>
                    <a:pt x="7965" y="2189"/>
                    <a:pt x="5867" y="1"/>
                    <a:pt x="3679" y="1186"/>
                  </a:cubicBezTo>
                  <a:cubicBezTo>
                    <a:pt x="1" y="3192"/>
                    <a:pt x="882" y="20943"/>
                    <a:pt x="3162" y="27387"/>
                  </a:cubicBezTo>
                  <a:cubicBezTo>
                    <a:pt x="6323" y="38907"/>
                    <a:pt x="3679" y="52859"/>
                    <a:pt x="3679" y="52859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8"/>
            <p:cNvSpPr/>
            <p:nvPr/>
          </p:nvSpPr>
          <p:spPr>
            <a:xfrm>
              <a:off x="7756025" y="1979525"/>
              <a:ext cx="309250" cy="270225"/>
            </a:xfrm>
            <a:custGeom>
              <a:avLst/>
              <a:gdLst/>
              <a:ahLst/>
              <a:cxnLst/>
              <a:rect l="l" t="t" r="r" b="b"/>
              <a:pathLst>
                <a:path w="12370" h="10809" extrusionOk="0">
                  <a:moveTo>
                    <a:pt x="7387" y="0"/>
                  </a:moveTo>
                  <a:cubicBezTo>
                    <a:pt x="1733" y="3070"/>
                    <a:pt x="1" y="7782"/>
                    <a:pt x="2463" y="9940"/>
                  </a:cubicBezTo>
                  <a:cubicBezTo>
                    <a:pt x="3138" y="10531"/>
                    <a:pt x="3774" y="10746"/>
                    <a:pt x="4341" y="10746"/>
                  </a:cubicBezTo>
                  <a:cubicBezTo>
                    <a:pt x="5845" y="10746"/>
                    <a:pt x="6870" y="9241"/>
                    <a:pt x="6870" y="9241"/>
                  </a:cubicBezTo>
                  <a:cubicBezTo>
                    <a:pt x="7647" y="10308"/>
                    <a:pt x="8645" y="10808"/>
                    <a:pt x="9569" y="10808"/>
                  </a:cubicBezTo>
                  <a:cubicBezTo>
                    <a:pt x="11067" y="10808"/>
                    <a:pt x="12370" y="9493"/>
                    <a:pt x="12220" y="7143"/>
                  </a:cubicBezTo>
                  <a:cubicBezTo>
                    <a:pt x="11976" y="3344"/>
                    <a:pt x="7387" y="0"/>
                    <a:pt x="7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8"/>
            <p:cNvSpPr/>
            <p:nvPr/>
          </p:nvSpPr>
          <p:spPr>
            <a:xfrm>
              <a:off x="7911800" y="1979525"/>
              <a:ext cx="153475" cy="270225"/>
            </a:xfrm>
            <a:custGeom>
              <a:avLst/>
              <a:gdLst/>
              <a:ahLst/>
              <a:cxnLst/>
              <a:rect l="l" t="t" r="r" b="b"/>
              <a:pathLst>
                <a:path w="6139" h="10809" extrusionOk="0">
                  <a:moveTo>
                    <a:pt x="1156" y="0"/>
                  </a:moveTo>
                  <a:cubicBezTo>
                    <a:pt x="1156" y="0"/>
                    <a:pt x="1" y="3800"/>
                    <a:pt x="639" y="9241"/>
                  </a:cubicBezTo>
                  <a:cubicBezTo>
                    <a:pt x="1416" y="10308"/>
                    <a:pt x="2414" y="10808"/>
                    <a:pt x="3338" y="10808"/>
                  </a:cubicBezTo>
                  <a:cubicBezTo>
                    <a:pt x="4836" y="10808"/>
                    <a:pt x="6139" y="9493"/>
                    <a:pt x="5989" y="7143"/>
                  </a:cubicBezTo>
                  <a:cubicBezTo>
                    <a:pt x="5745" y="3344"/>
                    <a:pt x="1156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8"/>
            <p:cNvSpPr/>
            <p:nvPr/>
          </p:nvSpPr>
          <p:spPr>
            <a:xfrm>
              <a:off x="8074425" y="1863250"/>
              <a:ext cx="294850" cy="251250"/>
            </a:xfrm>
            <a:custGeom>
              <a:avLst/>
              <a:gdLst/>
              <a:ahLst/>
              <a:cxnLst/>
              <a:rect l="l" t="t" r="r" b="b"/>
              <a:pathLst>
                <a:path w="11794" h="10050" extrusionOk="0">
                  <a:moveTo>
                    <a:pt x="5806" y="1"/>
                  </a:moveTo>
                  <a:cubicBezTo>
                    <a:pt x="4195" y="274"/>
                    <a:pt x="2250" y="973"/>
                    <a:pt x="2006" y="1065"/>
                  </a:cubicBezTo>
                  <a:lnTo>
                    <a:pt x="1976" y="1065"/>
                  </a:lnTo>
                  <a:cubicBezTo>
                    <a:pt x="1976" y="1065"/>
                    <a:pt x="0" y="4834"/>
                    <a:pt x="2493" y="8116"/>
                  </a:cubicBezTo>
                  <a:cubicBezTo>
                    <a:pt x="3608" y="9585"/>
                    <a:pt x="4838" y="10050"/>
                    <a:pt x="5904" y="10050"/>
                  </a:cubicBezTo>
                  <a:cubicBezTo>
                    <a:pt x="7221" y="10050"/>
                    <a:pt x="8286" y="9340"/>
                    <a:pt x="8572" y="8937"/>
                  </a:cubicBezTo>
                  <a:cubicBezTo>
                    <a:pt x="9119" y="8208"/>
                    <a:pt x="8967" y="6931"/>
                    <a:pt x="7903" y="5776"/>
                  </a:cubicBezTo>
                  <a:lnTo>
                    <a:pt x="7903" y="5776"/>
                  </a:lnTo>
                  <a:cubicBezTo>
                    <a:pt x="7947" y="5790"/>
                    <a:pt x="8457" y="5986"/>
                    <a:pt x="9084" y="5986"/>
                  </a:cubicBezTo>
                  <a:cubicBezTo>
                    <a:pt x="9767" y="5986"/>
                    <a:pt x="10588" y="5754"/>
                    <a:pt x="11095" y="4803"/>
                  </a:cubicBezTo>
                  <a:cubicBezTo>
                    <a:pt x="11125" y="4742"/>
                    <a:pt x="11125" y="4712"/>
                    <a:pt x="11156" y="4651"/>
                  </a:cubicBezTo>
                  <a:cubicBezTo>
                    <a:pt x="11156" y="4621"/>
                    <a:pt x="11186" y="4590"/>
                    <a:pt x="11186" y="4530"/>
                  </a:cubicBezTo>
                  <a:cubicBezTo>
                    <a:pt x="11794" y="2676"/>
                    <a:pt x="8511" y="426"/>
                    <a:pt x="6961" y="183"/>
                  </a:cubicBezTo>
                  <a:cubicBezTo>
                    <a:pt x="6596" y="62"/>
                    <a:pt x="6201" y="31"/>
                    <a:pt x="5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8"/>
            <p:cNvSpPr/>
            <p:nvPr/>
          </p:nvSpPr>
          <p:spPr>
            <a:xfrm>
              <a:off x="8123825" y="1863250"/>
              <a:ext cx="245450" cy="149675"/>
            </a:xfrm>
            <a:custGeom>
              <a:avLst/>
              <a:gdLst/>
              <a:ahLst/>
              <a:cxnLst/>
              <a:rect l="l" t="t" r="r" b="b"/>
              <a:pathLst>
                <a:path w="9818" h="5987" extrusionOk="0">
                  <a:moveTo>
                    <a:pt x="3830" y="1"/>
                  </a:moveTo>
                  <a:cubicBezTo>
                    <a:pt x="2097" y="1"/>
                    <a:pt x="243" y="943"/>
                    <a:pt x="30" y="1065"/>
                  </a:cubicBezTo>
                  <a:lnTo>
                    <a:pt x="0" y="1065"/>
                  </a:lnTo>
                  <a:cubicBezTo>
                    <a:pt x="0" y="1065"/>
                    <a:pt x="1885" y="3344"/>
                    <a:pt x="5927" y="5776"/>
                  </a:cubicBezTo>
                  <a:cubicBezTo>
                    <a:pt x="5971" y="5790"/>
                    <a:pt x="6481" y="5986"/>
                    <a:pt x="7108" y="5986"/>
                  </a:cubicBezTo>
                  <a:cubicBezTo>
                    <a:pt x="7791" y="5986"/>
                    <a:pt x="8612" y="5754"/>
                    <a:pt x="9119" y="4803"/>
                  </a:cubicBezTo>
                  <a:cubicBezTo>
                    <a:pt x="9149" y="4742"/>
                    <a:pt x="9149" y="4712"/>
                    <a:pt x="9180" y="4651"/>
                  </a:cubicBezTo>
                  <a:cubicBezTo>
                    <a:pt x="9180" y="4621"/>
                    <a:pt x="9210" y="4590"/>
                    <a:pt x="9210" y="4530"/>
                  </a:cubicBezTo>
                  <a:cubicBezTo>
                    <a:pt x="9818" y="2676"/>
                    <a:pt x="6535" y="426"/>
                    <a:pt x="4985" y="183"/>
                  </a:cubicBezTo>
                  <a:cubicBezTo>
                    <a:pt x="4620" y="62"/>
                    <a:pt x="4225" y="31"/>
                    <a:pt x="3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8"/>
            <p:cNvSpPr/>
            <p:nvPr/>
          </p:nvSpPr>
          <p:spPr>
            <a:xfrm>
              <a:off x="8335075" y="1232550"/>
              <a:ext cx="50175" cy="115525"/>
            </a:xfrm>
            <a:custGeom>
              <a:avLst/>
              <a:gdLst/>
              <a:ahLst/>
              <a:cxnLst/>
              <a:rect l="l" t="t" r="r" b="b"/>
              <a:pathLst>
                <a:path w="2007" h="4621" fill="none" extrusionOk="0">
                  <a:moveTo>
                    <a:pt x="2006" y="4621"/>
                  </a:moveTo>
                  <a:cubicBezTo>
                    <a:pt x="2006" y="4621"/>
                    <a:pt x="638" y="3921"/>
                    <a:pt x="699" y="2280"/>
                  </a:cubicBezTo>
                  <a:cubicBezTo>
                    <a:pt x="760" y="669"/>
                    <a:pt x="0" y="0"/>
                    <a:pt x="0" y="0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8"/>
            <p:cNvSpPr/>
            <p:nvPr/>
          </p:nvSpPr>
          <p:spPr>
            <a:xfrm>
              <a:off x="8302400" y="1335900"/>
              <a:ext cx="326775" cy="281125"/>
            </a:xfrm>
            <a:custGeom>
              <a:avLst/>
              <a:gdLst/>
              <a:ahLst/>
              <a:cxnLst/>
              <a:rect l="l" t="t" r="r" b="b"/>
              <a:pathLst>
                <a:path w="13071" h="11245" extrusionOk="0">
                  <a:moveTo>
                    <a:pt x="2948" y="0"/>
                  </a:moveTo>
                  <a:cubicBezTo>
                    <a:pt x="2948" y="0"/>
                    <a:pt x="0" y="5016"/>
                    <a:pt x="1337" y="8693"/>
                  </a:cubicBezTo>
                  <a:cubicBezTo>
                    <a:pt x="1975" y="10432"/>
                    <a:pt x="3171" y="11245"/>
                    <a:pt x="4332" y="11245"/>
                  </a:cubicBezTo>
                  <a:cubicBezTo>
                    <a:pt x="5606" y="11245"/>
                    <a:pt x="6836" y="10264"/>
                    <a:pt x="7234" y="8450"/>
                  </a:cubicBezTo>
                  <a:cubicBezTo>
                    <a:pt x="7234" y="8450"/>
                    <a:pt x="8147" y="9028"/>
                    <a:pt x="9204" y="9028"/>
                  </a:cubicBezTo>
                  <a:cubicBezTo>
                    <a:pt x="10057" y="9028"/>
                    <a:pt x="11004" y="8652"/>
                    <a:pt x="11642" y="7295"/>
                  </a:cubicBezTo>
                  <a:cubicBezTo>
                    <a:pt x="13070" y="4256"/>
                    <a:pt x="9514" y="578"/>
                    <a:pt x="2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8"/>
            <p:cNvSpPr/>
            <p:nvPr/>
          </p:nvSpPr>
          <p:spPr>
            <a:xfrm>
              <a:off x="8302400" y="1335900"/>
              <a:ext cx="180875" cy="281125"/>
            </a:xfrm>
            <a:custGeom>
              <a:avLst/>
              <a:gdLst/>
              <a:ahLst/>
              <a:cxnLst/>
              <a:rect l="l" t="t" r="r" b="b"/>
              <a:pathLst>
                <a:path w="7235" h="11245" extrusionOk="0">
                  <a:moveTo>
                    <a:pt x="2948" y="0"/>
                  </a:moveTo>
                  <a:cubicBezTo>
                    <a:pt x="2948" y="0"/>
                    <a:pt x="0" y="5016"/>
                    <a:pt x="1337" y="8693"/>
                  </a:cubicBezTo>
                  <a:cubicBezTo>
                    <a:pt x="1975" y="10432"/>
                    <a:pt x="3171" y="11245"/>
                    <a:pt x="4332" y="11245"/>
                  </a:cubicBezTo>
                  <a:cubicBezTo>
                    <a:pt x="5606" y="11245"/>
                    <a:pt x="6836" y="10264"/>
                    <a:pt x="7234" y="8450"/>
                  </a:cubicBezTo>
                  <a:cubicBezTo>
                    <a:pt x="5562" y="3101"/>
                    <a:pt x="2948" y="0"/>
                    <a:pt x="2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8"/>
            <p:cNvSpPr/>
            <p:nvPr/>
          </p:nvSpPr>
          <p:spPr>
            <a:xfrm>
              <a:off x="8286425" y="1045625"/>
              <a:ext cx="83625" cy="51700"/>
            </a:xfrm>
            <a:custGeom>
              <a:avLst/>
              <a:gdLst/>
              <a:ahLst/>
              <a:cxnLst/>
              <a:rect l="l" t="t" r="r" b="b"/>
              <a:pathLst>
                <a:path w="3345" h="2068" fill="none" extrusionOk="0">
                  <a:moveTo>
                    <a:pt x="1" y="2067"/>
                  </a:moveTo>
                  <a:cubicBezTo>
                    <a:pt x="1" y="2067"/>
                    <a:pt x="1855" y="1945"/>
                    <a:pt x="2128" y="1094"/>
                  </a:cubicBezTo>
                  <a:cubicBezTo>
                    <a:pt x="2432" y="274"/>
                    <a:pt x="3344" y="0"/>
                    <a:pt x="3344" y="0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8"/>
            <p:cNvSpPr/>
            <p:nvPr/>
          </p:nvSpPr>
          <p:spPr>
            <a:xfrm>
              <a:off x="8059975" y="1040300"/>
              <a:ext cx="252325" cy="228875"/>
            </a:xfrm>
            <a:custGeom>
              <a:avLst/>
              <a:gdLst/>
              <a:ahLst/>
              <a:cxnLst/>
              <a:rect l="l" t="t" r="r" b="b"/>
              <a:pathLst>
                <a:path w="10093" h="9155" extrusionOk="0">
                  <a:moveTo>
                    <a:pt x="4313" y="0"/>
                  </a:moveTo>
                  <a:cubicBezTo>
                    <a:pt x="2364" y="0"/>
                    <a:pt x="955" y="858"/>
                    <a:pt x="609" y="2341"/>
                  </a:cubicBezTo>
                  <a:cubicBezTo>
                    <a:pt x="1" y="5076"/>
                    <a:pt x="2949" y="5380"/>
                    <a:pt x="2949" y="5380"/>
                  </a:cubicBezTo>
                  <a:cubicBezTo>
                    <a:pt x="1987" y="7397"/>
                    <a:pt x="3046" y="9155"/>
                    <a:pt x="4798" y="9155"/>
                  </a:cubicBezTo>
                  <a:cubicBezTo>
                    <a:pt x="5370" y="9155"/>
                    <a:pt x="6015" y="8968"/>
                    <a:pt x="6688" y="8542"/>
                  </a:cubicBezTo>
                  <a:cubicBezTo>
                    <a:pt x="9454" y="6809"/>
                    <a:pt x="10092" y="1976"/>
                    <a:pt x="10092" y="1976"/>
                  </a:cubicBezTo>
                  <a:cubicBezTo>
                    <a:pt x="7991" y="612"/>
                    <a:pt x="5959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8"/>
            <p:cNvSpPr/>
            <p:nvPr/>
          </p:nvSpPr>
          <p:spPr>
            <a:xfrm>
              <a:off x="8109625" y="1089700"/>
              <a:ext cx="202675" cy="179475"/>
            </a:xfrm>
            <a:custGeom>
              <a:avLst/>
              <a:gdLst/>
              <a:ahLst/>
              <a:cxnLst/>
              <a:rect l="l" t="t" r="r" b="b"/>
              <a:pathLst>
                <a:path w="8107" h="7179" extrusionOk="0">
                  <a:moveTo>
                    <a:pt x="8106" y="0"/>
                  </a:moveTo>
                  <a:cubicBezTo>
                    <a:pt x="8106" y="0"/>
                    <a:pt x="4793" y="699"/>
                    <a:pt x="963" y="3404"/>
                  </a:cubicBezTo>
                  <a:cubicBezTo>
                    <a:pt x="1" y="5421"/>
                    <a:pt x="1060" y="7179"/>
                    <a:pt x="2812" y="7179"/>
                  </a:cubicBezTo>
                  <a:cubicBezTo>
                    <a:pt x="3384" y="7179"/>
                    <a:pt x="4029" y="6992"/>
                    <a:pt x="4702" y="6566"/>
                  </a:cubicBezTo>
                  <a:cubicBezTo>
                    <a:pt x="7468" y="4833"/>
                    <a:pt x="8106" y="0"/>
                    <a:pt x="8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8"/>
            <p:cNvSpPr/>
            <p:nvPr/>
          </p:nvSpPr>
          <p:spPr>
            <a:xfrm>
              <a:off x="8167125" y="1619325"/>
              <a:ext cx="42575" cy="59300"/>
            </a:xfrm>
            <a:custGeom>
              <a:avLst/>
              <a:gdLst/>
              <a:ahLst/>
              <a:cxnLst/>
              <a:rect l="l" t="t" r="r" b="b"/>
              <a:pathLst>
                <a:path w="1703" h="2372" fill="none" extrusionOk="0">
                  <a:moveTo>
                    <a:pt x="1703" y="2372"/>
                  </a:moveTo>
                  <a:cubicBezTo>
                    <a:pt x="1703" y="2372"/>
                    <a:pt x="1520" y="1004"/>
                    <a:pt x="882" y="821"/>
                  </a:cubicBezTo>
                  <a:cubicBezTo>
                    <a:pt x="244" y="669"/>
                    <a:pt x="1" y="1"/>
                    <a:pt x="1" y="1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8"/>
            <p:cNvSpPr/>
            <p:nvPr/>
          </p:nvSpPr>
          <p:spPr>
            <a:xfrm>
              <a:off x="8153450" y="1659600"/>
              <a:ext cx="206650" cy="177800"/>
            </a:xfrm>
            <a:custGeom>
              <a:avLst/>
              <a:gdLst/>
              <a:ahLst/>
              <a:cxnLst/>
              <a:rect l="l" t="t" r="r" b="b"/>
              <a:pathLst>
                <a:path w="8266" h="7112" extrusionOk="0">
                  <a:moveTo>
                    <a:pt x="1976" y="1"/>
                  </a:moveTo>
                  <a:lnTo>
                    <a:pt x="1976" y="1"/>
                  </a:lnTo>
                  <a:cubicBezTo>
                    <a:pt x="0" y="3618"/>
                    <a:pt x="669" y="6749"/>
                    <a:pt x="2766" y="7083"/>
                  </a:cubicBezTo>
                  <a:cubicBezTo>
                    <a:pt x="2899" y="7102"/>
                    <a:pt x="3023" y="7112"/>
                    <a:pt x="3140" y="7112"/>
                  </a:cubicBezTo>
                  <a:cubicBezTo>
                    <a:pt x="4841" y="7112"/>
                    <a:pt x="4894" y="5168"/>
                    <a:pt x="4894" y="5168"/>
                  </a:cubicBezTo>
                  <a:cubicBezTo>
                    <a:pt x="5243" y="5306"/>
                    <a:pt x="5576" y="5370"/>
                    <a:pt x="5883" y="5370"/>
                  </a:cubicBezTo>
                  <a:cubicBezTo>
                    <a:pt x="7398" y="5370"/>
                    <a:pt x="8265" y="3832"/>
                    <a:pt x="7052" y="2189"/>
                  </a:cubicBezTo>
                  <a:cubicBezTo>
                    <a:pt x="5624" y="214"/>
                    <a:pt x="1977" y="1"/>
                    <a:pt x="1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8"/>
            <p:cNvSpPr/>
            <p:nvPr/>
          </p:nvSpPr>
          <p:spPr>
            <a:xfrm>
              <a:off x="8202850" y="1659600"/>
              <a:ext cx="157250" cy="134250"/>
            </a:xfrm>
            <a:custGeom>
              <a:avLst/>
              <a:gdLst/>
              <a:ahLst/>
              <a:cxnLst/>
              <a:rect l="l" t="t" r="r" b="b"/>
              <a:pathLst>
                <a:path w="6290" h="5370" extrusionOk="0">
                  <a:moveTo>
                    <a:pt x="0" y="1"/>
                  </a:moveTo>
                  <a:cubicBezTo>
                    <a:pt x="0" y="1"/>
                    <a:pt x="699" y="2432"/>
                    <a:pt x="2918" y="5168"/>
                  </a:cubicBezTo>
                  <a:cubicBezTo>
                    <a:pt x="3267" y="5306"/>
                    <a:pt x="3600" y="5370"/>
                    <a:pt x="3907" y="5370"/>
                  </a:cubicBezTo>
                  <a:cubicBezTo>
                    <a:pt x="5422" y="5370"/>
                    <a:pt x="6289" y="3832"/>
                    <a:pt x="5076" y="2189"/>
                  </a:cubicBezTo>
                  <a:cubicBezTo>
                    <a:pt x="3648" y="214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8"/>
            <p:cNvSpPr/>
            <p:nvPr/>
          </p:nvSpPr>
          <p:spPr>
            <a:xfrm>
              <a:off x="8167125" y="1453675"/>
              <a:ext cx="77525" cy="45625"/>
            </a:xfrm>
            <a:custGeom>
              <a:avLst/>
              <a:gdLst/>
              <a:ahLst/>
              <a:cxnLst/>
              <a:rect l="l" t="t" r="r" b="b"/>
              <a:pathLst>
                <a:path w="3101" h="1825" fill="none" extrusionOk="0">
                  <a:moveTo>
                    <a:pt x="1" y="1824"/>
                  </a:moveTo>
                  <a:cubicBezTo>
                    <a:pt x="1" y="1824"/>
                    <a:pt x="1125" y="61"/>
                    <a:pt x="3101" y="1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8"/>
            <p:cNvSpPr/>
            <p:nvPr/>
          </p:nvSpPr>
          <p:spPr>
            <a:xfrm>
              <a:off x="7996375" y="1480675"/>
              <a:ext cx="236125" cy="178100"/>
            </a:xfrm>
            <a:custGeom>
              <a:avLst/>
              <a:gdLst/>
              <a:ahLst/>
              <a:cxnLst/>
              <a:rect l="l" t="t" r="r" b="b"/>
              <a:pathLst>
                <a:path w="9445" h="7124" extrusionOk="0">
                  <a:moveTo>
                    <a:pt x="7195" y="1"/>
                  </a:moveTo>
                  <a:cubicBezTo>
                    <a:pt x="3895" y="1"/>
                    <a:pt x="0" y="2821"/>
                    <a:pt x="964" y="4574"/>
                  </a:cubicBezTo>
                  <a:cubicBezTo>
                    <a:pt x="1337" y="5388"/>
                    <a:pt x="1957" y="5568"/>
                    <a:pt x="2542" y="5568"/>
                  </a:cubicBezTo>
                  <a:cubicBezTo>
                    <a:pt x="3006" y="5568"/>
                    <a:pt x="3448" y="5456"/>
                    <a:pt x="3730" y="5456"/>
                  </a:cubicBezTo>
                  <a:cubicBezTo>
                    <a:pt x="4245" y="5480"/>
                    <a:pt x="4345" y="7124"/>
                    <a:pt x="5637" y="7124"/>
                  </a:cubicBezTo>
                  <a:cubicBezTo>
                    <a:pt x="5948" y="7124"/>
                    <a:pt x="6329" y="7029"/>
                    <a:pt x="6800" y="6793"/>
                  </a:cubicBezTo>
                  <a:cubicBezTo>
                    <a:pt x="9445" y="4544"/>
                    <a:pt x="7590" y="15"/>
                    <a:pt x="7590" y="15"/>
                  </a:cubicBezTo>
                  <a:cubicBezTo>
                    <a:pt x="7460" y="5"/>
                    <a:pt x="7328" y="1"/>
                    <a:pt x="7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8"/>
            <p:cNvSpPr/>
            <p:nvPr/>
          </p:nvSpPr>
          <p:spPr>
            <a:xfrm>
              <a:off x="8089625" y="1481025"/>
              <a:ext cx="142875" cy="177750"/>
            </a:xfrm>
            <a:custGeom>
              <a:avLst/>
              <a:gdLst/>
              <a:ahLst/>
              <a:cxnLst/>
              <a:rect l="l" t="t" r="r" b="b"/>
              <a:pathLst>
                <a:path w="5715" h="7110" extrusionOk="0">
                  <a:moveTo>
                    <a:pt x="3860" y="1"/>
                  </a:moveTo>
                  <a:lnTo>
                    <a:pt x="3860" y="1"/>
                  </a:lnTo>
                  <a:cubicBezTo>
                    <a:pt x="3860" y="1"/>
                    <a:pt x="1429" y="1977"/>
                    <a:pt x="0" y="5442"/>
                  </a:cubicBezTo>
                  <a:cubicBezTo>
                    <a:pt x="515" y="5466"/>
                    <a:pt x="615" y="7110"/>
                    <a:pt x="1907" y="7110"/>
                  </a:cubicBezTo>
                  <a:cubicBezTo>
                    <a:pt x="2218" y="7110"/>
                    <a:pt x="2599" y="7015"/>
                    <a:pt x="3070" y="6779"/>
                  </a:cubicBezTo>
                  <a:cubicBezTo>
                    <a:pt x="5715" y="4530"/>
                    <a:pt x="3861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8"/>
            <p:cNvSpPr/>
            <p:nvPr/>
          </p:nvSpPr>
          <p:spPr>
            <a:xfrm>
              <a:off x="7875325" y="1342725"/>
              <a:ext cx="95775" cy="42575"/>
            </a:xfrm>
            <a:custGeom>
              <a:avLst/>
              <a:gdLst/>
              <a:ahLst/>
              <a:cxnLst/>
              <a:rect l="l" t="t" r="r" b="b"/>
              <a:pathLst>
                <a:path w="3831" h="1703" fill="none" extrusionOk="0">
                  <a:moveTo>
                    <a:pt x="3831" y="1703"/>
                  </a:moveTo>
                  <a:cubicBezTo>
                    <a:pt x="3831" y="1703"/>
                    <a:pt x="2372" y="1703"/>
                    <a:pt x="1672" y="852"/>
                  </a:cubicBezTo>
                  <a:cubicBezTo>
                    <a:pt x="1004" y="1"/>
                    <a:pt x="305" y="244"/>
                    <a:pt x="1" y="305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8"/>
            <p:cNvSpPr/>
            <p:nvPr/>
          </p:nvSpPr>
          <p:spPr>
            <a:xfrm>
              <a:off x="7948275" y="1344875"/>
              <a:ext cx="263700" cy="216725"/>
            </a:xfrm>
            <a:custGeom>
              <a:avLst/>
              <a:gdLst/>
              <a:ahLst/>
              <a:cxnLst/>
              <a:rect l="l" t="t" r="r" b="b"/>
              <a:pathLst>
                <a:path w="10548" h="8669" extrusionOk="0">
                  <a:moveTo>
                    <a:pt x="5311" y="1"/>
                  </a:moveTo>
                  <a:cubicBezTo>
                    <a:pt x="3478" y="1"/>
                    <a:pt x="1495" y="431"/>
                    <a:pt x="1" y="1374"/>
                  </a:cubicBezTo>
                  <a:cubicBezTo>
                    <a:pt x="1" y="1374"/>
                    <a:pt x="669" y="7726"/>
                    <a:pt x="5046" y="8669"/>
                  </a:cubicBezTo>
                  <a:cubicBezTo>
                    <a:pt x="8633" y="8608"/>
                    <a:pt x="7052" y="5690"/>
                    <a:pt x="7752" y="5295"/>
                  </a:cubicBezTo>
                  <a:cubicBezTo>
                    <a:pt x="8481" y="4869"/>
                    <a:pt x="10548" y="4626"/>
                    <a:pt x="10396" y="2559"/>
                  </a:cubicBezTo>
                  <a:cubicBezTo>
                    <a:pt x="10414" y="944"/>
                    <a:pt x="8027" y="1"/>
                    <a:pt x="5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8"/>
            <p:cNvSpPr/>
            <p:nvPr/>
          </p:nvSpPr>
          <p:spPr>
            <a:xfrm>
              <a:off x="7948275" y="1379200"/>
              <a:ext cx="215850" cy="182400"/>
            </a:xfrm>
            <a:custGeom>
              <a:avLst/>
              <a:gdLst/>
              <a:ahLst/>
              <a:cxnLst/>
              <a:rect l="l" t="t" r="r" b="b"/>
              <a:pathLst>
                <a:path w="8634" h="729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69" y="6353"/>
                    <a:pt x="5046" y="7296"/>
                  </a:cubicBezTo>
                  <a:cubicBezTo>
                    <a:pt x="8633" y="7235"/>
                    <a:pt x="7052" y="4317"/>
                    <a:pt x="7752" y="3922"/>
                  </a:cubicBezTo>
                  <a:cubicBezTo>
                    <a:pt x="3983" y="82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8"/>
            <p:cNvSpPr/>
            <p:nvPr/>
          </p:nvSpPr>
          <p:spPr>
            <a:xfrm>
              <a:off x="7803900" y="1314625"/>
              <a:ext cx="69925" cy="43325"/>
            </a:xfrm>
            <a:custGeom>
              <a:avLst/>
              <a:gdLst/>
              <a:ahLst/>
              <a:cxnLst/>
              <a:rect l="l" t="t" r="r" b="b"/>
              <a:pathLst>
                <a:path w="2797" h="1733" fill="none" extrusionOk="0">
                  <a:moveTo>
                    <a:pt x="0" y="1733"/>
                  </a:moveTo>
                  <a:cubicBezTo>
                    <a:pt x="0" y="1733"/>
                    <a:pt x="1216" y="61"/>
                    <a:pt x="2797" y="0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8"/>
            <p:cNvSpPr/>
            <p:nvPr/>
          </p:nvSpPr>
          <p:spPr>
            <a:xfrm>
              <a:off x="7625550" y="1346950"/>
              <a:ext cx="236125" cy="178450"/>
            </a:xfrm>
            <a:custGeom>
              <a:avLst/>
              <a:gdLst/>
              <a:ahLst/>
              <a:cxnLst/>
              <a:rect l="l" t="t" r="r" b="b"/>
              <a:pathLst>
                <a:path w="9445" h="7138" extrusionOk="0">
                  <a:moveTo>
                    <a:pt x="7198" y="0"/>
                  </a:moveTo>
                  <a:cubicBezTo>
                    <a:pt x="3898" y="0"/>
                    <a:pt x="1" y="2850"/>
                    <a:pt x="995" y="4604"/>
                  </a:cubicBezTo>
                  <a:cubicBezTo>
                    <a:pt x="1351" y="5418"/>
                    <a:pt x="1972" y="5598"/>
                    <a:pt x="2563" y="5598"/>
                  </a:cubicBezTo>
                  <a:cubicBezTo>
                    <a:pt x="3030" y="5598"/>
                    <a:pt x="3478" y="5485"/>
                    <a:pt x="3761" y="5485"/>
                  </a:cubicBezTo>
                  <a:cubicBezTo>
                    <a:pt x="4273" y="5510"/>
                    <a:pt x="4354" y="7138"/>
                    <a:pt x="5637" y="7138"/>
                  </a:cubicBezTo>
                  <a:cubicBezTo>
                    <a:pt x="5954" y="7138"/>
                    <a:pt x="6343" y="7039"/>
                    <a:pt x="6830" y="6792"/>
                  </a:cubicBezTo>
                  <a:cubicBezTo>
                    <a:pt x="9445" y="4574"/>
                    <a:pt x="7590" y="14"/>
                    <a:pt x="7590" y="14"/>
                  </a:cubicBezTo>
                  <a:cubicBezTo>
                    <a:pt x="7461" y="5"/>
                    <a:pt x="7330" y="0"/>
                    <a:pt x="7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8"/>
            <p:cNvSpPr/>
            <p:nvPr/>
          </p:nvSpPr>
          <p:spPr>
            <a:xfrm>
              <a:off x="7719550" y="1347300"/>
              <a:ext cx="142125" cy="178100"/>
            </a:xfrm>
            <a:custGeom>
              <a:avLst/>
              <a:gdLst/>
              <a:ahLst/>
              <a:cxnLst/>
              <a:rect l="l" t="t" r="r" b="b"/>
              <a:pathLst>
                <a:path w="5685" h="7124" extrusionOk="0">
                  <a:moveTo>
                    <a:pt x="3830" y="0"/>
                  </a:moveTo>
                  <a:cubicBezTo>
                    <a:pt x="3830" y="0"/>
                    <a:pt x="1429" y="2006"/>
                    <a:pt x="1" y="5471"/>
                  </a:cubicBezTo>
                  <a:cubicBezTo>
                    <a:pt x="513" y="5496"/>
                    <a:pt x="594" y="7124"/>
                    <a:pt x="1877" y="7124"/>
                  </a:cubicBezTo>
                  <a:cubicBezTo>
                    <a:pt x="2194" y="7124"/>
                    <a:pt x="2583" y="7025"/>
                    <a:pt x="3070" y="6778"/>
                  </a:cubicBezTo>
                  <a:cubicBezTo>
                    <a:pt x="5684" y="4560"/>
                    <a:pt x="3831" y="0"/>
                    <a:pt x="3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8"/>
            <p:cNvSpPr/>
            <p:nvPr/>
          </p:nvSpPr>
          <p:spPr>
            <a:xfrm>
              <a:off x="7847225" y="1563100"/>
              <a:ext cx="79800" cy="121600"/>
            </a:xfrm>
            <a:custGeom>
              <a:avLst/>
              <a:gdLst/>
              <a:ahLst/>
              <a:cxnLst/>
              <a:rect l="l" t="t" r="r" b="b"/>
              <a:pathLst>
                <a:path w="3192" h="4864" fill="none" extrusionOk="0">
                  <a:moveTo>
                    <a:pt x="91" y="4864"/>
                  </a:moveTo>
                  <a:cubicBezTo>
                    <a:pt x="91" y="4864"/>
                    <a:pt x="0" y="3344"/>
                    <a:pt x="1277" y="2523"/>
                  </a:cubicBezTo>
                  <a:cubicBezTo>
                    <a:pt x="2523" y="1703"/>
                    <a:pt x="3161" y="760"/>
                    <a:pt x="3192" y="1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8"/>
            <p:cNvSpPr/>
            <p:nvPr/>
          </p:nvSpPr>
          <p:spPr>
            <a:xfrm>
              <a:off x="7588925" y="1652750"/>
              <a:ext cx="363925" cy="298050"/>
            </a:xfrm>
            <a:custGeom>
              <a:avLst/>
              <a:gdLst/>
              <a:ahLst/>
              <a:cxnLst/>
              <a:rect l="l" t="t" r="r" b="b"/>
              <a:pathLst>
                <a:path w="14557" h="11922" extrusionOk="0">
                  <a:moveTo>
                    <a:pt x="10663" y="0"/>
                  </a:moveTo>
                  <a:cubicBezTo>
                    <a:pt x="9676" y="0"/>
                    <a:pt x="3114" y="156"/>
                    <a:pt x="1456" y="4257"/>
                  </a:cubicBezTo>
                  <a:cubicBezTo>
                    <a:pt x="1" y="7834"/>
                    <a:pt x="2330" y="8948"/>
                    <a:pt x="3845" y="8948"/>
                  </a:cubicBezTo>
                  <a:cubicBezTo>
                    <a:pt x="4196" y="8948"/>
                    <a:pt x="4503" y="8889"/>
                    <a:pt x="4709" y="8786"/>
                  </a:cubicBezTo>
                  <a:cubicBezTo>
                    <a:pt x="5014" y="8633"/>
                    <a:pt x="5259" y="8564"/>
                    <a:pt x="5460" y="8564"/>
                  </a:cubicBezTo>
                  <a:cubicBezTo>
                    <a:pt x="5579" y="8564"/>
                    <a:pt x="5682" y="8588"/>
                    <a:pt x="5773" y="8634"/>
                  </a:cubicBezTo>
                  <a:cubicBezTo>
                    <a:pt x="6077" y="8816"/>
                    <a:pt x="6198" y="9333"/>
                    <a:pt x="6229" y="10245"/>
                  </a:cubicBezTo>
                  <a:cubicBezTo>
                    <a:pt x="6261" y="11070"/>
                    <a:pt x="7311" y="11922"/>
                    <a:pt x="8635" y="11922"/>
                  </a:cubicBezTo>
                  <a:cubicBezTo>
                    <a:pt x="9796" y="11922"/>
                    <a:pt x="11167" y="11266"/>
                    <a:pt x="12247" y="9363"/>
                  </a:cubicBezTo>
                  <a:cubicBezTo>
                    <a:pt x="14557" y="5290"/>
                    <a:pt x="10788" y="1"/>
                    <a:pt x="10788" y="1"/>
                  </a:cubicBezTo>
                  <a:cubicBezTo>
                    <a:pt x="10788" y="1"/>
                    <a:pt x="10744" y="0"/>
                    <a:pt x="10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8"/>
            <p:cNvSpPr/>
            <p:nvPr/>
          </p:nvSpPr>
          <p:spPr>
            <a:xfrm>
              <a:off x="7733225" y="1652775"/>
              <a:ext cx="219625" cy="298025"/>
            </a:xfrm>
            <a:custGeom>
              <a:avLst/>
              <a:gdLst/>
              <a:ahLst/>
              <a:cxnLst/>
              <a:rect l="l" t="t" r="r" b="b"/>
              <a:pathLst>
                <a:path w="8785" h="11921" extrusionOk="0">
                  <a:moveTo>
                    <a:pt x="5016" y="0"/>
                  </a:moveTo>
                  <a:cubicBezTo>
                    <a:pt x="5016" y="0"/>
                    <a:pt x="2767" y="5654"/>
                    <a:pt x="1" y="8633"/>
                  </a:cubicBezTo>
                  <a:cubicBezTo>
                    <a:pt x="305" y="8815"/>
                    <a:pt x="426" y="9332"/>
                    <a:pt x="457" y="10244"/>
                  </a:cubicBezTo>
                  <a:cubicBezTo>
                    <a:pt x="489" y="11069"/>
                    <a:pt x="1539" y="11921"/>
                    <a:pt x="2863" y="11921"/>
                  </a:cubicBezTo>
                  <a:cubicBezTo>
                    <a:pt x="4024" y="11921"/>
                    <a:pt x="5395" y="11265"/>
                    <a:pt x="6475" y="9362"/>
                  </a:cubicBezTo>
                  <a:cubicBezTo>
                    <a:pt x="8785" y="5289"/>
                    <a:pt x="5016" y="0"/>
                    <a:pt x="5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8"/>
            <p:cNvSpPr/>
            <p:nvPr/>
          </p:nvSpPr>
          <p:spPr>
            <a:xfrm>
              <a:off x="8358625" y="894400"/>
              <a:ext cx="92725" cy="63850"/>
            </a:xfrm>
            <a:custGeom>
              <a:avLst/>
              <a:gdLst/>
              <a:ahLst/>
              <a:cxnLst/>
              <a:rect l="l" t="t" r="r" b="b"/>
              <a:pathLst>
                <a:path w="3709" h="2554" fill="none" extrusionOk="0">
                  <a:moveTo>
                    <a:pt x="3709" y="2189"/>
                  </a:moveTo>
                  <a:cubicBezTo>
                    <a:pt x="3709" y="2189"/>
                    <a:pt x="2098" y="2554"/>
                    <a:pt x="1368" y="1277"/>
                  </a:cubicBezTo>
                  <a:cubicBezTo>
                    <a:pt x="639" y="0"/>
                    <a:pt x="0" y="274"/>
                    <a:pt x="0" y="274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8"/>
            <p:cNvSpPr/>
            <p:nvPr/>
          </p:nvSpPr>
          <p:spPr>
            <a:xfrm>
              <a:off x="8427775" y="868275"/>
              <a:ext cx="321450" cy="257150"/>
            </a:xfrm>
            <a:custGeom>
              <a:avLst/>
              <a:gdLst/>
              <a:ahLst/>
              <a:cxnLst/>
              <a:rect l="l" t="t" r="r" b="b"/>
              <a:pathLst>
                <a:path w="12858" h="10286" extrusionOk="0">
                  <a:moveTo>
                    <a:pt x="8281" y="0"/>
                  </a:moveTo>
                  <a:cubicBezTo>
                    <a:pt x="5566" y="0"/>
                    <a:pt x="2087" y="1134"/>
                    <a:pt x="0" y="3203"/>
                  </a:cubicBezTo>
                  <a:cubicBezTo>
                    <a:pt x="0" y="3203"/>
                    <a:pt x="2331" y="10286"/>
                    <a:pt x="7566" y="10286"/>
                  </a:cubicBezTo>
                  <a:cubicBezTo>
                    <a:pt x="7577" y="10286"/>
                    <a:pt x="7588" y="10286"/>
                    <a:pt x="7599" y="10286"/>
                  </a:cubicBezTo>
                  <a:cubicBezTo>
                    <a:pt x="11672" y="9313"/>
                    <a:pt x="9119" y="6395"/>
                    <a:pt x="9849" y="5726"/>
                  </a:cubicBezTo>
                  <a:cubicBezTo>
                    <a:pt x="10578" y="5088"/>
                    <a:pt x="12858" y="4298"/>
                    <a:pt x="12189" y="1988"/>
                  </a:cubicBezTo>
                  <a:cubicBezTo>
                    <a:pt x="11916" y="635"/>
                    <a:pt x="10312" y="0"/>
                    <a:pt x="8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8"/>
            <p:cNvSpPr/>
            <p:nvPr/>
          </p:nvSpPr>
          <p:spPr>
            <a:xfrm>
              <a:off x="8427775" y="948350"/>
              <a:ext cx="291825" cy="177075"/>
            </a:xfrm>
            <a:custGeom>
              <a:avLst/>
              <a:gdLst/>
              <a:ahLst/>
              <a:cxnLst/>
              <a:rect l="l" t="t" r="r" b="b"/>
              <a:pathLst>
                <a:path w="11673" h="7083" extrusionOk="0">
                  <a:moveTo>
                    <a:pt x="29" y="0"/>
                  </a:moveTo>
                  <a:cubicBezTo>
                    <a:pt x="10" y="0"/>
                    <a:pt x="0" y="0"/>
                    <a:pt x="0" y="0"/>
                  </a:cubicBezTo>
                  <a:cubicBezTo>
                    <a:pt x="0" y="0"/>
                    <a:pt x="2331" y="7083"/>
                    <a:pt x="7566" y="7083"/>
                  </a:cubicBezTo>
                  <a:cubicBezTo>
                    <a:pt x="7577" y="7083"/>
                    <a:pt x="7588" y="7083"/>
                    <a:pt x="7599" y="7083"/>
                  </a:cubicBezTo>
                  <a:cubicBezTo>
                    <a:pt x="11672" y="6110"/>
                    <a:pt x="9119" y="3192"/>
                    <a:pt x="9849" y="2523"/>
                  </a:cubicBezTo>
                  <a:cubicBezTo>
                    <a:pt x="5001" y="56"/>
                    <a:pt x="430" y="0"/>
                    <a:pt x="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8"/>
            <p:cNvSpPr/>
            <p:nvPr/>
          </p:nvSpPr>
          <p:spPr>
            <a:xfrm>
              <a:off x="8189175" y="704425"/>
              <a:ext cx="43325" cy="64625"/>
            </a:xfrm>
            <a:custGeom>
              <a:avLst/>
              <a:gdLst/>
              <a:ahLst/>
              <a:cxnLst/>
              <a:rect l="l" t="t" r="r" b="b"/>
              <a:pathLst>
                <a:path w="1733" h="2585" fill="none" extrusionOk="0">
                  <a:moveTo>
                    <a:pt x="1733" y="1"/>
                  </a:moveTo>
                  <a:cubicBezTo>
                    <a:pt x="1733" y="1"/>
                    <a:pt x="669" y="1034"/>
                    <a:pt x="0" y="2584"/>
                  </a:cubicBezTo>
                </a:path>
              </a:pathLst>
            </a:custGeom>
            <a:noFill/>
            <a:ln w="9875" cap="flat" cmpd="sng">
              <a:solidFill>
                <a:srgbClr val="414C3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8"/>
            <p:cNvSpPr/>
            <p:nvPr/>
          </p:nvSpPr>
          <p:spPr>
            <a:xfrm>
              <a:off x="8196525" y="503500"/>
              <a:ext cx="263950" cy="224300"/>
            </a:xfrm>
            <a:custGeom>
              <a:avLst/>
              <a:gdLst/>
              <a:ahLst/>
              <a:cxnLst/>
              <a:rect l="l" t="t" r="r" b="b"/>
              <a:pathLst>
                <a:path w="10558" h="8972" extrusionOk="0">
                  <a:moveTo>
                    <a:pt x="4587" y="1"/>
                  </a:moveTo>
                  <a:cubicBezTo>
                    <a:pt x="2230" y="1"/>
                    <a:pt x="1" y="4809"/>
                    <a:pt x="983" y="8737"/>
                  </a:cubicBezTo>
                  <a:cubicBezTo>
                    <a:pt x="983" y="8737"/>
                    <a:pt x="2055" y="8972"/>
                    <a:pt x="3472" y="8972"/>
                  </a:cubicBezTo>
                  <a:cubicBezTo>
                    <a:pt x="5472" y="8972"/>
                    <a:pt x="8159" y="8503"/>
                    <a:pt x="9493" y="6244"/>
                  </a:cubicBezTo>
                  <a:cubicBezTo>
                    <a:pt x="10557" y="2840"/>
                    <a:pt x="7305" y="3417"/>
                    <a:pt x="7123" y="2597"/>
                  </a:cubicBezTo>
                  <a:cubicBezTo>
                    <a:pt x="6971" y="1776"/>
                    <a:pt x="7183" y="621"/>
                    <a:pt x="5177" y="104"/>
                  </a:cubicBezTo>
                  <a:cubicBezTo>
                    <a:pt x="4981" y="34"/>
                    <a:pt x="4783" y="1"/>
                    <a:pt x="45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8"/>
            <p:cNvSpPr/>
            <p:nvPr/>
          </p:nvSpPr>
          <p:spPr>
            <a:xfrm>
              <a:off x="8221075" y="568400"/>
              <a:ext cx="239400" cy="159400"/>
            </a:xfrm>
            <a:custGeom>
              <a:avLst/>
              <a:gdLst/>
              <a:ahLst/>
              <a:cxnLst/>
              <a:rect l="l" t="t" r="r" b="b"/>
              <a:pathLst>
                <a:path w="9576" h="6376" extrusionOk="0">
                  <a:moveTo>
                    <a:pt x="6141" y="1"/>
                  </a:moveTo>
                  <a:cubicBezTo>
                    <a:pt x="2007" y="2615"/>
                    <a:pt x="1" y="6141"/>
                    <a:pt x="1" y="6141"/>
                  </a:cubicBezTo>
                  <a:cubicBezTo>
                    <a:pt x="1" y="6141"/>
                    <a:pt x="1073" y="6376"/>
                    <a:pt x="2490" y="6376"/>
                  </a:cubicBezTo>
                  <a:cubicBezTo>
                    <a:pt x="4490" y="6376"/>
                    <a:pt x="7177" y="5907"/>
                    <a:pt x="8511" y="3648"/>
                  </a:cubicBezTo>
                  <a:cubicBezTo>
                    <a:pt x="9575" y="244"/>
                    <a:pt x="6323" y="821"/>
                    <a:pt x="6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7865450" y="784975"/>
              <a:ext cx="86650" cy="28900"/>
            </a:xfrm>
            <a:custGeom>
              <a:avLst/>
              <a:gdLst/>
              <a:ahLst/>
              <a:cxnLst/>
              <a:rect l="l" t="t" r="r" b="b"/>
              <a:pathLst>
                <a:path w="3466" h="1156" fill="none" extrusionOk="0">
                  <a:moveTo>
                    <a:pt x="1" y="0"/>
                  </a:moveTo>
                  <a:cubicBezTo>
                    <a:pt x="1" y="0"/>
                    <a:pt x="396" y="791"/>
                    <a:pt x="1703" y="760"/>
                  </a:cubicBezTo>
                  <a:cubicBezTo>
                    <a:pt x="2979" y="730"/>
                    <a:pt x="3466" y="1155"/>
                    <a:pt x="3466" y="1155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7525775" y="565200"/>
              <a:ext cx="354150" cy="295375"/>
            </a:xfrm>
            <a:custGeom>
              <a:avLst/>
              <a:gdLst/>
              <a:ahLst/>
              <a:cxnLst/>
              <a:rect l="l" t="t" r="r" b="b"/>
              <a:pathLst>
                <a:path w="14166" h="11815" extrusionOk="0">
                  <a:moveTo>
                    <a:pt x="7474" y="0"/>
                  </a:moveTo>
                  <a:cubicBezTo>
                    <a:pt x="4936" y="0"/>
                    <a:pt x="3833" y="2327"/>
                    <a:pt x="4499" y="3351"/>
                  </a:cubicBezTo>
                  <a:cubicBezTo>
                    <a:pt x="4986" y="4080"/>
                    <a:pt x="5168" y="4597"/>
                    <a:pt x="5016" y="4901"/>
                  </a:cubicBezTo>
                  <a:cubicBezTo>
                    <a:pt x="4925" y="5174"/>
                    <a:pt x="4621" y="5326"/>
                    <a:pt x="4074" y="5387"/>
                  </a:cubicBezTo>
                  <a:cubicBezTo>
                    <a:pt x="2858" y="5570"/>
                    <a:pt x="1" y="8427"/>
                    <a:pt x="4013" y="11010"/>
                  </a:cubicBezTo>
                  <a:cubicBezTo>
                    <a:pt x="4913" y="11590"/>
                    <a:pt x="5917" y="11815"/>
                    <a:pt x="6932" y="11815"/>
                  </a:cubicBezTo>
                  <a:cubicBezTo>
                    <a:pt x="10446" y="11815"/>
                    <a:pt x="14104" y="9126"/>
                    <a:pt x="14104" y="9126"/>
                  </a:cubicBezTo>
                  <a:cubicBezTo>
                    <a:pt x="14104" y="9126"/>
                    <a:pt x="14165" y="2621"/>
                    <a:pt x="9910" y="615"/>
                  </a:cubicBezTo>
                  <a:cubicBezTo>
                    <a:pt x="8992" y="179"/>
                    <a:pt x="8178" y="0"/>
                    <a:pt x="7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8"/>
            <p:cNvSpPr/>
            <p:nvPr/>
          </p:nvSpPr>
          <p:spPr>
            <a:xfrm>
              <a:off x="7621575" y="565200"/>
              <a:ext cx="258350" cy="228150"/>
            </a:xfrm>
            <a:custGeom>
              <a:avLst/>
              <a:gdLst/>
              <a:ahLst/>
              <a:cxnLst/>
              <a:rect l="l" t="t" r="r" b="b"/>
              <a:pathLst>
                <a:path w="10334" h="9126" extrusionOk="0">
                  <a:moveTo>
                    <a:pt x="3642" y="0"/>
                  </a:moveTo>
                  <a:cubicBezTo>
                    <a:pt x="1104" y="0"/>
                    <a:pt x="1" y="2327"/>
                    <a:pt x="667" y="3351"/>
                  </a:cubicBezTo>
                  <a:cubicBezTo>
                    <a:pt x="1154" y="4080"/>
                    <a:pt x="1336" y="4597"/>
                    <a:pt x="1184" y="4901"/>
                  </a:cubicBezTo>
                  <a:cubicBezTo>
                    <a:pt x="5196" y="5782"/>
                    <a:pt x="10272" y="9126"/>
                    <a:pt x="10272" y="9126"/>
                  </a:cubicBezTo>
                  <a:cubicBezTo>
                    <a:pt x="10272" y="9126"/>
                    <a:pt x="10333" y="2621"/>
                    <a:pt x="6078" y="615"/>
                  </a:cubicBezTo>
                  <a:cubicBezTo>
                    <a:pt x="5160" y="179"/>
                    <a:pt x="4346" y="0"/>
                    <a:pt x="3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8"/>
            <p:cNvSpPr/>
            <p:nvPr/>
          </p:nvSpPr>
          <p:spPr>
            <a:xfrm>
              <a:off x="7811500" y="971900"/>
              <a:ext cx="53975" cy="91975"/>
            </a:xfrm>
            <a:custGeom>
              <a:avLst/>
              <a:gdLst/>
              <a:ahLst/>
              <a:cxnLst/>
              <a:rect l="l" t="t" r="r" b="b"/>
              <a:pathLst>
                <a:path w="2159" h="3679" fill="none" extrusionOk="0">
                  <a:moveTo>
                    <a:pt x="0" y="3435"/>
                  </a:moveTo>
                  <a:cubicBezTo>
                    <a:pt x="0" y="3435"/>
                    <a:pt x="851" y="3679"/>
                    <a:pt x="1064" y="2128"/>
                  </a:cubicBezTo>
                  <a:cubicBezTo>
                    <a:pt x="1277" y="548"/>
                    <a:pt x="1551" y="1"/>
                    <a:pt x="2159" y="31"/>
                  </a:cubicBezTo>
                </a:path>
              </a:pathLst>
            </a:custGeom>
            <a:noFill/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7507550" y="946650"/>
              <a:ext cx="317650" cy="301675"/>
            </a:xfrm>
            <a:custGeom>
              <a:avLst/>
              <a:gdLst/>
              <a:ahLst/>
              <a:cxnLst/>
              <a:rect l="l" t="t" r="r" b="b"/>
              <a:pathLst>
                <a:path w="12706" h="12067" extrusionOk="0">
                  <a:moveTo>
                    <a:pt x="5713" y="1"/>
                  </a:moveTo>
                  <a:cubicBezTo>
                    <a:pt x="5603" y="1"/>
                    <a:pt x="5492" y="3"/>
                    <a:pt x="5380" y="8"/>
                  </a:cubicBezTo>
                  <a:cubicBezTo>
                    <a:pt x="395" y="220"/>
                    <a:pt x="0" y="4415"/>
                    <a:pt x="334" y="5449"/>
                  </a:cubicBezTo>
                  <a:cubicBezTo>
                    <a:pt x="647" y="6360"/>
                    <a:pt x="1696" y="7026"/>
                    <a:pt x="3175" y="7026"/>
                  </a:cubicBezTo>
                  <a:cubicBezTo>
                    <a:pt x="3422" y="7026"/>
                    <a:pt x="3682" y="7007"/>
                    <a:pt x="3952" y="6968"/>
                  </a:cubicBezTo>
                  <a:lnTo>
                    <a:pt x="3952" y="6968"/>
                  </a:lnTo>
                  <a:cubicBezTo>
                    <a:pt x="3830" y="7029"/>
                    <a:pt x="1581" y="8579"/>
                    <a:pt x="2736" y="10798"/>
                  </a:cubicBezTo>
                  <a:cubicBezTo>
                    <a:pt x="3212" y="11714"/>
                    <a:pt x="4283" y="12066"/>
                    <a:pt x="5480" y="12066"/>
                  </a:cubicBezTo>
                  <a:cubicBezTo>
                    <a:pt x="7261" y="12066"/>
                    <a:pt x="9322" y="11288"/>
                    <a:pt x="10122" y="10433"/>
                  </a:cubicBezTo>
                  <a:cubicBezTo>
                    <a:pt x="11459" y="9005"/>
                    <a:pt x="12706" y="4385"/>
                    <a:pt x="12706" y="4385"/>
                  </a:cubicBezTo>
                  <a:cubicBezTo>
                    <a:pt x="12706" y="4385"/>
                    <a:pt x="10441" y="1"/>
                    <a:pt x="5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7547050" y="1056250"/>
              <a:ext cx="278150" cy="192075"/>
            </a:xfrm>
            <a:custGeom>
              <a:avLst/>
              <a:gdLst/>
              <a:ahLst/>
              <a:cxnLst/>
              <a:rect l="l" t="t" r="r" b="b"/>
              <a:pathLst>
                <a:path w="11126" h="7683" extrusionOk="0">
                  <a:moveTo>
                    <a:pt x="11126" y="1"/>
                  </a:moveTo>
                  <a:cubicBezTo>
                    <a:pt x="11125" y="1"/>
                    <a:pt x="7569" y="274"/>
                    <a:pt x="2372" y="2584"/>
                  </a:cubicBezTo>
                  <a:cubicBezTo>
                    <a:pt x="2250" y="2645"/>
                    <a:pt x="1" y="4195"/>
                    <a:pt x="1156" y="6414"/>
                  </a:cubicBezTo>
                  <a:cubicBezTo>
                    <a:pt x="1632" y="7330"/>
                    <a:pt x="2703" y="7682"/>
                    <a:pt x="3900" y="7682"/>
                  </a:cubicBezTo>
                  <a:cubicBezTo>
                    <a:pt x="5681" y="7682"/>
                    <a:pt x="7742" y="6904"/>
                    <a:pt x="8542" y="6049"/>
                  </a:cubicBezTo>
                  <a:cubicBezTo>
                    <a:pt x="9879" y="4621"/>
                    <a:pt x="11126" y="1"/>
                    <a:pt x="11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8"/>
            <p:cNvSpPr/>
            <p:nvPr/>
          </p:nvSpPr>
          <p:spPr>
            <a:xfrm>
              <a:off x="7859375" y="1071450"/>
              <a:ext cx="63850" cy="51700"/>
            </a:xfrm>
            <a:custGeom>
              <a:avLst/>
              <a:gdLst/>
              <a:ahLst/>
              <a:cxnLst/>
              <a:rect l="l" t="t" r="r" b="b"/>
              <a:pathLst>
                <a:path w="2554" h="2068" fill="none" extrusionOk="0">
                  <a:moveTo>
                    <a:pt x="2554" y="2067"/>
                  </a:moveTo>
                  <a:cubicBezTo>
                    <a:pt x="2554" y="2067"/>
                    <a:pt x="1520" y="244"/>
                    <a:pt x="0" y="1"/>
                  </a:cubicBezTo>
                </a:path>
              </a:pathLst>
            </a:custGeom>
            <a:noFill/>
            <a:ln w="9875" cap="flat" cmpd="sng">
              <a:solidFill>
                <a:srgbClr val="414C3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8"/>
            <p:cNvSpPr/>
            <p:nvPr/>
          </p:nvSpPr>
          <p:spPr>
            <a:xfrm>
              <a:off x="7854050" y="1111725"/>
              <a:ext cx="240150" cy="182425"/>
            </a:xfrm>
            <a:custGeom>
              <a:avLst/>
              <a:gdLst/>
              <a:ahLst/>
              <a:cxnLst/>
              <a:rect l="l" t="t" r="r" b="b"/>
              <a:pathLst>
                <a:path w="9606" h="7297" extrusionOk="0">
                  <a:moveTo>
                    <a:pt x="2341" y="1"/>
                  </a:moveTo>
                  <a:cubicBezTo>
                    <a:pt x="2341" y="1"/>
                    <a:pt x="1" y="4286"/>
                    <a:pt x="2341" y="6809"/>
                  </a:cubicBezTo>
                  <a:cubicBezTo>
                    <a:pt x="2870" y="7162"/>
                    <a:pt x="3291" y="7297"/>
                    <a:pt x="3634" y="7297"/>
                  </a:cubicBezTo>
                  <a:cubicBezTo>
                    <a:pt x="4750" y="7297"/>
                    <a:pt x="5034" y="5866"/>
                    <a:pt x="5510" y="5866"/>
                  </a:cubicBezTo>
                  <a:cubicBezTo>
                    <a:pt x="5517" y="5866"/>
                    <a:pt x="5525" y="5866"/>
                    <a:pt x="5533" y="5867"/>
                  </a:cubicBezTo>
                  <a:cubicBezTo>
                    <a:pt x="5868" y="5899"/>
                    <a:pt x="6413" y="6115"/>
                    <a:pt x="6974" y="6115"/>
                  </a:cubicBezTo>
                  <a:cubicBezTo>
                    <a:pt x="7481" y="6115"/>
                    <a:pt x="8000" y="5939"/>
                    <a:pt x="8390" y="5289"/>
                  </a:cubicBezTo>
                  <a:cubicBezTo>
                    <a:pt x="9606" y="3618"/>
                    <a:pt x="5715" y="153"/>
                    <a:pt x="2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7854050" y="1111725"/>
              <a:ext cx="138325" cy="182425"/>
            </a:xfrm>
            <a:custGeom>
              <a:avLst/>
              <a:gdLst/>
              <a:ahLst/>
              <a:cxnLst/>
              <a:rect l="l" t="t" r="r" b="b"/>
              <a:pathLst>
                <a:path w="5533" h="7297" extrusionOk="0">
                  <a:moveTo>
                    <a:pt x="2341" y="1"/>
                  </a:moveTo>
                  <a:cubicBezTo>
                    <a:pt x="2341" y="1"/>
                    <a:pt x="1" y="4286"/>
                    <a:pt x="2341" y="6809"/>
                  </a:cubicBezTo>
                  <a:cubicBezTo>
                    <a:pt x="2870" y="7162"/>
                    <a:pt x="3291" y="7297"/>
                    <a:pt x="3634" y="7297"/>
                  </a:cubicBezTo>
                  <a:cubicBezTo>
                    <a:pt x="4750" y="7297"/>
                    <a:pt x="5034" y="5866"/>
                    <a:pt x="5510" y="5866"/>
                  </a:cubicBezTo>
                  <a:cubicBezTo>
                    <a:pt x="5517" y="5866"/>
                    <a:pt x="5525" y="5866"/>
                    <a:pt x="5533" y="5867"/>
                  </a:cubicBezTo>
                  <a:cubicBezTo>
                    <a:pt x="4530" y="2250"/>
                    <a:pt x="2341" y="1"/>
                    <a:pt x="2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4" name="Google Shape;1734;p18"/>
          <p:cNvSpPr/>
          <p:nvPr/>
        </p:nvSpPr>
        <p:spPr>
          <a:xfrm rot="-1121181">
            <a:off x="-1448811" y="1070113"/>
            <a:ext cx="3223809" cy="4956897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5" name="Google Shape;1735;p1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556600" y="1795505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6" name="Google Shape;1736;p1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532425" y="-965070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Google Shape;1737;p1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730413" y="3691652"/>
            <a:ext cx="2328150" cy="208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19"/>
          <p:cNvSpPr/>
          <p:nvPr/>
        </p:nvSpPr>
        <p:spPr>
          <a:xfrm rot="3793880">
            <a:off x="-618777" y="-2224650"/>
            <a:ext cx="4814444" cy="6872702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0" name="Google Shape;1740;p19"/>
          <p:cNvGrpSpPr/>
          <p:nvPr/>
        </p:nvGrpSpPr>
        <p:grpSpPr>
          <a:xfrm>
            <a:off x="-177203" y="60922"/>
            <a:ext cx="2197497" cy="2006363"/>
            <a:chOff x="5019350" y="2191648"/>
            <a:chExt cx="2575293" cy="2351298"/>
          </a:xfrm>
        </p:grpSpPr>
        <p:sp>
          <p:nvSpPr>
            <p:cNvPr id="1741" name="Google Shape;1741;p19"/>
            <p:cNvSpPr/>
            <p:nvPr/>
          </p:nvSpPr>
          <p:spPr>
            <a:xfrm>
              <a:off x="5019350" y="2675422"/>
              <a:ext cx="1556361" cy="1867524"/>
            </a:xfrm>
            <a:custGeom>
              <a:avLst/>
              <a:gdLst/>
              <a:ahLst/>
              <a:cxnLst/>
              <a:rect l="l" t="t" r="r" b="b"/>
              <a:pathLst>
                <a:path w="25534" h="30639" extrusionOk="0">
                  <a:moveTo>
                    <a:pt x="25260" y="0"/>
                  </a:moveTo>
                  <a:cubicBezTo>
                    <a:pt x="25047" y="91"/>
                    <a:pt x="19849" y="2219"/>
                    <a:pt x="14135" y="7022"/>
                  </a:cubicBezTo>
                  <a:cubicBezTo>
                    <a:pt x="8846" y="11490"/>
                    <a:pt x="2068" y="19149"/>
                    <a:pt x="1" y="30365"/>
                  </a:cubicBezTo>
                  <a:lnTo>
                    <a:pt x="1460" y="30639"/>
                  </a:lnTo>
                  <a:cubicBezTo>
                    <a:pt x="5259" y="9940"/>
                    <a:pt x="25320" y="730"/>
                    <a:pt x="25533" y="638"/>
                  </a:cubicBezTo>
                  <a:lnTo>
                    <a:pt x="252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9"/>
            <p:cNvSpPr/>
            <p:nvPr/>
          </p:nvSpPr>
          <p:spPr>
            <a:xfrm>
              <a:off x="6032796" y="2191648"/>
              <a:ext cx="1561847" cy="1758480"/>
            </a:xfrm>
            <a:custGeom>
              <a:avLst/>
              <a:gdLst/>
              <a:ahLst/>
              <a:cxnLst/>
              <a:rect l="l" t="t" r="r" b="b"/>
              <a:pathLst>
                <a:path w="25624" h="28850" extrusionOk="0">
                  <a:moveTo>
                    <a:pt x="13771" y="5124"/>
                  </a:moveTo>
                  <a:cubicBezTo>
                    <a:pt x="14064" y="5124"/>
                    <a:pt x="14332" y="5394"/>
                    <a:pt x="14225" y="5688"/>
                  </a:cubicBezTo>
                  <a:cubicBezTo>
                    <a:pt x="14013" y="6265"/>
                    <a:pt x="13405" y="6509"/>
                    <a:pt x="12918" y="6752"/>
                  </a:cubicBezTo>
                  <a:lnTo>
                    <a:pt x="12888" y="6752"/>
                  </a:lnTo>
                  <a:cubicBezTo>
                    <a:pt x="12888" y="6752"/>
                    <a:pt x="12888" y="6782"/>
                    <a:pt x="12858" y="6782"/>
                  </a:cubicBezTo>
                  <a:cubicBezTo>
                    <a:pt x="12785" y="6884"/>
                    <a:pt x="12669" y="6931"/>
                    <a:pt x="12552" y="6931"/>
                  </a:cubicBezTo>
                  <a:cubicBezTo>
                    <a:pt x="12426" y="6931"/>
                    <a:pt x="12298" y="6877"/>
                    <a:pt x="12219" y="6782"/>
                  </a:cubicBezTo>
                  <a:cubicBezTo>
                    <a:pt x="12007" y="6600"/>
                    <a:pt x="12037" y="6326"/>
                    <a:pt x="12219" y="6144"/>
                  </a:cubicBezTo>
                  <a:cubicBezTo>
                    <a:pt x="12584" y="5657"/>
                    <a:pt x="13070" y="5293"/>
                    <a:pt x="13648" y="5141"/>
                  </a:cubicBezTo>
                  <a:cubicBezTo>
                    <a:pt x="13689" y="5130"/>
                    <a:pt x="13730" y="5124"/>
                    <a:pt x="13771" y="5124"/>
                  </a:cubicBezTo>
                  <a:close/>
                  <a:moveTo>
                    <a:pt x="14952" y="9381"/>
                  </a:moveTo>
                  <a:cubicBezTo>
                    <a:pt x="14993" y="9381"/>
                    <a:pt x="15035" y="9386"/>
                    <a:pt x="15076" y="9396"/>
                  </a:cubicBezTo>
                  <a:cubicBezTo>
                    <a:pt x="15228" y="9411"/>
                    <a:pt x="15380" y="9411"/>
                    <a:pt x="15532" y="9411"/>
                  </a:cubicBezTo>
                  <a:cubicBezTo>
                    <a:pt x="15684" y="9411"/>
                    <a:pt x="15836" y="9411"/>
                    <a:pt x="15988" y="9427"/>
                  </a:cubicBezTo>
                  <a:cubicBezTo>
                    <a:pt x="16232" y="9457"/>
                    <a:pt x="16444" y="9639"/>
                    <a:pt x="16444" y="9882"/>
                  </a:cubicBezTo>
                  <a:cubicBezTo>
                    <a:pt x="16444" y="10113"/>
                    <a:pt x="16253" y="10371"/>
                    <a:pt x="16026" y="10371"/>
                  </a:cubicBezTo>
                  <a:cubicBezTo>
                    <a:pt x="16013" y="10371"/>
                    <a:pt x="16001" y="10370"/>
                    <a:pt x="15988" y="10369"/>
                  </a:cubicBezTo>
                  <a:cubicBezTo>
                    <a:pt x="15593" y="10308"/>
                    <a:pt x="15228" y="10338"/>
                    <a:pt x="14833" y="10278"/>
                  </a:cubicBezTo>
                  <a:cubicBezTo>
                    <a:pt x="14590" y="10217"/>
                    <a:pt x="14438" y="9943"/>
                    <a:pt x="14499" y="9700"/>
                  </a:cubicBezTo>
                  <a:cubicBezTo>
                    <a:pt x="14575" y="9499"/>
                    <a:pt x="14754" y="9381"/>
                    <a:pt x="14952" y="9381"/>
                  </a:cubicBezTo>
                  <a:close/>
                  <a:moveTo>
                    <a:pt x="9763" y="9866"/>
                  </a:moveTo>
                  <a:cubicBezTo>
                    <a:pt x="9840" y="9866"/>
                    <a:pt x="9919" y="9871"/>
                    <a:pt x="10000" y="9882"/>
                  </a:cubicBezTo>
                  <a:cubicBezTo>
                    <a:pt x="10304" y="9943"/>
                    <a:pt x="10517" y="10156"/>
                    <a:pt x="10456" y="10490"/>
                  </a:cubicBezTo>
                  <a:cubicBezTo>
                    <a:pt x="10304" y="11159"/>
                    <a:pt x="9727" y="11585"/>
                    <a:pt x="9362" y="12132"/>
                  </a:cubicBezTo>
                  <a:cubicBezTo>
                    <a:pt x="8845" y="12922"/>
                    <a:pt x="8633" y="13834"/>
                    <a:pt x="8389" y="14715"/>
                  </a:cubicBezTo>
                  <a:cubicBezTo>
                    <a:pt x="8326" y="14932"/>
                    <a:pt x="8150" y="15026"/>
                    <a:pt x="7969" y="15026"/>
                  </a:cubicBezTo>
                  <a:cubicBezTo>
                    <a:pt x="7719" y="15026"/>
                    <a:pt x="7460" y="14846"/>
                    <a:pt x="7478" y="14563"/>
                  </a:cubicBezTo>
                  <a:cubicBezTo>
                    <a:pt x="7386" y="14472"/>
                    <a:pt x="7326" y="14320"/>
                    <a:pt x="7356" y="14138"/>
                  </a:cubicBezTo>
                  <a:cubicBezTo>
                    <a:pt x="7560" y="12855"/>
                    <a:pt x="7960" y="9866"/>
                    <a:pt x="9763" y="9866"/>
                  </a:cubicBezTo>
                  <a:close/>
                  <a:moveTo>
                    <a:pt x="15790" y="0"/>
                  </a:moveTo>
                  <a:cubicBezTo>
                    <a:pt x="12474" y="0"/>
                    <a:pt x="10700" y="6478"/>
                    <a:pt x="10700" y="6478"/>
                  </a:cubicBezTo>
                  <a:cubicBezTo>
                    <a:pt x="10700" y="6478"/>
                    <a:pt x="10700" y="6478"/>
                    <a:pt x="10700" y="6448"/>
                  </a:cubicBezTo>
                  <a:cubicBezTo>
                    <a:pt x="10608" y="6326"/>
                    <a:pt x="10152" y="5749"/>
                    <a:pt x="9484" y="5202"/>
                  </a:cubicBezTo>
                  <a:cubicBezTo>
                    <a:pt x="8746" y="4587"/>
                    <a:pt x="7735" y="3993"/>
                    <a:pt x="6562" y="3993"/>
                  </a:cubicBezTo>
                  <a:cubicBezTo>
                    <a:pt x="5703" y="3993"/>
                    <a:pt x="4758" y="4311"/>
                    <a:pt x="3769" y="5171"/>
                  </a:cubicBezTo>
                  <a:cubicBezTo>
                    <a:pt x="0" y="8454"/>
                    <a:pt x="1398" y="16630"/>
                    <a:pt x="6809" y="20035"/>
                  </a:cubicBezTo>
                  <a:cubicBezTo>
                    <a:pt x="8754" y="21250"/>
                    <a:pt x="10791" y="22314"/>
                    <a:pt x="12614" y="23348"/>
                  </a:cubicBezTo>
                  <a:cubicBezTo>
                    <a:pt x="12189" y="22071"/>
                    <a:pt x="11885" y="20764"/>
                    <a:pt x="11885" y="19396"/>
                  </a:cubicBezTo>
                  <a:cubicBezTo>
                    <a:pt x="11915" y="18515"/>
                    <a:pt x="11885" y="16448"/>
                    <a:pt x="12797" y="15931"/>
                  </a:cubicBezTo>
                  <a:cubicBezTo>
                    <a:pt x="12984" y="15814"/>
                    <a:pt x="13147" y="15763"/>
                    <a:pt x="13287" y="15763"/>
                  </a:cubicBezTo>
                  <a:cubicBezTo>
                    <a:pt x="13873" y="15763"/>
                    <a:pt x="14062" y="16649"/>
                    <a:pt x="14013" y="17238"/>
                  </a:cubicBezTo>
                  <a:cubicBezTo>
                    <a:pt x="13769" y="19396"/>
                    <a:pt x="13131" y="23044"/>
                    <a:pt x="15046" y="24776"/>
                  </a:cubicBezTo>
                  <a:cubicBezTo>
                    <a:pt x="15350" y="24959"/>
                    <a:pt x="15624" y="25141"/>
                    <a:pt x="15897" y="25323"/>
                  </a:cubicBezTo>
                  <a:lnTo>
                    <a:pt x="15928" y="25323"/>
                  </a:lnTo>
                  <a:cubicBezTo>
                    <a:pt x="15988" y="25354"/>
                    <a:pt x="16049" y="25415"/>
                    <a:pt x="16080" y="25445"/>
                  </a:cubicBezTo>
                  <a:cubicBezTo>
                    <a:pt x="17630" y="26539"/>
                    <a:pt x="18754" y="27603"/>
                    <a:pt x="19089" y="28849"/>
                  </a:cubicBezTo>
                  <a:cubicBezTo>
                    <a:pt x="19089" y="28849"/>
                    <a:pt x="23405" y="24533"/>
                    <a:pt x="24985" y="17603"/>
                  </a:cubicBezTo>
                  <a:cubicBezTo>
                    <a:pt x="24104" y="16509"/>
                    <a:pt x="22007" y="15901"/>
                    <a:pt x="20821" y="15414"/>
                  </a:cubicBezTo>
                  <a:cubicBezTo>
                    <a:pt x="19818" y="14989"/>
                    <a:pt x="18663" y="14715"/>
                    <a:pt x="17721" y="14168"/>
                  </a:cubicBezTo>
                  <a:cubicBezTo>
                    <a:pt x="17113" y="13834"/>
                    <a:pt x="15928" y="12496"/>
                    <a:pt x="17265" y="12162"/>
                  </a:cubicBezTo>
                  <a:cubicBezTo>
                    <a:pt x="17347" y="12141"/>
                    <a:pt x="17437" y="12131"/>
                    <a:pt x="17533" y="12131"/>
                  </a:cubicBezTo>
                  <a:cubicBezTo>
                    <a:pt x="18255" y="12131"/>
                    <a:pt x="19312" y="12677"/>
                    <a:pt x="19849" y="12892"/>
                  </a:cubicBezTo>
                  <a:cubicBezTo>
                    <a:pt x="20730" y="13226"/>
                    <a:pt x="21581" y="13621"/>
                    <a:pt x="22402" y="14047"/>
                  </a:cubicBezTo>
                  <a:cubicBezTo>
                    <a:pt x="23466" y="14624"/>
                    <a:pt x="24499" y="15323"/>
                    <a:pt x="25259" y="16235"/>
                  </a:cubicBezTo>
                  <a:cubicBezTo>
                    <a:pt x="25502" y="14715"/>
                    <a:pt x="25624" y="13104"/>
                    <a:pt x="25533" y="11372"/>
                  </a:cubicBezTo>
                  <a:cubicBezTo>
                    <a:pt x="25502" y="10612"/>
                    <a:pt x="25381" y="9882"/>
                    <a:pt x="25198" y="9183"/>
                  </a:cubicBezTo>
                  <a:cubicBezTo>
                    <a:pt x="23982" y="8454"/>
                    <a:pt x="22797" y="8089"/>
                    <a:pt x="21277" y="7998"/>
                  </a:cubicBezTo>
                  <a:cubicBezTo>
                    <a:pt x="21047" y="7984"/>
                    <a:pt x="20805" y="7981"/>
                    <a:pt x="20556" y="7981"/>
                  </a:cubicBezTo>
                  <a:cubicBezTo>
                    <a:pt x="20392" y="7981"/>
                    <a:pt x="20226" y="7982"/>
                    <a:pt x="20058" y="7982"/>
                  </a:cubicBezTo>
                  <a:cubicBezTo>
                    <a:pt x="19367" y="7982"/>
                    <a:pt x="18659" y="7962"/>
                    <a:pt x="18055" y="7755"/>
                  </a:cubicBezTo>
                  <a:cubicBezTo>
                    <a:pt x="17356" y="7512"/>
                    <a:pt x="16596" y="6782"/>
                    <a:pt x="17265" y="6083"/>
                  </a:cubicBezTo>
                  <a:cubicBezTo>
                    <a:pt x="17566" y="5782"/>
                    <a:pt x="18056" y="5691"/>
                    <a:pt x="18569" y="5691"/>
                  </a:cubicBezTo>
                  <a:cubicBezTo>
                    <a:pt x="19145" y="5691"/>
                    <a:pt x="19751" y="5806"/>
                    <a:pt x="20153" y="5870"/>
                  </a:cubicBezTo>
                  <a:cubicBezTo>
                    <a:pt x="21581" y="6113"/>
                    <a:pt x="23253" y="6600"/>
                    <a:pt x="24621" y="7360"/>
                  </a:cubicBezTo>
                  <a:cubicBezTo>
                    <a:pt x="22767" y="2831"/>
                    <a:pt x="18633" y="156"/>
                    <a:pt x="15928" y="4"/>
                  </a:cubicBezTo>
                  <a:cubicBezTo>
                    <a:pt x="15882" y="1"/>
                    <a:pt x="15836" y="0"/>
                    <a:pt x="15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9"/>
            <p:cNvSpPr/>
            <p:nvPr/>
          </p:nvSpPr>
          <p:spPr>
            <a:xfrm>
              <a:off x="6032796" y="2434846"/>
              <a:ext cx="1163522" cy="1515279"/>
            </a:xfrm>
            <a:custGeom>
              <a:avLst/>
              <a:gdLst/>
              <a:ahLst/>
              <a:cxnLst/>
              <a:rect l="l" t="t" r="r" b="b"/>
              <a:pathLst>
                <a:path w="19089" h="24860" extrusionOk="0">
                  <a:moveTo>
                    <a:pt x="9763" y="5876"/>
                  </a:moveTo>
                  <a:cubicBezTo>
                    <a:pt x="9840" y="5876"/>
                    <a:pt x="9919" y="5881"/>
                    <a:pt x="10000" y="5892"/>
                  </a:cubicBezTo>
                  <a:cubicBezTo>
                    <a:pt x="10304" y="5953"/>
                    <a:pt x="10517" y="6166"/>
                    <a:pt x="10456" y="6500"/>
                  </a:cubicBezTo>
                  <a:cubicBezTo>
                    <a:pt x="10304" y="7169"/>
                    <a:pt x="9727" y="7595"/>
                    <a:pt x="9362" y="8142"/>
                  </a:cubicBezTo>
                  <a:cubicBezTo>
                    <a:pt x="8845" y="8932"/>
                    <a:pt x="8633" y="9844"/>
                    <a:pt x="8389" y="10725"/>
                  </a:cubicBezTo>
                  <a:cubicBezTo>
                    <a:pt x="8326" y="10942"/>
                    <a:pt x="8150" y="11036"/>
                    <a:pt x="7969" y="11036"/>
                  </a:cubicBezTo>
                  <a:cubicBezTo>
                    <a:pt x="7719" y="11036"/>
                    <a:pt x="7460" y="10856"/>
                    <a:pt x="7478" y="10573"/>
                  </a:cubicBezTo>
                  <a:cubicBezTo>
                    <a:pt x="7386" y="10482"/>
                    <a:pt x="7326" y="10330"/>
                    <a:pt x="7356" y="10148"/>
                  </a:cubicBezTo>
                  <a:cubicBezTo>
                    <a:pt x="7560" y="8865"/>
                    <a:pt x="7960" y="5876"/>
                    <a:pt x="9763" y="5876"/>
                  </a:cubicBezTo>
                  <a:close/>
                  <a:moveTo>
                    <a:pt x="6571" y="1"/>
                  </a:moveTo>
                  <a:cubicBezTo>
                    <a:pt x="5710" y="1"/>
                    <a:pt x="4762" y="318"/>
                    <a:pt x="3769" y="1181"/>
                  </a:cubicBezTo>
                  <a:cubicBezTo>
                    <a:pt x="0" y="4464"/>
                    <a:pt x="1398" y="12640"/>
                    <a:pt x="6809" y="16045"/>
                  </a:cubicBezTo>
                  <a:cubicBezTo>
                    <a:pt x="8754" y="17260"/>
                    <a:pt x="10791" y="18324"/>
                    <a:pt x="12614" y="19358"/>
                  </a:cubicBezTo>
                  <a:cubicBezTo>
                    <a:pt x="12189" y="18081"/>
                    <a:pt x="11885" y="16774"/>
                    <a:pt x="11885" y="15406"/>
                  </a:cubicBezTo>
                  <a:cubicBezTo>
                    <a:pt x="11915" y="14525"/>
                    <a:pt x="11885" y="12458"/>
                    <a:pt x="12797" y="11941"/>
                  </a:cubicBezTo>
                  <a:cubicBezTo>
                    <a:pt x="12984" y="11824"/>
                    <a:pt x="13147" y="11773"/>
                    <a:pt x="13287" y="11773"/>
                  </a:cubicBezTo>
                  <a:cubicBezTo>
                    <a:pt x="13873" y="11773"/>
                    <a:pt x="14062" y="12659"/>
                    <a:pt x="14013" y="13248"/>
                  </a:cubicBezTo>
                  <a:cubicBezTo>
                    <a:pt x="13769" y="15406"/>
                    <a:pt x="13131" y="19054"/>
                    <a:pt x="15046" y="20786"/>
                  </a:cubicBezTo>
                  <a:cubicBezTo>
                    <a:pt x="15350" y="20969"/>
                    <a:pt x="15624" y="21151"/>
                    <a:pt x="15897" y="21333"/>
                  </a:cubicBezTo>
                  <a:lnTo>
                    <a:pt x="15928" y="21333"/>
                  </a:lnTo>
                  <a:cubicBezTo>
                    <a:pt x="15988" y="21364"/>
                    <a:pt x="16049" y="21425"/>
                    <a:pt x="16080" y="21455"/>
                  </a:cubicBezTo>
                  <a:cubicBezTo>
                    <a:pt x="17630" y="22549"/>
                    <a:pt x="18754" y="23613"/>
                    <a:pt x="19089" y="24859"/>
                  </a:cubicBezTo>
                  <a:cubicBezTo>
                    <a:pt x="19089" y="24859"/>
                    <a:pt x="18663" y="11455"/>
                    <a:pt x="10700" y="2488"/>
                  </a:cubicBezTo>
                  <a:cubicBezTo>
                    <a:pt x="10700" y="2488"/>
                    <a:pt x="10700" y="2488"/>
                    <a:pt x="10700" y="2458"/>
                  </a:cubicBezTo>
                  <a:cubicBezTo>
                    <a:pt x="10274" y="2002"/>
                    <a:pt x="9879" y="1576"/>
                    <a:pt x="9484" y="1181"/>
                  </a:cubicBezTo>
                  <a:cubicBezTo>
                    <a:pt x="8748" y="586"/>
                    <a:pt x="7741" y="1"/>
                    <a:pt x="6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19"/>
          <p:cNvGrpSpPr/>
          <p:nvPr/>
        </p:nvGrpSpPr>
        <p:grpSpPr>
          <a:xfrm flipH="1">
            <a:off x="-100997" y="967778"/>
            <a:ext cx="1277071" cy="1401050"/>
            <a:chOff x="4307325" y="3844500"/>
            <a:chExt cx="681650" cy="747825"/>
          </a:xfrm>
        </p:grpSpPr>
        <p:sp>
          <p:nvSpPr>
            <p:cNvPr id="1745" name="Google Shape;1745;p19"/>
            <p:cNvSpPr/>
            <p:nvPr/>
          </p:nvSpPr>
          <p:spPr>
            <a:xfrm>
              <a:off x="4649300" y="3916750"/>
              <a:ext cx="339675" cy="675575"/>
            </a:xfrm>
            <a:custGeom>
              <a:avLst/>
              <a:gdLst/>
              <a:ahLst/>
              <a:cxnLst/>
              <a:rect l="l" t="t" r="r" b="b"/>
              <a:pathLst>
                <a:path w="13587" h="27023" extrusionOk="0">
                  <a:moveTo>
                    <a:pt x="304" y="1"/>
                  </a:moveTo>
                  <a:lnTo>
                    <a:pt x="0" y="305"/>
                  </a:lnTo>
                  <a:cubicBezTo>
                    <a:pt x="122" y="426"/>
                    <a:pt x="11490" y="12190"/>
                    <a:pt x="12493" y="27023"/>
                  </a:cubicBezTo>
                  <a:lnTo>
                    <a:pt x="13587" y="26962"/>
                  </a:lnTo>
                  <a:cubicBezTo>
                    <a:pt x="12553" y="11703"/>
                    <a:pt x="426" y="123"/>
                    <a:pt x="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9"/>
            <p:cNvSpPr/>
            <p:nvPr/>
          </p:nvSpPr>
          <p:spPr>
            <a:xfrm>
              <a:off x="4307325" y="3844500"/>
              <a:ext cx="529675" cy="375475"/>
            </a:xfrm>
            <a:custGeom>
              <a:avLst/>
              <a:gdLst/>
              <a:ahLst/>
              <a:cxnLst/>
              <a:rect l="l" t="t" r="r" b="b"/>
              <a:pathLst>
                <a:path w="21187" h="15019" extrusionOk="0">
                  <a:moveTo>
                    <a:pt x="9219" y="1"/>
                  </a:moveTo>
                  <a:cubicBezTo>
                    <a:pt x="8445" y="1"/>
                    <a:pt x="7456" y="311"/>
                    <a:pt x="6202" y="1158"/>
                  </a:cubicBezTo>
                  <a:cubicBezTo>
                    <a:pt x="4773" y="2101"/>
                    <a:pt x="3648" y="3772"/>
                    <a:pt x="2767" y="5627"/>
                  </a:cubicBezTo>
                  <a:cubicBezTo>
                    <a:pt x="3397" y="5324"/>
                    <a:pt x="4109" y="5147"/>
                    <a:pt x="4819" y="5147"/>
                  </a:cubicBezTo>
                  <a:cubicBezTo>
                    <a:pt x="4967" y="5147"/>
                    <a:pt x="5113" y="5155"/>
                    <a:pt x="5259" y="5171"/>
                  </a:cubicBezTo>
                  <a:cubicBezTo>
                    <a:pt x="5624" y="5201"/>
                    <a:pt x="5746" y="5839"/>
                    <a:pt x="5411" y="6022"/>
                  </a:cubicBezTo>
                  <a:cubicBezTo>
                    <a:pt x="4804" y="6326"/>
                    <a:pt x="4165" y="6447"/>
                    <a:pt x="3527" y="6660"/>
                  </a:cubicBezTo>
                  <a:cubicBezTo>
                    <a:pt x="2858" y="6842"/>
                    <a:pt x="2372" y="7207"/>
                    <a:pt x="1916" y="7663"/>
                  </a:cubicBezTo>
                  <a:cubicBezTo>
                    <a:pt x="548" y="11341"/>
                    <a:pt x="1" y="15019"/>
                    <a:pt x="1" y="15019"/>
                  </a:cubicBezTo>
                  <a:cubicBezTo>
                    <a:pt x="1" y="15019"/>
                    <a:pt x="5837" y="11189"/>
                    <a:pt x="12463" y="10885"/>
                  </a:cubicBezTo>
                  <a:cubicBezTo>
                    <a:pt x="12646" y="10855"/>
                    <a:pt x="12798" y="10855"/>
                    <a:pt x="12950" y="10855"/>
                  </a:cubicBezTo>
                  <a:cubicBezTo>
                    <a:pt x="13041" y="9791"/>
                    <a:pt x="12585" y="9000"/>
                    <a:pt x="12190" y="8058"/>
                  </a:cubicBezTo>
                  <a:cubicBezTo>
                    <a:pt x="11886" y="7420"/>
                    <a:pt x="11551" y="6751"/>
                    <a:pt x="11734" y="6052"/>
                  </a:cubicBezTo>
                  <a:cubicBezTo>
                    <a:pt x="11804" y="5842"/>
                    <a:pt x="12000" y="5667"/>
                    <a:pt x="12211" y="5667"/>
                  </a:cubicBezTo>
                  <a:cubicBezTo>
                    <a:pt x="12275" y="5667"/>
                    <a:pt x="12339" y="5683"/>
                    <a:pt x="12402" y="5718"/>
                  </a:cubicBezTo>
                  <a:cubicBezTo>
                    <a:pt x="13223" y="6204"/>
                    <a:pt x="13466" y="7146"/>
                    <a:pt x="13740" y="7997"/>
                  </a:cubicBezTo>
                  <a:cubicBezTo>
                    <a:pt x="14013" y="8940"/>
                    <a:pt x="14135" y="9791"/>
                    <a:pt x="13983" y="10703"/>
                  </a:cubicBezTo>
                  <a:cubicBezTo>
                    <a:pt x="19454" y="9791"/>
                    <a:pt x="21187" y="5383"/>
                    <a:pt x="18542" y="2557"/>
                  </a:cubicBezTo>
                  <a:cubicBezTo>
                    <a:pt x="17525" y="1481"/>
                    <a:pt x="16393" y="1131"/>
                    <a:pt x="15356" y="1131"/>
                  </a:cubicBezTo>
                  <a:cubicBezTo>
                    <a:pt x="13726" y="1131"/>
                    <a:pt x="12330" y="1993"/>
                    <a:pt x="11977" y="2253"/>
                  </a:cubicBezTo>
                  <a:cubicBezTo>
                    <a:pt x="11916" y="2253"/>
                    <a:pt x="11886" y="2283"/>
                    <a:pt x="11855" y="2313"/>
                  </a:cubicBezTo>
                  <a:cubicBezTo>
                    <a:pt x="11855" y="2313"/>
                    <a:pt x="11334" y="1"/>
                    <a:pt x="9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9"/>
            <p:cNvSpPr/>
            <p:nvPr/>
          </p:nvSpPr>
          <p:spPr>
            <a:xfrm>
              <a:off x="4307325" y="3872775"/>
              <a:ext cx="529675" cy="347200"/>
            </a:xfrm>
            <a:custGeom>
              <a:avLst/>
              <a:gdLst/>
              <a:ahLst/>
              <a:cxnLst/>
              <a:rect l="l" t="t" r="r" b="b"/>
              <a:pathLst>
                <a:path w="21187" h="13888" extrusionOk="0">
                  <a:moveTo>
                    <a:pt x="15356" y="0"/>
                  </a:moveTo>
                  <a:cubicBezTo>
                    <a:pt x="13726" y="0"/>
                    <a:pt x="12330" y="862"/>
                    <a:pt x="11977" y="1122"/>
                  </a:cubicBezTo>
                  <a:cubicBezTo>
                    <a:pt x="11916" y="1122"/>
                    <a:pt x="11886" y="1152"/>
                    <a:pt x="11855" y="1182"/>
                  </a:cubicBezTo>
                  <a:cubicBezTo>
                    <a:pt x="4469" y="6532"/>
                    <a:pt x="1" y="13888"/>
                    <a:pt x="1" y="13888"/>
                  </a:cubicBezTo>
                  <a:cubicBezTo>
                    <a:pt x="1" y="13888"/>
                    <a:pt x="5837" y="10058"/>
                    <a:pt x="12463" y="9754"/>
                  </a:cubicBezTo>
                  <a:cubicBezTo>
                    <a:pt x="12646" y="9724"/>
                    <a:pt x="12798" y="9724"/>
                    <a:pt x="12950" y="9724"/>
                  </a:cubicBezTo>
                  <a:cubicBezTo>
                    <a:pt x="13041" y="8660"/>
                    <a:pt x="12585" y="7869"/>
                    <a:pt x="12190" y="6927"/>
                  </a:cubicBezTo>
                  <a:cubicBezTo>
                    <a:pt x="11886" y="6289"/>
                    <a:pt x="11551" y="5620"/>
                    <a:pt x="11734" y="4921"/>
                  </a:cubicBezTo>
                  <a:cubicBezTo>
                    <a:pt x="11804" y="4711"/>
                    <a:pt x="12000" y="4536"/>
                    <a:pt x="12211" y="4536"/>
                  </a:cubicBezTo>
                  <a:cubicBezTo>
                    <a:pt x="12275" y="4536"/>
                    <a:pt x="12339" y="4552"/>
                    <a:pt x="12402" y="4587"/>
                  </a:cubicBezTo>
                  <a:cubicBezTo>
                    <a:pt x="13223" y="5073"/>
                    <a:pt x="13466" y="6015"/>
                    <a:pt x="13740" y="6866"/>
                  </a:cubicBezTo>
                  <a:cubicBezTo>
                    <a:pt x="14013" y="7809"/>
                    <a:pt x="14135" y="8660"/>
                    <a:pt x="13983" y="9572"/>
                  </a:cubicBezTo>
                  <a:cubicBezTo>
                    <a:pt x="19454" y="8660"/>
                    <a:pt x="21187" y="4252"/>
                    <a:pt x="18542" y="1426"/>
                  </a:cubicBezTo>
                  <a:cubicBezTo>
                    <a:pt x="17525" y="350"/>
                    <a:pt x="16393" y="0"/>
                    <a:pt x="15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48" name="Google Shape;1748;p1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2700000">
            <a:off x="-1493870" y="716275"/>
            <a:ext cx="3742526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9" name="Google Shape;1749;p1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2700000">
            <a:off x="863270" y="-1640865"/>
            <a:ext cx="3742526" cy="3347995"/>
          </a:xfrm>
          <a:prstGeom prst="rect">
            <a:avLst/>
          </a:prstGeom>
          <a:noFill/>
          <a:ln>
            <a:noFill/>
          </a:ln>
        </p:spPr>
      </p:pic>
      <p:sp>
        <p:nvSpPr>
          <p:cNvPr id="1750" name="Google Shape;1750;p19"/>
          <p:cNvSpPr txBox="1">
            <a:spLocks noGrp="1"/>
          </p:cNvSpPr>
          <p:nvPr>
            <p:ph type="title"/>
          </p:nvPr>
        </p:nvSpPr>
        <p:spPr>
          <a:xfrm>
            <a:off x="726425" y="2293494"/>
            <a:ext cx="3840000" cy="6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1" name="Google Shape;1751;p19"/>
          <p:cNvSpPr txBox="1">
            <a:spLocks noGrp="1"/>
          </p:cNvSpPr>
          <p:nvPr>
            <p:ph type="subTitle" idx="1"/>
          </p:nvPr>
        </p:nvSpPr>
        <p:spPr>
          <a:xfrm>
            <a:off x="726425" y="2911493"/>
            <a:ext cx="38400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_1"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20"/>
          <p:cNvSpPr txBox="1">
            <a:spLocks noGrp="1"/>
          </p:cNvSpPr>
          <p:nvPr>
            <p:ph type="title"/>
          </p:nvPr>
        </p:nvSpPr>
        <p:spPr>
          <a:xfrm>
            <a:off x="2020450" y="1307400"/>
            <a:ext cx="5103000" cy="440700"/>
          </a:xfrm>
          <a:prstGeom prst="rect">
            <a:avLst/>
          </a:prstGeom>
        </p:spPr>
        <p:txBody>
          <a:bodyPr spcFirstLastPara="1" wrap="square" lIns="0" tIns="182875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 b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54" name="Google Shape;1754;p20"/>
          <p:cNvGrpSpPr/>
          <p:nvPr/>
        </p:nvGrpSpPr>
        <p:grpSpPr>
          <a:xfrm>
            <a:off x="178100" y="0"/>
            <a:ext cx="1329075" cy="1585150"/>
            <a:chOff x="10248175" y="1051225"/>
            <a:chExt cx="1329075" cy="1585150"/>
          </a:xfrm>
        </p:grpSpPr>
        <p:sp>
          <p:nvSpPr>
            <p:cNvPr id="1755" name="Google Shape;1755;p20"/>
            <p:cNvSpPr/>
            <p:nvPr/>
          </p:nvSpPr>
          <p:spPr>
            <a:xfrm>
              <a:off x="10506550" y="1622400"/>
              <a:ext cx="480275" cy="537950"/>
            </a:xfrm>
            <a:custGeom>
              <a:avLst/>
              <a:gdLst/>
              <a:ahLst/>
              <a:cxnLst/>
              <a:rect l="l" t="t" r="r" b="b"/>
              <a:pathLst>
                <a:path w="19211" h="21518" extrusionOk="0">
                  <a:moveTo>
                    <a:pt x="14923" y="6508"/>
                  </a:moveTo>
                  <a:cubicBezTo>
                    <a:pt x="15118" y="6508"/>
                    <a:pt x="15316" y="6544"/>
                    <a:pt x="15502" y="6637"/>
                  </a:cubicBezTo>
                  <a:cubicBezTo>
                    <a:pt x="15776" y="6789"/>
                    <a:pt x="15988" y="7093"/>
                    <a:pt x="15988" y="7427"/>
                  </a:cubicBezTo>
                  <a:cubicBezTo>
                    <a:pt x="15988" y="7792"/>
                    <a:pt x="15745" y="8096"/>
                    <a:pt x="15441" y="8309"/>
                  </a:cubicBezTo>
                  <a:cubicBezTo>
                    <a:pt x="15137" y="8521"/>
                    <a:pt x="14803" y="8613"/>
                    <a:pt x="14438" y="8704"/>
                  </a:cubicBezTo>
                  <a:cubicBezTo>
                    <a:pt x="14256" y="8734"/>
                    <a:pt x="14104" y="8765"/>
                    <a:pt x="13921" y="8825"/>
                  </a:cubicBezTo>
                  <a:cubicBezTo>
                    <a:pt x="13615" y="8896"/>
                    <a:pt x="13327" y="8967"/>
                    <a:pt x="13030" y="8967"/>
                  </a:cubicBezTo>
                  <a:cubicBezTo>
                    <a:pt x="12943" y="8967"/>
                    <a:pt x="12855" y="8961"/>
                    <a:pt x="12766" y="8947"/>
                  </a:cubicBezTo>
                  <a:cubicBezTo>
                    <a:pt x="12371" y="8886"/>
                    <a:pt x="11976" y="8613"/>
                    <a:pt x="11915" y="8248"/>
                  </a:cubicBezTo>
                  <a:cubicBezTo>
                    <a:pt x="11854" y="7944"/>
                    <a:pt x="12006" y="7640"/>
                    <a:pt x="12189" y="7427"/>
                  </a:cubicBezTo>
                  <a:cubicBezTo>
                    <a:pt x="12706" y="6910"/>
                    <a:pt x="13344" y="6850"/>
                    <a:pt x="14013" y="6728"/>
                  </a:cubicBezTo>
                  <a:cubicBezTo>
                    <a:pt x="14195" y="6698"/>
                    <a:pt x="14377" y="6607"/>
                    <a:pt x="14560" y="6546"/>
                  </a:cubicBezTo>
                  <a:cubicBezTo>
                    <a:pt x="14677" y="6522"/>
                    <a:pt x="14800" y="6508"/>
                    <a:pt x="14923" y="6508"/>
                  </a:cubicBezTo>
                  <a:close/>
                  <a:moveTo>
                    <a:pt x="3842" y="6623"/>
                  </a:moveTo>
                  <a:cubicBezTo>
                    <a:pt x="3888" y="6623"/>
                    <a:pt x="3935" y="6627"/>
                    <a:pt x="3982" y="6637"/>
                  </a:cubicBezTo>
                  <a:cubicBezTo>
                    <a:pt x="4164" y="6667"/>
                    <a:pt x="4316" y="6850"/>
                    <a:pt x="4377" y="7062"/>
                  </a:cubicBezTo>
                  <a:cubicBezTo>
                    <a:pt x="4408" y="7245"/>
                    <a:pt x="4377" y="7458"/>
                    <a:pt x="4347" y="7670"/>
                  </a:cubicBezTo>
                  <a:cubicBezTo>
                    <a:pt x="4164" y="8309"/>
                    <a:pt x="3800" y="8917"/>
                    <a:pt x="3283" y="9373"/>
                  </a:cubicBezTo>
                  <a:cubicBezTo>
                    <a:pt x="3131" y="9494"/>
                    <a:pt x="2949" y="9616"/>
                    <a:pt x="2736" y="9616"/>
                  </a:cubicBezTo>
                  <a:cubicBezTo>
                    <a:pt x="2553" y="9616"/>
                    <a:pt x="2371" y="9494"/>
                    <a:pt x="2249" y="9342"/>
                  </a:cubicBezTo>
                  <a:cubicBezTo>
                    <a:pt x="2158" y="9160"/>
                    <a:pt x="2128" y="8947"/>
                    <a:pt x="2128" y="8765"/>
                  </a:cubicBezTo>
                  <a:cubicBezTo>
                    <a:pt x="2157" y="8103"/>
                    <a:pt x="3003" y="6623"/>
                    <a:pt x="3842" y="6623"/>
                  </a:cubicBezTo>
                  <a:close/>
                  <a:moveTo>
                    <a:pt x="15956" y="10492"/>
                  </a:moveTo>
                  <a:cubicBezTo>
                    <a:pt x="16091" y="10492"/>
                    <a:pt x="16225" y="10502"/>
                    <a:pt x="16353" y="10528"/>
                  </a:cubicBezTo>
                  <a:cubicBezTo>
                    <a:pt x="16627" y="10619"/>
                    <a:pt x="16931" y="10801"/>
                    <a:pt x="16961" y="11075"/>
                  </a:cubicBezTo>
                  <a:cubicBezTo>
                    <a:pt x="16991" y="11379"/>
                    <a:pt x="16748" y="11622"/>
                    <a:pt x="16505" y="11743"/>
                  </a:cubicBezTo>
                  <a:cubicBezTo>
                    <a:pt x="16135" y="11968"/>
                    <a:pt x="15723" y="12040"/>
                    <a:pt x="15296" y="12040"/>
                  </a:cubicBezTo>
                  <a:cubicBezTo>
                    <a:pt x="14915" y="12040"/>
                    <a:pt x="14521" y="11983"/>
                    <a:pt x="14134" y="11926"/>
                  </a:cubicBezTo>
                  <a:lnTo>
                    <a:pt x="14073" y="11835"/>
                  </a:lnTo>
                  <a:cubicBezTo>
                    <a:pt x="14013" y="11804"/>
                    <a:pt x="13982" y="11774"/>
                    <a:pt x="13921" y="11713"/>
                  </a:cubicBezTo>
                  <a:cubicBezTo>
                    <a:pt x="13800" y="11561"/>
                    <a:pt x="13861" y="11318"/>
                    <a:pt x="13952" y="11166"/>
                  </a:cubicBezTo>
                  <a:cubicBezTo>
                    <a:pt x="14256" y="10710"/>
                    <a:pt x="14864" y="10588"/>
                    <a:pt x="15411" y="10528"/>
                  </a:cubicBezTo>
                  <a:cubicBezTo>
                    <a:pt x="15586" y="10510"/>
                    <a:pt x="15772" y="10492"/>
                    <a:pt x="15956" y="10492"/>
                  </a:cubicBezTo>
                  <a:close/>
                  <a:moveTo>
                    <a:pt x="6861" y="12935"/>
                  </a:moveTo>
                  <a:cubicBezTo>
                    <a:pt x="6997" y="12935"/>
                    <a:pt x="7133" y="12953"/>
                    <a:pt x="7265" y="12990"/>
                  </a:cubicBezTo>
                  <a:cubicBezTo>
                    <a:pt x="7326" y="13020"/>
                    <a:pt x="7417" y="13050"/>
                    <a:pt x="7447" y="13081"/>
                  </a:cubicBezTo>
                  <a:cubicBezTo>
                    <a:pt x="7599" y="13263"/>
                    <a:pt x="7447" y="13506"/>
                    <a:pt x="7295" y="13658"/>
                  </a:cubicBezTo>
                  <a:cubicBezTo>
                    <a:pt x="6930" y="13962"/>
                    <a:pt x="6505" y="14175"/>
                    <a:pt x="6049" y="14266"/>
                  </a:cubicBezTo>
                  <a:lnTo>
                    <a:pt x="5927" y="14236"/>
                  </a:lnTo>
                  <a:cubicBezTo>
                    <a:pt x="5877" y="14248"/>
                    <a:pt x="5821" y="14256"/>
                    <a:pt x="5763" y="14256"/>
                  </a:cubicBezTo>
                  <a:cubicBezTo>
                    <a:pt x="5680" y="14256"/>
                    <a:pt x="5591" y="14241"/>
                    <a:pt x="5502" y="14205"/>
                  </a:cubicBezTo>
                  <a:cubicBezTo>
                    <a:pt x="5411" y="14205"/>
                    <a:pt x="5350" y="14175"/>
                    <a:pt x="5319" y="14084"/>
                  </a:cubicBezTo>
                  <a:cubicBezTo>
                    <a:pt x="5319" y="14053"/>
                    <a:pt x="5319" y="13993"/>
                    <a:pt x="5350" y="13962"/>
                  </a:cubicBezTo>
                  <a:cubicBezTo>
                    <a:pt x="5576" y="13334"/>
                    <a:pt x="6217" y="12935"/>
                    <a:pt x="6861" y="12935"/>
                  </a:cubicBezTo>
                  <a:close/>
                  <a:moveTo>
                    <a:pt x="10408" y="1"/>
                  </a:moveTo>
                  <a:cubicBezTo>
                    <a:pt x="7319" y="1"/>
                    <a:pt x="6930" y="5269"/>
                    <a:pt x="6930" y="5269"/>
                  </a:cubicBezTo>
                  <a:cubicBezTo>
                    <a:pt x="6930" y="5269"/>
                    <a:pt x="6062" y="5034"/>
                    <a:pt x="4979" y="5034"/>
                  </a:cubicBezTo>
                  <a:cubicBezTo>
                    <a:pt x="3451" y="5034"/>
                    <a:pt x="1494" y="5502"/>
                    <a:pt x="942" y="7762"/>
                  </a:cubicBezTo>
                  <a:cubicBezTo>
                    <a:pt x="0" y="11652"/>
                    <a:pt x="3982" y="18066"/>
                    <a:pt x="9575" y="19555"/>
                  </a:cubicBezTo>
                  <a:cubicBezTo>
                    <a:pt x="11763" y="20133"/>
                    <a:pt x="13739" y="21014"/>
                    <a:pt x="14864" y="21409"/>
                  </a:cubicBezTo>
                  <a:cubicBezTo>
                    <a:pt x="15078" y="21482"/>
                    <a:pt x="15293" y="21517"/>
                    <a:pt x="15503" y="21517"/>
                  </a:cubicBezTo>
                  <a:cubicBezTo>
                    <a:pt x="16423" y="21517"/>
                    <a:pt x="17232" y="20849"/>
                    <a:pt x="17356" y="19859"/>
                  </a:cubicBezTo>
                  <a:cubicBezTo>
                    <a:pt x="17538" y="18278"/>
                    <a:pt x="18359" y="16364"/>
                    <a:pt x="18663" y="13932"/>
                  </a:cubicBezTo>
                  <a:cubicBezTo>
                    <a:pt x="19210" y="9494"/>
                    <a:pt x="17386" y="3354"/>
                    <a:pt x="12432" y="619"/>
                  </a:cubicBezTo>
                  <a:cubicBezTo>
                    <a:pt x="11653" y="184"/>
                    <a:pt x="10983" y="1"/>
                    <a:pt x="10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10691200" y="1773125"/>
              <a:ext cx="217350" cy="355650"/>
            </a:xfrm>
            <a:custGeom>
              <a:avLst/>
              <a:gdLst/>
              <a:ahLst/>
              <a:cxnLst/>
              <a:rect l="l" t="t" r="r" b="b"/>
              <a:pathLst>
                <a:path w="8694" h="14226" fill="none" extrusionOk="0">
                  <a:moveTo>
                    <a:pt x="8693" y="14225"/>
                  </a:moveTo>
                  <a:cubicBezTo>
                    <a:pt x="8177" y="14164"/>
                    <a:pt x="7751" y="13800"/>
                    <a:pt x="7478" y="13344"/>
                  </a:cubicBezTo>
                  <a:cubicBezTo>
                    <a:pt x="7204" y="12918"/>
                    <a:pt x="7052" y="12401"/>
                    <a:pt x="6900" y="11915"/>
                  </a:cubicBezTo>
                  <a:cubicBezTo>
                    <a:pt x="6323" y="10183"/>
                    <a:pt x="5380" y="8572"/>
                    <a:pt x="4195" y="7173"/>
                  </a:cubicBezTo>
                  <a:cubicBezTo>
                    <a:pt x="3709" y="6596"/>
                    <a:pt x="3161" y="6079"/>
                    <a:pt x="2736" y="5441"/>
                  </a:cubicBezTo>
                  <a:cubicBezTo>
                    <a:pt x="2402" y="4985"/>
                    <a:pt x="2158" y="4468"/>
                    <a:pt x="1915" y="3982"/>
                  </a:cubicBezTo>
                  <a:cubicBezTo>
                    <a:pt x="1824" y="3769"/>
                    <a:pt x="1733" y="3556"/>
                    <a:pt x="1611" y="3374"/>
                  </a:cubicBezTo>
                  <a:cubicBezTo>
                    <a:pt x="1064" y="2249"/>
                    <a:pt x="517" y="1125"/>
                    <a:pt x="0" y="0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0"/>
            <p:cNvSpPr/>
            <p:nvPr/>
          </p:nvSpPr>
          <p:spPr>
            <a:xfrm>
              <a:off x="10741350" y="1862775"/>
              <a:ext cx="201400" cy="23575"/>
            </a:xfrm>
            <a:custGeom>
              <a:avLst/>
              <a:gdLst/>
              <a:ahLst/>
              <a:cxnLst/>
              <a:rect l="l" t="t" r="r" b="b"/>
              <a:pathLst>
                <a:path w="8056" h="943" fill="none" extrusionOk="0">
                  <a:moveTo>
                    <a:pt x="0" y="578"/>
                  </a:moveTo>
                  <a:cubicBezTo>
                    <a:pt x="335" y="183"/>
                    <a:pt x="882" y="1"/>
                    <a:pt x="1399" y="122"/>
                  </a:cubicBezTo>
                  <a:cubicBezTo>
                    <a:pt x="1703" y="183"/>
                    <a:pt x="1946" y="365"/>
                    <a:pt x="2219" y="487"/>
                  </a:cubicBezTo>
                  <a:cubicBezTo>
                    <a:pt x="2736" y="761"/>
                    <a:pt x="3314" y="913"/>
                    <a:pt x="3861" y="943"/>
                  </a:cubicBezTo>
                  <a:cubicBezTo>
                    <a:pt x="4073" y="943"/>
                    <a:pt x="4317" y="943"/>
                    <a:pt x="4529" y="882"/>
                  </a:cubicBezTo>
                  <a:cubicBezTo>
                    <a:pt x="4712" y="821"/>
                    <a:pt x="4864" y="669"/>
                    <a:pt x="5046" y="609"/>
                  </a:cubicBezTo>
                  <a:cubicBezTo>
                    <a:pt x="5411" y="426"/>
                    <a:pt x="5806" y="396"/>
                    <a:pt x="6201" y="365"/>
                  </a:cubicBezTo>
                  <a:cubicBezTo>
                    <a:pt x="6839" y="335"/>
                    <a:pt x="7447" y="305"/>
                    <a:pt x="8055" y="274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0"/>
            <p:cNvSpPr/>
            <p:nvPr/>
          </p:nvSpPr>
          <p:spPr>
            <a:xfrm>
              <a:off x="10716275" y="1726750"/>
              <a:ext cx="179350" cy="100350"/>
            </a:xfrm>
            <a:custGeom>
              <a:avLst/>
              <a:gdLst/>
              <a:ahLst/>
              <a:cxnLst/>
              <a:rect l="l" t="t" r="r" b="b"/>
              <a:pathLst>
                <a:path w="7174" h="4014" fill="none" extrusionOk="0">
                  <a:moveTo>
                    <a:pt x="0" y="4013"/>
                  </a:moveTo>
                  <a:cubicBezTo>
                    <a:pt x="365" y="3861"/>
                    <a:pt x="517" y="3466"/>
                    <a:pt x="760" y="3192"/>
                  </a:cubicBezTo>
                  <a:cubicBezTo>
                    <a:pt x="1155" y="2767"/>
                    <a:pt x="1733" y="2615"/>
                    <a:pt x="2310" y="2524"/>
                  </a:cubicBezTo>
                  <a:cubicBezTo>
                    <a:pt x="2858" y="2463"/>
                    <a:pt x="3435" y="2463"/>
                    <a:pt x="3982" y="2281"/>
                  </a:cubicBezTo>
                  <a:cubicBezTo>
                    <a:pt x="5198" y="1855"/>
                    <a:pt x="5958" y="518"/>
                    <a:pt x="7174" y="1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10820375" y="1952450"/>
              <a:ext cx="136050" cy="22825"/>
            </a:xfrm>
            <a:custGeom>
              <a:avLst/>
              <a:gdLst/>
              <a:ahLst/>
              <a:cxnLst/>
              <a:rect l="l" t="t" r="r" b="b"/>
              <a:pathLst>
                <a:path w="5442" h="913" fill="none" extrusionOk="0">
                  <a:moveTo>
                    <a:pt x="1" y="912"/>
                  </a:moveTo>
                  <a:cubicBezTo>
                    <a:pt x="274" y="547"/>
                    <a:pt x="760" y="456"/>
                    <a:pt x="1186" y="487"/>
                  </a:cubicBezTo>
                  <a:cubicBezTo>
                    <a:pt x="1642" y="517"/>
                    <a:pt x="2037" y="669"/>
                    <a:pt x="2493" y="730"/>
                  </a:cubicBezTo>
                  <a:cubicBezTo>
                    <a:pt x="2797" y="760"/>
                    <a:pt x="3101" y="760"/>
                    <a:pt x="3405" y="699"/>
                  </a:cubicBezTo>
                  <a:cubicBezTo>
                    <a:pt x="4104" y="547"/>
                    <a:pt x="4742" y="92"/>
                    <a:pt x="5441" y="0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0"/>
            <p:cNvSpPr/>
            <p:nvPr/>
          </p:nvSpPr>
          <p:spPr>
            <a:xfrm>
              <a:off x="10855325" y="2037550"/>
              <a:ext cx="75250" cy="18275"/>
            </a:xfrm>
            <a:custGeom>
              <a:avLst/>
              <a:gdLst/>
              <a:ahLst/>
              <a:cxnLst/>
              <a:rect l="l" t="t" r="r" b="b"/>
              <a:pathLst>
                <a:path w="3010" h="731" fill="none" extrusionOk="0">
                  <a:moveTo>
                    <a:pt x="1" y="396"/>
                  </a:moveTo>
                  <a:cubicBezTo>
                    <a:pt x="366" y="183"/>
                    <a:pt x="791" y="1"/>
                    <a:pt x="1186" y="92"/>
                  </a:cubicBezTo>
                  <a:cubicBezTo>
                    <a:pt x="1521" y="153"/>
                    <a:pt x="1794" y="426"/>
                    <a:pt x="2098" y="578"/>
                  </a:cubicBezTo>
                  <a:cubicBezTo>
                    <a:pt x="2402" y="730"/>
                    <a:pt x="2858" y="730"/>
                    <a:pt x="3010" y="426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0"/>
            <p:cNvSpPr/>
            <p:nvPr/>
          </p:nvSpPr>
          <p:spPr>
            <a:xfrm>
              <a:off x="10571125" y="1824025"/>
              <a:ext cx="140600" cy="82100"/>
            </a:xfrm>
            <a:custGeom>
              <a:avLst/>
              <a:gdLst/>
              <a:ahLst/>
              <a:cxnLst/>
              <a:rect l="l" t="t" r="r" b="b"/>
              <a:pathLst>
                <a:path w="5624" h="3284" fill="none" extrusionOk="0">
                  <a:moveTo>
                    <a:pt x="5624" y="1"/>
                  </a:moveTo>
                  <a:cubicBezTo>
                    <a:pt x="5381" y="213"/>
                    <a:pt x="5168" y="426"/>
                    <a:pt x="4925" y="639"/>
                  </a:cubicBezTo>
                  <a:cubicBezTo>
                    <a:pt x="4408" y="1125"/>
                    <a:pt x="3770" y="1642"/>
                    <a:pt x="3040" y="1672"/>
                  </a:cubicBezTo>
                  <a:cubicBezTo>
                    <a:pt x="2554" y="1672"/>
                    <a:pt x="2068" y="1460"/>
                    <a:pt x="1581" y="1551"/>
                  </a:cubicBezTo>
                  <a:cubicBezTo>
                    <a:pt x="1186" y="1611"/>
                    <a:pt x="821" y="1885"/>
                    <a:pt x="578" y="2189"/>
                  </a:cubicBezTo>
                  <a:cubicBezTo>
                    <a:pt x="335" y="2523"/>
                    <a:pt x="153" y="2888"/>
                    <a:pt x="1" y="3283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0"/>
            <p:cNvSpPr/>
            <p:nvPr/>
          </p:nvSpPr>
          <p:spPr>
            <a:xfrm>
              <a:off x="10676000" y="1884825"/>
              <a:ext cx="71450" cy="166425"/>
            </a:xfrm>
            <a:custGeom>
              <a:avLst/>
              <a:gdLst/>
              <a:ahLst/>
              <a:cxnLst/>
              <a:rect l="l" t="t" r="r" b="b"/>
              <a:pathLst>
                <a:path w="2858" h="6657" fill="none" extrusionOk="0">
                  <a:moveTo>
                    <a:pt x="2706" y="0"/>
                  </a:moveTo>
                  <a:cubicBezTo>
                    <a:pt x="2858" y="335"/>
                    <a:pt x="2675" y="699"/>
                    <a:pt x="2554" y="1034"/>
                  </a:cubicBezTo>
                  <a:cubicBezTo>
                    <a:pt x="2341" y="1672"/>
                    <a:pt x="2371" y="2401"/>
                    <a:pt x="2007" y="3009"/>
                  </a:cubicBezTo>
                  <a:cubicBezTo>
                    <a:pt x="1855" y="3313"/>
                    <a:pt x="1611" y="3556"/>
                    <a:pt x="1399" y="3830"/>
                  </a:cubicBezTo>
                  <a:cubicBezTo>
                    <a:pt x="973" y="4347"/>
                    <a:pt x="730" y="4955"/>
                    <a:pt x="456" y="5563"/>
                  </a:cubicBezTo>
                  <a:cubicBezTo>
                    <a:pt x="304" y="5927"/>
                    <a:pt x="152" y="6292"/>
                    <a:pt x="0" y="6657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0"/>
            <p:cNvSpPr/>
            <p:nvPr/>
          </p:nvSpPr>
          <p:spPr>
            <a:xfrm>
              <a:off x="10791500" y="1993475"/>
              <a:ext cx="37250" cy="107175"/>
            </a:xfrm>
            <a:custGeom>
              <a:avLst/>
              <a:gdLst/>
              <a:ahLst/>
              <a:cxnLst/>
              <a:rect l="l" t="t" r="r" b="b"/>
              <a:pathLst>
                <a:path w="1490" h="4287" fill="none" extrusionOk="0">
                  <a:moveTo>
                    <a:pt x="1490" y="1"/>
                  </a:moveTo>
                  <a:cubicBezTo>
                    <a:pt x="1277" y="761"/>
                    <a:pt x="1034" y="1490"/>
                    <a:pt x="760" y="2189"/>
                  </a:cubicBezTo>
                  <a:cubicBezTo>
                    <a:pt x="517" y="2888"/>
                    <a:pt x="244" y="3587"/>
                    <a:pt x="1" y="4287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0"/>
            <p:cNvSpPr/>
            <p:nvPr/>
          </p:nvSpPr>
          <p:spPr>
            <a:xfrm>
              <a:off x="10840900" y="2074800"/>
              <a:ext cx="19025" cy="53975"/>
            </a:xfrm>
            <a:custGeom>
              <a:avLst/>
              <a:gdLst/>
              <a:ahLst/>
              <a:cxnLst/>
              <a:rect l="l" t="t" r="r" b="b"/>
              <a:pathLst>
                <a:path w="761" h="2159" fill="none" extrusionOk="0">
                  <a:moveTo>
                    <a:pt x="760" y="0"/>
                  </a:moveTo>
                  <a:cubicBezTo>
                    <a:pt x="365" y="669"/>
                    <a:pt x="122" y="1368"/>
                    <a:pt x="0" y="2128"/>
                  </a:cubicBezTo>
                  <a:cubicBezTo>
                    <a:pt x="61" y="2158"/>
                    <a:pt x="152" y="2128"/>
                    <a:pt x="183" y="2037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0"/>
            <p:cNvSpPr/>
            <p:nvPr/>
          </p:nvSpPr>
          <p:spPr>
            <a:xfrm>
              <a:off x="10876000" y="1588350"/>
              <a:ext cx="503125" cy="479600"/>
            </a:xfrm>
            <a:custGeom>
              <a:avLst/>
              <a:gdLst/>
              <a:ahLst/>
              <a:cxnLst/>
              <a:rect l="l" t="t" r="r" b="b"/>
              <a:pathLst>
                <a:path w="20125" h="19184" extrusionOk="0">
                  <a:moveTo>
                    <a:pt x="8918" y="1373"/>
                  </a:moveTo>
                  <a:cubicBezTo>
                    <a:pt x="9719" y="1373"/>
                    <a:pt x="11097" y="1798"/>
                    <a:pt x="11150" y="2589"/>
                  </a:cubicBezTo>
                  <a:cubicBezTo>
                    <a:pt x="11180" y="2771"/>
                    <a:pt x="11058" y="2984"/>
                    <a:pt x="10876" y="3075"/>
                  </a:cubicBezTo>
                  <a:cubicBezTo>
                    <a:pt x="10694" y="3196"/>
                    <a:pt x="10481" y="3227"/>
                    <a:pt x="10268" y="3227"/>
                  </a:cubicBezTo>
                  <a:cubicBezTo>
                    <a:pt x="10220" y="3229"/>
                    <a:pt x="10172" y="3230"/>
                    <a:pt x="10124" y="3230"/>
                  </a:cubicBezTo>
                  <a:cubicBezTo>
                    <a:pt x="9504" y="3230"/>
                    <a:pt x="8889" y="3049"/>
                    <a:pt x="8353" y="2710"/>
                  </a:cubicBezTo>
                  <a:cubicBezTo>
                    <a:pt x="8171" y="2589"/>
                    <a:pt x="8019" y="2437"/>
                    <a:pt x="7958" y="2224"/>
                  </a:cubicBezTo>
                  <a:cubicBezTo>
                    <a:pt x="7897" y="2041"/>
                    <a:pt x="7958" y="1829"/>
                    <a:pt x="8110" y="1677"/>
                  </a:cubicBezTo>
                  <a:cubicBezTo>
                    <a:pt x="8232" y="1555"/>
                    <a:pt x="8414" y="1464"/>
                    <a:pt x="8596" y="1403"/>
                  </a:cubicBezTo>
                  <a:cubicBezTo>
                    <a:pt x="8685" y="1383"/>
                    <a:pt x="8795" y="1373"/>
                    <a:pt x="8918" y="1373"/>
                  </a:cubicBezTo>
                  <a:close/>
                  <a:moveTo>
                    <a:pt x="4523" y="5962"/>
                  </a:moveTo>
                  <a:cubicBezTo>
                    <a:pt x="5314" y="6023"/>
                    <a:pt x="5982" y="6753"/>
                    <a:pt x="5982" y="7513"/>
                  </a:cubicBezTo>
                  <a:cubicBezTo>
                    <a:pt x="5982" y="7604"/>
                    <a:pt x="5982" y="7665"/>
                    <a:pt x="5952" y="7756"/>
                  </a:cubicBezTo>
                  <a:cubicBezTo>
                    <a:pt x="5901" y="7833"/>
                    <a:pt x="5822" y="7861"/>
                    <a:pt x="5735" y="7861"/>
                  </a:cubicBezTo>
                  <a:cubicBezTo>
                    <a:pt x="5615" y="7861"/>
                    <a:pt x="5480" y="7808"/>
                    <a:pt x="5374" y="7756"/>
                  </a:cubicBezTo>
                  <a:cubicBezTo>
                    <a:pt x="4979" y="7482"/>
                    <a:pt x="4645" y="7117"/>
                    <a:pt x="4432" y="6722"/>
                  </a:cubicBezTo>
                  <a:lnTo>
                    <a:pt x="4432" y="6601"/>
                  </a:lnTo>
                  <a:cubicBezTo>
                    <a:pt x="4371" y="6479"/>
                    <a:pt x="4311" y="6327"/>
                    <a:pt x="4311" y="6175"/>
                  </a:cubicBezTo>
                  <a:cubicBezTo>
                    <a:pt x="4311" y="6114"/>
                    <a:pt x="4341" y="6023"/>
                    <a:pt x="4402" y="5993"/>
                  </a:cubicBezTo>
                  <a:cubicBezTo>
                    <a:pt x="4432" y="5962"/>
                    <a:pt x="4493" y="5962"/>
                    <a:pt x="4523" y="5962"/>
                  </a:cubicBezTo>
                  <a:close/>
                  <a:moveTo>
                    <a:pt x="12220" y="10568"/>
                  </a:moveTo>
                  <a:cubicBezTo>
                    <a:pt x="12391" y="10568"/>
                    <a:pt x="12571" y="10616"/>
                    <a:pt x="12730" y="10704"/>
                  </a:cubicBezTo>
                  <a:cubicBezTo>
                    <a:pt x="13369" y="11038"/>
                    <a:pt x="13612" y="11646"/>
                    <a:pt x="13916" y="12254"/>
                  </a:cubicBezTo>
                  <a:cubicBezTo>
                    <a:pt x="14007" y="12406"/>
                    <a:pt x="14128" y="12558"/>
                    <a:pt x="14220" y="12710"/>
                  </a:cubicBezTo>
                  <a:cubicBezTo>
                    <a:pt x="14402" y="12984"/>
                    <a:pt x="14463" y="13318"/>
                    <a:pt x="14402" y="13622"/>
                  </a:cubicBezTo>
                  <a:cubicBezTo>
                    <a:pt x="14341" y="13956"/>
                    <a:pt x="14098" y="14230"/>
                    <a:pt x="13794" y="14321"/>
                  </a:cubicBezTo>
                  <a:cubicBezTo>
                    <a:pt x="13712" y="14351"/>
                    <a:pt x="13626" y="14364"/>
                    <a:pt x="13539" y="14364"/>
                  </a:cubicBezTo>
                  <a:cubicBezTo>
                    <a:pt x="13273" y="14364"/>
                    <a:pt x="12997" y="14239"/>
                    <a:pt x="12791" y="14078"/>
                  </a:cubicBezTo>
                  <a:cubicBezTo>
                    <a:pt x="12517" y="13835"/>
                    <a:pt x="12335" y="13531"/>
                    <a:pt x="12153" y="13197"/>
                  </a:cubicBezTo>
                  <a:lnTo>
                    <a:pt x="11879" y="12741"/>
                  </a:lnTo>
                  <a:cubicBezTo>
                    <a:pt x="11666" y="12406"/>
                    <a:pt x="11454" y="12042"/>
                    <a:pt x="11423" y="11677"/>
                  </a:cubicBezTo>
                  <a:cubicBezTo>
                    <a:pt x="11362" y="11282"/>
                    <a:pt x="11514" y="10826"/>
                    <a:pt x="11879" y="10643"/>
                  </a:cubicBezTo>
                  <a:cubicBezTo>
                    <a:pt x="11981" y="10593"/>
                    <a:pt x="12098" y="10568"/>
                    <a:pt x="12220" y="10568"/>
                  </a:cubicBezTo>
                  <a:close/>
                  <a:moveTo>
                    <a:pt x="9444" y="13410"/>
                  </a:moveTo>
                  <a:cubicBezTo>
                    <a:pt x="9508" y="13410"/>
                    <a:pt x="9572" y="13420"/>
                    <a:pt x="9630" y="13440"/>
                  </a:cubicBezTo>
                  <a:cubicBezTo>
                    <a:pt x="10147" y="13592"/>
                    <a:pt x="10420" y="14169"/>
                    <a:pt x="10633" y="14656"/>
                  </a:cubicBezTo>
                  <a:cubicBezTo>
                    <a:pt x="10755" y="14960"/>
                    <a:pt x="10876" y="15233"/>
                    <a:pt x="10907" y="15567"/>
                  </a:cubicBezTo>
                  <a:cubicBezTo>
                    <a:pt x="10937" y="15841"/>
                    <a:pt x="10815" y="16175"/>
                    <a:pt x="10542" y="16297"/>
                  </a:cubicBezTo>
                  <a:cubicBezTo>
                    <a:pt x="10486" y="16318"/>
                    <a:pt x="10427" y="16328"/>
                    <a:pt x="10367" y="16328"/>
                  </a:cubicBezTo>
                  <a:cubicBezTo>
                    <a:pt x="10164" y="16328"/>
                    <a:pt x="9946" y="16218"/>
                    <a:pt x="9782" y="16054"/>
                  </a:cubicBezTo>
                  <a:cubicBezTo>
                    <a:pt x="9204" y="15507"/>
                    <a:pt x="9052" y="14625"/>
                    <a:pt x="8961" y="13835"/>
                  </a:cubicBezTo>
                  <a:lnTo>
                    <a:pt x="9022" y="13744"/>
                  </a:lnTo>
                  <a:cubicBezTo>
                    <a:pt x="9052" y="13683"/>
                    <a:pt x="9052" y="13622"/>
                    <a:pt x="9083" y="13561"/>
                  </a:cubicBezTo>
                  <a:cubicBezTo>
                    <a:pt x="9166" y="13457"/>
                    <a:pt x="9306" y="13410"/>
                    <a:pt x="9444" y="13410"/>
                  </a:cubicBezTo>
                  <a:close/>
                  <a:moveTo>
                    <a:pt x="9437" y="0"/>
                  </a:moveTo>
                  <a:cubicBezTo>
                    <a:pt x="9371" y="0"/>
                    <a:pt x="9303" y="2"/>
                    <a:pt x="9235" y="5"/>
                  </a:cubicBezTo>
                  <a:cubicBezTo>
                    <a:pt x="5253" y="187"/>
                    <a:pt x="177" y="5810"/>
                    <a:pt x="359" y="11586"/>
                  </a:cubicBezTo>
                  <a:cubicBezTo>
                    <a:pt x="420" y="13865"/>
                    <a:pt x="116" y="16023"/>
                    <a:pt x="55" y="17209"/>
                  </a:cubicBezTo>
                  <a:cubicBezTo>
                    <a:pt x="0" y="18284"/>
                    <a:pt x="870" y="19183"/>
                    <a:pt x="1916" y="19183"/>
                  </a:cubicBezTo>
                  <a:cubicBezTo>
                    <a:pt x="2024" y="19183"/>
                    <a:pt x="2133" y="19174"/>
                    <a:pt x="2244" y="19154"/>
                  </a:cubicBezTo>
                  <a:cubicBezTo>
                    <a:pt x="3824" y="18881"/>
                    <a:pt x="5891" y="19124"/>
                    <a:pt x="8292" y="18729"/>
                  </a:cubicBezTo>
                  <a:cubicBezTo>
                    <a:pt x="12730" y="17999"/>
                    <a:pt x="18080" y="14504"/>
                    <a:pt x="19326" y="9002"/>
                  </a:cubicBezTo>
                  <a:cubicBezTo>
                    <a:pt x="20125" y="5457"/>
                    <a:pt x="17428" y="4820"/>
                    <a:pt x="15388" y="4820"/>
                  </a:cubicBezTo>
                  <a:cubicBezTo>
                    <a:pt x="14245" y="4820"/>
                    <a:pt x="13308" y="5020"/>
                    <a:pt x="13308" y="5020"/>
                  </a:cubicBezTo>
                  <a:cubicBezTo>
                    <a:pt x="13308" y="5020"/>
                    <a:pt x="13220" y="0"/>
                    <a:pt x="9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0"/>
            <p:cNvSpPr/>
            <p:nvPr/>
          </p:nvSpPr>
          <p:spPr>
            <a:xfrm>
              <a:off x="10911575" y="1730550"/>
              <a:ext cx="282700" cy="308550"/>
            </a:xfrm>
            <a:custGeom>
              <a:avLst/>
              <a:gdLst/>
              <a:ahLst/>
              <a:cxnLst/>
              <a:rect l="l" t="t" r="r" b="b"/>
              <a:pathLst>
                <a:path w="11308" h="12342" fill="none" extrusionOk="0">
                  <a:moveTo>
                    <a:pt x="91" y="12341"/>
                  </a:moveTo>
                  <a:cubicBezTo>
                    <a:pt x="0" y="11825"/>
                    <a:pt x="243" y="11308"/>
                    <a:pt x="578" y="10943"/>
                  </a:cubicBezTo>
                  <a:cubicBezTo>
                    <a:pt x="912" y="10548"/>
                    <a:pt x="1368" y="10275"/>
                    <a:pt x="1793" y="9971"/>
                  </a:cubicBezTo>
                  <a:cubicBezTo>
                    <a:pt x="3283" y="8937"/>
                    <a:pt x="4590" y="7569"/>
                    <a:pt x="5593" y="6019"/>
                  </a:cubicBezTo>
                  <a:cubicBezTo>
                    <a:pt x="5988" y="5411"/>
                    <a:pt x="6353" y="4743"/>
                    <a:pt x="6839" y="4165"/>
                  </a:cubicBezTo>
                  <a:cubicBezTo>
                    <a:pt x="7173" y="3709"/>
                    <a:pt x="7599" y="3344"/>
                    <a:pt x="8025" y="2949"/>
                  </a:cubicBezTo>
                  <a:cubicBezTo>
                    <a:pt x="8176" y="2797"/>
                    <a:pt x="8359" y="2645"/>
                    <a:pt x="8511" y="2493"/>
                  </a:cubicBezTo>
                  <a:cubicBezTo>
                    <a:pt x="9423" y="1673"/>
                    <a:pt x="10365" y="822"/>
                    <a:pt x="11307" y="1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0"/>
            <p:cNvSpPr/>
            <p:nvPr/>
          </p:nvSpPr>
          <p:spPr>
            <a:xfrm>
              <a:off x="11108375" y="1807300"/>
              <a:ext cx="63850" cy="192275"/>
            </a:xfrm>
            <a:custGeom>
              <a:avLst/>
              <a:gdLst/>
              <a:ahLst/>
              <a:cxnLst/>
              <a:rect l="l" t="t" r="r" b="b"/>
              <a:pathLst>
                <a:path w="2554" h="7691" fill="none" extrusionOk="0">
                  <a:moveTo>
                    <a:pt x="1" y="1"/>
                  </a:moveTo>
                  <a:cubicBezTo>
                    <a:pt x="456" y="214"/>
                    <a:pt x="791" y="730"/>
                    <a:pt x="821" y="1247"/>
                  </a:cubicBezTo>
                  <a:cubicBezTo>
                    <a:pt x="821" y="1551"/>
                    <a:pt x="730" y="1855"/>
                    <a:pt x="700" y="2129"/>
                  </a:cubicBezTo>
                  <a:cubicBezTo>
                    <a:pt x="578" y="2706"/>
                    <a:pt x="608" y="3284"/>
                    <a:pt x="730" y="3831"/>
                  </a:cubicBezTo>
                  <a:cubicBezTo>
                    <a:pt x="760" y="4043"/>
                    <a:pt x="852" y="4256"/>
                    <a:pt x="973" y="4439"/>
                  </a:cubicBezTo>
                  <a:cubicBezTo>
                    <a:pt x="1095" y="4621"/>
                    <a:pt x="1247" y="4743"/>
                    <a:pt x="1399" y="4895"/>
                  </a:cubicBezTo>
                  <a:cubicBezTo>
                    <a:pt x="1672" y="5168"/>
                    <a:pt x="1794" y="5563"/>
                    <a:pt x="1915" y="5928"/>
                  </a:cubicBezTo>
                  <a:cubicBezTo>
                    <a:pt x="2128" y="6505"/>
                    <a:pt x="2341" y="7083"/>
                    <a:pt x="2554" y="7691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0"/>
            <p:cNvSpPr/>
            <p:nvPr/>
          </p:nvSpPr>
          <p:spPr>
            <a:xfrm>
              <a:off x="11148650" y="1769325"/>
              <a:ext cx="146675" cy="144400"/>
            </a:xfrm>
            <a:custGeom>
              <a:avLst/>
              <a:gdLst/>
              <a:ahLst/>
              <a:cxnLst/>
              <a:rect l="l" t="t" r="r" b="b"/>
              <a:pathLst>
                <a:path w="5867" h="5776" fill="none" extrusionOk="0">
                  <a:moveTo>
                    <a:pt x="1" y="0"/>
                  </a:moveTo>
                  <a:cubicBezTo>
                    <a:pt x="244" y="304"/>
                    <a:pt x="669" y="365"/>
                    <a:pt x="1034" y="517"/>
                  </a:cubicBezTo>
                  <a:cubicBezTo>
                    <a:pt x="1551" y="760"/>
                    <a:pt x="1855" y="1277"/>
                    <a:pt x="2098" y="1793"/>
                  </a:cubicBezTo>
                  <a:cubicBezTo>
                    <a:pt x="2311" y="2341"/>
                    <a:pt x="2463" y="2888"/>
                    <a:pt x="2797" y="3344"/>
                  </a:cubicBezTo>
                  <a:cubicBezTo>
                    <a:pt x="3557" y="4407"/>
                    <a:pt x="5046" y="4742"/>
                    <a:pt x="5867" y="5775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0"/>
            <p:cNvSpPr/>
            <p:nvPr/>
          </p:nvSpPr>
          <p:spPr>
            <a:xfrm>
              <a:off x="11036175" y="1911425"/>
              <a:ext cx="60825" cy="123875"/>
            </a:xfrm>
            <a:custGeom>
              <a:avLst/>
              <a:gdLst/>
              <a:ahLst/>
              <a:cxnLst/>
              <a:rect l="l" t="t" r="r" b="b"/>
              <a:pathLst>
                <a:path w="2433" h="4955" fill="none" extrusionOk="0">
                  <a:moveTo>
                    <a:pt x="1" y="0"/>
                  </a:moveTo>
                  <a:cubicBezTo>
                    <a:pt x="426" y="152"/>
                    <a:pt x="639" y="578"/>
                    <a:pt x="730" y="1033"/>
                  </a:cubicBezTo>
                  <a:cubicBezTo>
                    <a:pt x="822" y="1459"/>
                    <a:pt x="822" y="1885"/>
                    <a:pt x="882" y="2340"/>
                  </a:cubicBezTo>
                  <a:cubicBezTo>
                    <a:pt x="913" y="2644"/>
                    <a:pt x="1004" y="2948"/>
                    <a:pt x="1156" y="3222"/>
                  </a:cubicBezTo>
                  <a:cubicBezTo>
                    <a:pt x="1490" y="3860"/>
                    <a:pt x="2129" y="4316"/>
                    <a:pt x="2433" y="4954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0"/>
            <p:cNvSpPr/>
            <p:nvPr/>
          </p:nvSpPr>
          <p:spPr>
            <a:xfrm>
              <a:off x="10976925" y="1965375"/>
              <a:ext cx="19775" cy="72200"/>
            </a:xfrm>
            <a:custGeom>
              <a:avLst/>
              <a:gdLst/>
              <a:ahLst/>
              <a:cxnLst/>
              <a:rect l="l" t="t" r="r" b="b"/>
              <a:pathLst>
                <a:path w="791" h="2888" fill="none" extrusionOk="0">
                  <a:moveTo>
                    <a:pt x="0" y="0"/>
                  </a:moveTo>
                  <a:cubicBezTo>
                    <a:pt x="304" y="304"/>
                    <a:pt x="608" y="638"/>
                    <a:pt x="638" y="1064"/>
                  </a:cubicBezTo>
                  <a:cubicBezTo>
                    <a:pt x="638" y="1398"/>
                    <a:pt x="486" y="1733"/>
                    <a:pt x="395" y="2067"/>
                  </a:cubicBezTo>
                  <a:cubicBezTo>
                    <a:pt x="334" y="2401"/>
                    <a:pt x="456" y="2827"/>
                    <a:pt x="790" y="2888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0"/>
            <p:cNvSpPr/>
            <p:nvPr/>
          </p:nvSpPr>
          <p:spPr>
            <a:xfrm>
              <a:off x="11032375" y="1652300"/>
              <a:ext cx="118575" cy="112475"/>
            </a:xfrm>
            <a:custGeom>
              <a:avLst/>
              <a:gdLst/>
              <a:ahLst/>
              <a:cxnLst/>
              <a:rect l="l" t="t" r="r" b="b"/>
              <a:pathLst>
                <a:path w="4743" h="4499" fill="none" extrusionOk="0">
                  <a:moveTo>
                    <a:pt x="4743" y="4499"/>
                  </a:moveTo>
                  <a:cubicBezTo>
                    <a:pt x="4469" y="4316"/>
                    <a:pt x="4196" y="4164"/>
                    <a:pt x="3922" y="4012"/>
                  </a:cubicBezTo>
                  <a:cubicBezTo>
                    <a:pt x="3314" y="3617"/>
                    <a:pt x="2645" y="3192"/>
                    <a:pt x="2402" y="2493"/>
                  </a:cubicBezTo>
                  <a:cubicBezTo>
                    <a:pt x="2250" y="2006"/>
                    <a:pt x="2311" y="1490"/>
                    <a:pt x="2129" y="1064"/>
                  </a:cubicBezTo>
                  <a:cubicBezTo>
                    <a:pt x="1946" y="669"/>
                    <a:pt x="1582" y="426"/>
                    <a:pt x="1186" y="274"/>
                  </a:cubicBezTo>
                  <a:cubicBezTo>
                    <a:pt x="822" y="122"/>
                    <a:pt x="396" y="61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0"/>
            <p:cNvSpPr/>
            <p:nvPr/>
          </p:nvSpPr>
          <p:spPr>
            <a:xfrm>
              <a:off x="10922200" y="1794400"/>
              <a:ext cx="179350" cy="26600"/>
            </a:xfrm>
            <a:custGeom>
              <a:avLst/>
              <a:gdLst/>
              <a:ahLst/>
              <a:cxnLst/>
              <a:rect l="l" t="t" r="r" b="b"/>
              <a:pathLst>
                <a:path w="7174" h="1064" fill="none" extrusionOk="0">
                  <a:moveTo>
                    <a:pt x="7174" y="730"/>
                  </a:moveTo>
                  <a:cubicBezTo>
                    <a:pt x="6900" y="942"/>
                    <a:pt x="6505" y="882"/>
                    <a:pt x="6141" y="882"/>
                  </a:cubicBezTo>
                  <a:cubicBezTo>
                    <a:pt x="5441" y="851"/>
                    <a:pt x="4742" y="1064"/>
                    <a:pt x="4074" y="912"/>
                  </a:cubicBezTo>
                  <a:cubicBezTo>
                    <a:pt x="3739" y="821"/>
                    <a:pt x="3466" y="638"/>
                    <a:pt x="3131" y="517"/>
                  </a:cubicBezTo>
                  <a:cubicBezTo>
                    <a:pt x="2523" y="274"/>
                    <a:pt x="1855" y="213"/>
                    <a:pt x="1186" y="122"/>
                  </a:cubicBezTo>
                  <a:cubicBezTo>
                    <a:pt x="791" y="91"/>
                    <a:pt x="396" y="30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0"/>
            <p:cNvSpPr/>
            <p:nvPr/>
          </p:nvSpPr>
          <p:spPr>
            <a:xfrm>
              <a:off x="10907775" y="1919000"/>
              <a:ext cx="113250" cy="6125"/>
            </a:xfrm>
            <a:custGeom>
              <a:avLst/>
              <a:gdLst/>
              <a:ahLst/>
              <a:cxnLst/>
              <a:rect l="l" t="t" r="r" b="b"/>
              <a:pathLst>
                <a:path w="4530" h="245" fill="none" extrusionOk="0">
                  <a:moveTo>
                    <a:pt x="4529" y="214"/>
                  </a:moveTo>
                  <a:cubicBezTo>
                    <a:pt x="3739" y="244"/>
                    <a:pt x="2979" y="183"/>
                    <a:pt x="2219" y="153"/>
                  </a:cubicBezTo>
                  <a:cubicBezTo>
                    <a:pt x="1459" y="92"/>
                    <a:pt x="730" y="62"/>
                    <a:pt x="0" y="1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0"/>
            <p:cNvSpPr/>
            <p:nvPr/>
          </p:nvSpPr>
          <p:spPr>
            <a:xfrm>
              <a:off x="10894850" y="1971450"/>
              <a:ext cx="57000" cy="6100"/>
            </a:xfrm>
            <a:custGeom>
              <a:avLst/>
              <a:gdLst/>
              <a:ahLst/>
              <a:cxnLst/>
              <a:rect l="l" t="t" r="r" b="b"/>
              <a:pathLst>
                <a:path w="2280" h="244" fill="none" extrusionOk="0">
                  <a:moveTo>
                    <a:pt x="2280" y="243"/>
                  </a:moveTo>
                  <a:cubicBezTo>
                    <a:pt x="1551" y="61"/>
                    <a:pt x="760" y="0"/>
                    <a:pt x="31" y="91"/>
                  </a:cubicBezTo>
                  <a:cubicBezTo>
                    <a:pt x="0" y="183"/>
                    <a:pt x="92" y="243"/>
                    <a:pt x="152" y="243"/>
                  </a:cubicBezTo>
                </a:path>
              </a:pathLst>
            </a:custGeom>
            <a:noFill/>
            <a:ln w="9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0"/>
            <p:cNvSpPr/>
            <p:nvPr/>
          </p:nvSpPr>
          <p:spPr>
            <a:xfrm>
              <a:off x="10248175" y="1575450"/>
              <a:ext cx="588950" cy="452350"/>
            </a:xfrm>
            <a:custGeom>
              <a:avLst/>
              <a:gdLst/>
              <a:ahLst/>
              <a:cxnLst/>
              <a:rect l="l" t="t" r="r" b="b"/>
              <a:pathLst>
                <a:path w="23558" h="18094" extrusionOk="0">
                  <a:moveTo>
                    <a:pt x="12402" y="1281"/>
                  </a:moveTo>
                  <a:cubicBezTo>
                    <a:pt x="13101" y="1281"/>
                    <a:pt x="14743" y="2162"/>
                    <a:pt x="14621" y="3044"/>
                  </a:cubicBezTo>
                  <a:cubicBezTo>
                    <a:pt x="14591" y="3256"/>
                    <a:pt x="14408" y="3408"/>
                    <a:pt x="14226" y="3469"/>
                  </a:cubicBezTo>
                  <a:cubicBezTo>
                    <a:pt x="14136" y="3495"/>
                    <a:pt x="14046" y="3504"/>
                    <a:pt x="13958" y="3504"/>
                  </a:cubicBezTo>
                  <a:cubicBezTo>
                    <a:pt x="13839" y="3504"/>
                    <a:pt x="13723" y="3487"/>
                    <a:pt x="13618" y="3469"/>
                  </a:cubicBezTo>
                  <a:cubicBezTo>
                    <a:pt x="12949" y="3317"/>
                    <a:pt x="12341" y="2983"/>
                    <a:pt x="11885" y="2497"/>
                  </a:cubicBezTo>
                  <a:cubicBezTo>
                    <a:pt x="11733" y="2345"/>
                    <a:pt x="11581" y="2162"/>
                    <a:pt x="11581" y="1949"/>
                  </a:cubicBezTo>
                  <a:cubicBezTo>
                    <a:pt x="11581" y="1737"/>
                    <a:pt x="11703" y="1554"/>
                    <a:pt x="11855" y="1433"/>
                  </a:cubicBezTo>
                  <a:cubicBezTo>
                    <a:pt x="12007" y="1342"/>
                    <a:pt x="12220" y="1281"/>
                    <a:pt x="12402" y="1281"/>
                  </a:cubicBezTo>
                  <a:close/>
                  <a:moveTo>
                    <a:pt x="7311" y="4723"/>
                  </a:moveTo>
                  <a:cubicBezTo>
                    <a:pt x="7334" y="4723"/>
                    <a:pt x="7356" y="4731"/>
                    <a:pt x="7387" y="4746"/>
                  </a:cubicBezTo>
                  <a:cubicBezTo>
                    <a:pt x="8116" y="4989"/>
                    <a:pt x="8603" y="5840"/>
                    <a:pt x="8420" y="6600"/>
                  </a:cubicBezTo>
                  <a:cubicBezTo>
                    <a:pt x="8420" y="6691"/>
                    <a:pt x="8390" y="6752"/>
                    <a:pt x="8329" y="6813"/>
                  </a:cubicBezTo>
                  <a:cubicBezTo>
                    <a:pt x="8281" y="6861"/>
                    <a:pt x="8221" y="6882"/>
                    <a:pt x="8156" y="6882"/>
                  </a:cubicBezTo>
                  <a:cubicBezTo>
                    <a:pt x="8016" y="6882"/>
                    <a:pt x="7855" y="6785"/>
                    <a:pt x="7752" y="6661"/>
                  </a:cubicBezTo>
                  <a:cubicBezTo>
                    <a:pt x="7417" y="6326"/>
                    <a:pt x="7204" y="5901"/>
                    <a:pt x="7113" y="5445"/>
                  </a:cubicBezTo>
                  <a:lnTo>
                    <a:pt x="7113" y="5354"/>
                  </a:lnTo>
                  <a:cubicBezTo>
                    <a:pt x="7083" y="5202"/>
                    <a:pt x="7083" y="5050"/>
                    <a:pt x="7113" y="4898"/>
                  </a:cubicBezTo>
                  <a:cubicBezTo>
                    <a:pt x="7144" y="4837"/>
                    <a:pt x="7174" y="4746"/>
                    <a:pt x="7235" y="4746"/>
                  </a:cubicBezTo>
                  <a:cubicBezTo>
                    <a:pt x="7265" y="4731"/>
                    <a:pt x="7288" y="4723"/>
                    <a:pt x="7311" y="4723"/>
                  </a:cubicBezTo>
                  <a:close/>
                  <a:moveTo>
                    <a:pt x="13533" y="11022"/>
                  </a:moveTo>
                  <a:cubicBezTo>
                    <a:pt x="13782" y="11022"/>
                    <a:pt x="14020" y="11136"/>
                    <a:pt x="14195" y="11311"/>
                  </a:cubicBezTo>
                  <a:cubicBezTo>
                    <a:pt x="14743" y="11798"/>
                    <a:pt x="14834" y="12436"/>
                    <a:pt x="14986" y="13074"/>
                  </a:cubicBezTo>
                  <a:cubicBezTo>
                    <a:pt x="15016" y="13257"/>
                    <a:pt x="15107" y="13439"/>
                    <a:pt x="15168" y="13591"/>
                  </a:cubicBezTo>
                  <a:cubicBezTo>
                    <a:pt x="15290" y="13895"/>
                    <a:pt x="15290" y="14260"/>
                    <a:pt x="15138" y="14533"/>
                  </a:cubicBezTo>
                  <a:cubicBezTo>
                    <a:pt x="14986" y="14837"/>
                    <a:pt x="14712" y="15050"/>
                    <a:pt x="14378" y="15080"/>
                  </a:cubicBezTo>
                  <a:cubicBezTo>
                    <a:pt x="14357" y="15082"/>
                    <a:pt x="14336" y="15083"/>
                    <a:pt x="14316" y="15083"/>
                  </a:cubicBezTo>
                  <a:cubicBezTo>
                    <a:pt x="13975" y="15083"/>
                    <a:pt x="13667" y="14852"/>
                    <a:pt x="13466" y="14594"/>
                  </a:cubicBezTo>
                  <a:cubicBezTo>
                    <a:pt x="13253" y="14290"/>
                    <a:pt x="13132" y="13956"/>
                    <a:pt x="13040" y="13591"/>
                  </a:cubicBezTo>
                  <a:cubicBezTo>
                    <a:pt x="12980" y="13439"/>
                    <a:pt x="12949" y="13257"/>
                    <a:pt x="12888" y="13074"/>
                  </a:cubicBezTo>
                  <a:cubicBezTo>
                    <a:pt x="12767" y="12710"/>
                    <a:pt x="12645" y="12314"/>
                    <a:pt x="12706" y="11919"/>
                  </a:cubicBezTo>
                  <a:cubicBezTo>
                    <a:pt x="12736" y="11524"/>
                    <a:pt x="13010" y="11129"/>
                    <a:pt x="13375" y="11038"/>
                  </a:cubicBezTo>
                  <a:cubicBezTo>
                    <a:pt x="13428" y="11027"/>
                    <a:pt x="13481" y="11022"/>
                    <a:pt x="13533" y="11022"/>
                  </a:cubicBezTo>
                  <a:close/>
                  <a:moveTo>
                    <a:pt x="10216" y="13134"/>
                  </a:moveTo>
                  <a:cubicBezTo>
                    <a:pt x="10325" y="13134"/>
                    <a:pt x="10446" y="13175"/>
                    <a:pt x="10548" y="13226"/>
                  </a:cubicBezTo>
                  <a:cubicBezTo>
                    <a:pt x="11004" y="13500"/>
                    <a:pt x="11156" y="14108"/>
                    <a:pt x="11247" y="14655"/>
                  </a:cubicBezTo>
                  <a:cubicBezTo>
                    <a:pt x="11277" y="14959"/>
                    <a:pt x="11338" y="15263"/>
                    <a:pt x="11277" y="15567"/>
                  </a:cubicBezTo>
                  <a:cubicBezTo>
                    <a:pt x="11217" y="15871"/>
                    <a:pt x="11034" y="16175"/>
                    <a:pt x="10761" y="16205"/>
                  </a:cubicBezTo>
                  <a:cubicBezTo>
                    <a:pt x="10729" y="16212"/>
                    <a:pt x="10697" y="16216"/>
                    <a:pt x="10665" y="16216"/>
                  </a:cubicBezTo>
                  <a:cubicBezTo>
                    <a:pt x="10425" y="16216"/>
                    <a:pt x="10196" y="16025"/>
                    <a:pt x="10062" y="15810"/>
                  </a:cubicBezTo>
                  <a:cubicBezTo>
                    <a:pt x="9636" y="15141"/>
                    <a:pt x="9697" y="14260"/>
                    <a:pt x="9788" y="13439"/>
                  </a:cubicBezTo>
                  <a:lnTo>
                    <a:pt x="9879" y="13378"/>
                  </a:lnTo>
                  <a:cubicBezTo>
                    <a:pt x="9910" y="13317"/>
                    <a:pt x="9940" y="13257"/>
                    <a:pt x="10001" y="13226"/>
                  </a:cubicBezTo>
                  <a:cubicBezTo>
                    <a:pt x="10054" y="13159"/>
                    <a:pt x="10131" y="13134"/>
                    <a:pt x="10216" y="13134"/>
                  </a:cubicBezTo>
                  <a:close/>
                  <a:moveTo>
                    <a:pt x="12360" y="1"/>
                  </a:moveTo>
                  <a:cubicBezTo>
                    <a:pt x="8476" y="1"/>
                    <a:pt x="3094" y="4016"/>
                    <a:pt x="1976" y="9214"/>
                  </a:cubicBezTo>
                  <a:cubicBezTo>
                    <a:pt x="1490" y="11433"/>
                    <a:pt x="700" y="13469"/>
                    <a:pt x="365" y="14594"/>
                  </a:cubicBezTo>
                  <a:cubicBezTo>
                    <a:pt x="1" y="15749"/>
                    <a:pt x="791" y="16935"/>
                    <a:pt x="2007" y="17026"/>
                  </a:cubicBezTo>
                  <a:cubicBezTo>
                    <a:pt x="3587" y="17117"/>
                    <a:pt x="5533" y="17877"/>
                    <a:pt x="7995" y="18059"/>
                  </a:cubicBezTo>
                  <a:cubicBezTo>
                    <a:pt x="8300" y="18082"/>
                    <a:pt x="8612" y="18093"/>
                    <a:pt x="8930" y="18093"/>
                  </a:cubicBezTo>
                  <a:cubicBezTo>
                    <a:pt x="13272" y="18093"/>
                    <a:pt x="18684" y="15950"/>
                    <a:pt x="21034" y="11220"/>
                  </a:cubicBezTo>
                  <a:cubicBezTo>
                    <a:pt x="23557" y="6174"/>
                    <a:pt x="16141" y="5931"/>
                    <a:pt x="16141" y="5931"/>
                  </a:cubicBezTo>
                  <a:cubicBezTo>
                    <a:pt x="16141" y="5931"/>
                    <a:pt x="17265" y="855"/>
                    <a:pt x="13344" y="95"/>
                  </a:cubicBezTo>
                  <a:cubicBezTo>
                    <a:pt x="13030" y="32"/>
                    <a:pt x="12701" y="1"/>
                    <a:pt x="1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0"/>
            <p:cNvSpPr/>
            <p:nvPr/>
          </p:nvSpPr>
          <p:spPr>
            <a:xfrm>
              <a:off x="10286925" y="1735875"/>
              <a:ext cx="345775" cy="233325"/>
            </a:xfrm>
            <a:custGeom>
              <a:avLst/>
              <a:gdLst/>
              <a:ahLst/>
              <a:cxnLst/>
              <a:rect l="l" t="t" r="r" b="b"/>
              <a:pathLst>
                <a:path w="13831" h="9333" fill="none" extrusionOk="0">
                  <a:moveTo>
                    <a:pt x="1" y="9332"/>
                  </a:moveTo>
                  <a:cubicBezTo>
                    <a:pt x="31" y="8815"/>
                    <a:pt x="396" y="8359"/>
                    <a:pt x="821" y="8086"/>
                  </a:cubicBezTo>
                  <a:cubicBezTo>
                    <a:pt x="1247" y="7782"/>
                    <a:pt x="1764" y="7630"/>
                    <a:pt x="2220" y="7448"/>
                  </a:cubicBezTo>
                  <a:cubicBezTo>
                    <a:pt x="3952" y="6779"/>
                    <a:pt x="5533" y="5776"/>
                    <a:pt x="6870" y="4499"/>
                  </a:cubicBezTo>
                  <a:cubicBezTo>
                    <a:pt x="7417" y="3982"/>
                    <a:pt x="7904" y="3435"/>
                    <a:pt x="8512" y="2979"/>
                  </a:cubicBezTo>
                  <a:cubicBezTo>
                    <a:pt x="8968" y="2645"/>
                    <a:pt x="9454" y="2371"/>
                    <a:pt x="9940" y="2098"/>
                  </a:cubicBezTo>
                  <a:cubicBezTo>
                    <a:pt x="10153" y="2007"/>
                    <a:pt x="10335" y="1885"/>
                    <a:pt x="10548" y="1794"/>
                  </a:cubicBezTo>
                  <a:cubicBezTo>
                    <a:pt x="11642" y="1186"/>
                    <a:pt x="12737" y="578"/>
                    <a:pt x="13831" y="1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0"/>
            <p:cNvSpPr/>
            <p:nvPr/>
          </p:nvSpPr>
          <p:spPr>
            <a:xfrm>
              <a:off x="10526300" y="1790600"/>
              <a:ext cx="21300" cy="201375"/>
            </a:xfrm>
            <a:custGeom>
              <a:avLst/>
              <a:gdLst/>
              <a:ahLst/>
              <a:cxnLst/>
              <a:rect l="l" t="t" r="r" b="b"/>
              <a:pathLst>
                <a:path w="852" h="8055" fill="none" extrusionOk="0">
                  <a:moveTo>
                    <a:pt x="183" y="0"/>
                  </a:moveTo>
                  <a:cubicBezTo>
                    <a:pt x="608" y="334"/>
                    <a:pt x="821" y="882"/>
                    <a:pt x="700" y="1398"/>
                  </a:cubicBezTo>
                  <a:cubicBezTo>
                    <a:pt x="639" y="1702"/>
                    <a:pt x="487" y="1945"/>
                    <a:pt x="365" y="2249"/>
                  </a:cubicBezTo>
                  <a:cubicBezTo>
                    <a:pt x="122" y="2766"/>
                    <a:pt x="0" y="3313"/>
                    <a:pt x="0" y="3891"/>
                  </a:cubicBezTo>
                  <a:cubicBezTo>
                    <a:pt x="0" y="4104"/>
                    <a:pt x="0" y="4347"/>
                    <a:pt x="92" y="4529"/>
                  </a:cubicBezTo>
                  <a:cubicBezTo>
                    <a:pt x="183" y="4711"/>
                    <a:pt x="304" y="4894"/>
                    <a:pt x="396" y="5076"/>
                  </a:cubicBezTo>
                  <a:cubicBezTo>
                    <a:pt x="578" y="5411"/>
                    <a:pt x="639" y="5806"/>
                    <a:pt x="669" y="6201"/>
                  </a:cubicBezTo>
                  <a:cubicBezTo>
                    <a:pt x="730" y="6839"/>
                    <a:pt x="791" y="7447"/>
                    <a:pt x="852" y="8055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0"/>
            <p:cNvSpPr/>
            <p:nvPr/>
          </p:nvSpPr>
          <p:spPr>
            <a:xfrm>
              <a:off x="10580250" y="1763225"/>
              <a:ext cx="107925" cy="174800"/>
            </a:xfrm>
            <a:custGeom>
              <a:avLst/>
              <a:gdLst/>
              <a:ahLst/>
              <a:cxnLst/>
              <a:rect l="l" t="t" r="r" b="b"/>
              <a:pathLst>
                <a:path w="4317" h="6992" fill="none" extrusionOk="0">
                  <a:moveTo>
                    <a:pt x="1" y="1"/>
                  </a:moveTo>
                  <a:cubicBezTo>
                    <a:pt x="153" y="366"/>
                    <a:pt x="548" y="518"/>
                    <a:pt x="852" y="761"/>
                  </a:cubicBezTo>
                  <a:cubicBezTo>
                    <a:pt x="1277" y="1095"/>
                    <a:pt x="1490" y="1703"/>
                    <a:pt x="1581" y="2250"/>
                  </a:cubicBezTo>
                  <a:cubicBezTo>
                    <a:pt x="1672" y="2797"/>
                    <a:pt x="1703" y="3375"/>
                    <a:pt x="1915" y="3922"/>
                  </a:cubicBezTo>
                  <a:cubicBezTo>
                    <a:pt x="2402" y="5138"/>
                    <a:pt x="3739" y="5806"/>
                    <a:pt x="4317" y="6992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0"/>
            <p:cNvSpPr/>
            <p:nvPr/>
          </p:nvSpPr>
          <p:spPr>
            <a:xfrm>
              <a:off x="10436625" y="1874175"/>
              <a:ext cx="28900" cy="135300"/>
            </a:xfrm>
            <a:custGeom>
              <a:avLst/>
              <a:gdLst/>
              <a:ahLst/>
              <a:cxnLst/>
              <a:rect l="l" t="t" r="r" b="b"/>
              <a:pathLst>
                <a:path w="1156" h="5412" fill="none" extrusionOk="0">
                  <a:moveTo>
                    <a:pt x="1" y="1"/>
                  </a:moveTo>
                  <a:cubicBezTo>
                    <a:pt x="365" y="244"/>
                    <a:pt x="487" y="730"/>
                    <a:pt x="487" y="1186"/>
                  </a:cubicBezTo>
                  <a:cubicBezTo>
                    <a:pt x="457" y="1612"/>
                    <a:pt x="335" y="2037"/>
                    <a:pt x="274" y="2493"/>
                  </a:cubicBezTo>
                  <a:cubicBezTo>
                    <a:pt x="274" y="2797"/>
                    <a:pt x="274" y="3101"/>
                    <a:pt x="365" y="3405"/>
                  </a:cubicBezTo>
                  <a:cubicBezTo>
                    <a:pt x="548" y="4104"/>
                    <a:pt x="1034" y="4682"/>
                    <a:pt x="1156" y="5411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0"/>
            <p:cNvSpPr/>
            <p:nvPr/>
          </p:nvSpPr>
          <p:spPr>
            <a:xfrm>
              <a:off x="10494375" y="1621900"/>
              <a:ext cx="88950" cy="136800"/>
            </a:xfrm>
            <a:custGeom>
              <a:avLst/>
              <a:gdLst/>
              <a:ahLst/>
              <a:cxnLst/>
              <a:rect l="l" t="t" r="r" b="b"/>
              <a:pathLst>
                <a:path w="3558" h="5472" fill="none" extrusionOk="0">
                  <a:moveTo>
                    <a:pt x="3557" y="5472"/>
                  </a:moveTo>
                  <a:cubicBezTo>
                    <a:pt x="3314" y="5259"/>
                    <a:pt x="3101" y="5046"/>
                    <a:pt x="2858" y="4833"/>
                  </a:cubicBezTo>
                  <a:cubicBezTo>
                    <a:pt x="2341" y="4316"/>
                    <a:pt x="1825" y="3709"/>
                    <a:pt x="1764" y="2979"/>
                  </a:cubicBezTo>
                  <a:cubicBezTo>
                    <a:pt x="1733" y="2493"/>
                    <a:pt x="1916" y="2006"/>
                    <a:pt x="1825" y="1520"/>
                  </a:cubicBezTo>
                  <a:cubicBezTo>
                    <a:pt x="1733" y="1125"/>
                    <a:pt x="1460" y="791"/>
                    <a:pt x="1125" y="547"/>
                  </a:cubicBezTo>
                  <a:cubicBezTo>
                    <a:pt x="791" y="304"/>
                    <a:pt x="396" y="152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0"/>
            <p:cNvSpPr/>
            <p:nvPr/>
          </p:nvSpPr>
          <p:spPr>
            <a:xfrm>
              <a:off x="10353800" y="1733600"/>
              <a:ext cx="169475" cy="63850"/>
            </a:xfrm>
            <a:custGeom>
              <a:avLst/>
              <a:gdLst/>
              <a:ahLst/>
              <a:cxnLst/>
              <a:rect l="l" t="t" r="r" b="b"/>
              <a:pathLst>
                <a:path w="6779" h="2554" fill="none" extrusionOk="0">
                  <a:moveTo>
                    <a:pt x="6779" y="2402"/>
                  </a:moveTo>
                  <a:cubicBezTo>
                    <a:pt x="6475" y="2554"/>
                    <a:pt x="6110" y="2402"/>
                    <a:pt x="5745" y="2311"/>
                  </a:cubicBezTo>
                  <a:cubicBezTo>
                    <a:pt x="5107" y="2098"/>
                    <a:pt x="4378" y="2159"/>
                    <a:pt x="3739" y="1855"/>
                  </a:cubicBezTo>
                  <a:cubicBezTo>
                    <a:pt x="3435" y="1703"/>
                    <a:pt x="3192" y="1459"/>
                    <a:pt x="2919" y="1247"/>
                  </a:cubicBezTo>
                  <a:cubicBezTo>
                    <a:pt x="2371" y="882"/>
                    <a:pt x="1733" y="639"/>
                    <a:pt x="1125" y="396"/>
                  </a:cubicBezTo>
                  <a:cubicBezTo>
                    <a:pt x="761" y="274"/>
                    <a:pt x="365" y="122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0"/>
            <p:cNvSpPr/>
            <p:nvPr/>
          </p:nvSpPr>
          <p:spPr>
            <a:xfrm>
              <a:off x="11103825" y="1683125"/>
              <a:ext cx="473425" cy="504700"/>
            </a:xfrm>
            <a:custGeom>
              <a:avLst/>
              <a:gdLst/>
              <a:ahLst/>
              <a:cxnLst/>
              <a:rect l="l" t="t" r="r" b="b"/>
              <a:pathLst>
                <a:path w="18937" h="20188" extrusionOk="0">
                  <a:moveTo>
                    <a:pt x="13815" y="5524"/>
                  </a:moveTo>
                  <a:cubicBezTo>
                    <a:pt x="13932" y="5524"/>
                    <a:pt x="14051" y="5542"/>
                    <a:pt x="14165" y="5576"/>
                  </a:cubicBezTo>
                  <a:cubicBezTo>
                    <a:pt x="14499" y="5667"/>
                    <a:pt x="14742" y="5910"/>
                    <a:pt x="14833" y="6244"/>
                  </a:cubicBezTo>
                  <a:cubicBezTo>
                    <a:pt x="14894" y="6579"/>
                    <a:pt x="14742" y="6944"/>
                    <a:pt x="14469" y="7217"/>
                  </a:cubicBezTo>
                  <a:cubicBezTo>
                    <a:pt x="14225" y="7460"/>
                    <a:pt x="13891" y="7612"/>
                    <a:pt x="13557" y="7795"/>
                  </a:cubicBezTo>
                  <a:cubicBezTo>
                    <a:pt x="13405" y="7855"/>
                    <a:pt x="13253" y="7947"/>
                    <a:pt x="13070" y="8007"/>
                  </a:cubicBezTo>
                  <a:cubicBezTo>
                    <a:pt x="12736" y="8190"/>
                    <a:pt x="12341" y="8372"/>
                    <a:pt x="11946" y="8372"/>
                  </a:cubicBezTo>
                  <a:cubicBezTo>
                    <a:pt x="11923" y="8374"/>
                    <a:pt x="11899" y="8375"/>
                    <a:pt x="11875" y="8375"/>
                  </a:cubicBezTo>
                  <a:cubicBezTo>
                    <a:pt x="11525" y="8375"/>
                    <a:pt x="11117" y="8167"/>
                    <a:pt x="11003" y="7825"/>
                  </a:cubicBezTo>
                  <a:cubicBezTo>
                    <a:pt x="10882" y="7551"/>
                    <a:pt x="10943" y="7247"/>
                    <a:pt x="11125" y="6974"/>
                  </a:cubicBezTo>
                  <a:cubicBezTo>
                    <a:pt x="11520" y="6366"/>
                    <a:pt x="12128" y="6184"/>
                    <a:pt x="12766" y="5940"/>
                  </a:cubicBezTo>
                  <a:cubicBezTo>
                    <a:pt x="12918" y="5880"/>
                    <a:pt x="13070" y="5758"/>
                    <a:pt x="13253" y="5667"/>
                  </a:cubicBezTo>
                  <a:cubicBezTo>
                    <a:pt x="13424" y="5572"/>
                    <a:pt x="13618" y="5524"/>
                    <a:pt x="13815" y="5524"/>
                  </a:cubicBezTo>
                  <a:close/>
                  <a:moveTo>
                    <a:pt x="15806" y="9223"/>
                  </a:moveTo>
                  <a:cubicBezTo>
                    <a:pt x="16079" y="9223"/>
                    <a:pt x="16414" y="9345"/>
                    <a:pt x="16505" y="9618"/>
                  </a:cubicBezTo>
                  <a:cubicBezTo>
                    <a:pt x="16596" y="9892"/>
                    <a:pt x="16414" y="10196"/>
                    <a:pt x="16201" y="10378"/>
                  </a:cubicBezTo>
                  <a:cubicBezTo>
                    <a:pt x="15593" y="10925"/>
                    <a:pt x="14712" y="10986"/>
                    <a:pt x="13921" y="11017"/>
                  </a:cubicBezTo>
                  <a:lnTo>
                    <a:pt x="13800" y="10925"/>
                  </a:lnTo>
                  <a:cubicBezTo>
                    <a:pt x="13769" y="10925"/>
                    <a:pt x="13709" y="10895"/>
                    <a:pt x="13678" y="10865"/>
                  </a:cubicBezTo>
                  <a:cubicBezTo>
                    <a:pt x="13496" y="10743"/>
                    <a:pt x="13496" y="10500"/>
                    <a:pt x="13587" y="10287"/>
                  </a:cubicBezTo>
                  <a:cubicBezTo>
                    <a:pt x="13800" y="9801"/>
                    <a:pt x="14377" y="9558"/>
                    <a:pt x="14894" y="9406"/>
                  </a:cubicBezTo>
                  <a:cubicBezTo>
                    <a:pt x="15168" y="9314"/>
                    <a:pt x="15472" y="9223"/>
                    <a:pt x="15806" y="9223"/>
                  </a:cubicBezTo>
                  <a:close/>
                  <a:moveTo>
                    <a:pt x="2888" y="7855"/>
                  </a:moveTo>
                  <a:cubicBezTo>
                    <a:pt x="3101" y="7855"/>
                    <a:pt x="3283" y="8007"/>
                    <a:pt x="3374" y="8190"/>
                  </a:cubicBezTo>
                  <a:cubicBezTo>
                    <a:pt x="3465" y="8372"/>
                    <a:pt x="3465" y="8585"/>
                    <a:pt x="3465" y="8767"/>
                  </a:cubicBezTo>
                  <a:cubicBezTo>
                    <a:pt x="3404" y="9466"/>
                    <a:pt x="3161" y="10105"/>
                    <a:pt x="2766" y="10652"/>
                  </a:cubicBezTo>
                  <a:cubicBezTo>
                    <a:pt x="2645" y="10804"/>
                    <a:pt x="2493" y="10986"/>
                    <a:pt x="2280" y="11017"/>
                  </a:cubicBezTo>
                  <a:cubicBezTo>
                    <a:pt x="2252" y="11021"/>
                    <a:pt x="2224" y="11022"/>
                    <a:pt x="2197" y="11022"/>
                  </a:cubicBezTo>
                  <a:cubicBezTo>
                    <a:pt x="2020" y="11022"/>
                    <a:pt x="1865" y="10940"/>
                    <a:pt x="1733" y="10834"/>
                  </a:cubicBezTo>
                  <a:cubicBezTo>
                    <a:pt x="1611" y="10682"/>
                    <a:pt x="1520" y="10500"/>
                    <a:pt x="1490" y="10287"/>
                  </a:cubicBezTo>
                  <a:cubicBezTo>
                    <a:pt x="1398" y="9618"/>
                    <a:pt x="1976" y="7855"/>
                    <a:pt x="2888" y="7855"/>
                  </a:cubicBezTo>
                  <a:close/>
                  <a:moveTo>
                    <a:pt x="7250" y="13414"/>
                  </a:moveTo>
                  <a:cubicBezTo>
                    <a:pt x="7286" y="13414"/>
                    <a:pt x="7321" y="13415"/>
                    <a:pt x="7356" y="13418"/>
                  </a:cubicBezTo>
                  <a:cubicBezTo>
                    <a:pt x="7447" y="13418"/>
                    <a:pt x="7508" y="13448"/>
                    <a:pt x="7569" y="13479"/>
                  </a:cubicBezTo>
                  <a:cubicBezTo>
                    <a:pt x="7751" y="13631"/>
                    <a:pt x="7660" y="13904"/>
                    <a:pt x="7538" y="14056"/>
                  </a:cubicBezTo>
                  <a:cubicBezTo>
                    <a:pt x="7265" y="14451"/>
                    <a:pt x="6870" y="14725"/>
                    <a:pt x="6414" y="14907"/>
                  </a:cubicBezTo>
                  <a:lnTo>
                    <a:pt x="6322" y="14907"/>
                  </a:lnTo>
                  <a:cubicBezTo>
                    <a:pt x="6233" y="14952"/>
                    <a:pt x="6128" y="14980"/>
                    <a:pt x="6019" y="14980"/>
                  </a:cubicBezTo>
                  <a:cubicBezTo>
                    <a:pt x="5978" y="14980"/>
                    <a:pt x="5938" y="14976"/>
                    <a:pt x="5897" y="14968"/>
                  </a:cubicBezTo>
                  <a:cubicBezTo>
                    <a:pt x="5806" y="14968"/>
                    <a:pt x="5715" y="14938"/>
                    <a:pt x="5684" y="14877"/>
                  </a:cubicBezTo>
                  <a:cubicBezTo>
                    <a:pt x="5684" y="14846"/>
                    <a:pt x="5684" y="14786"/>
                    <a:pt x="5684" y="14755"/>
                  </a:cubicBezTo>
                  <a:cubicBezTo>
                    <a:pt x="5800" y="14001"/>
                    <a:pt x="6524" y="13414"/>
                    <a:pt x="7250" y="13414"/>
                  </a:cubicBezTo>
                  <a:close/>
                  <a:moveTo>
                    <a:pt x="8513" y="1"/>
                  </a:moveTo>
                  <a:cubicBezTo>
                    <a:pt x="4769" y="1"/>
                    <a:pt x="5502" y="5910"/>
                    <a:pt x="5502" y="5910"/>
                  </a:cubicBezTo>
                  <a:cubicBezTo>
                    <a:pt x="5502" y="5910"/>
                    <a:pt x="5394" y="5903"/>
                    <a:pt x="5210" y="5903"/>
                  </a:cubicBezTo>
                  <a:cubicBezTo>
                    <a:pt x="4111" y="5903"/>
                    <a:pt x="282" y="6148"/>
                    <a:pt x="152" y="9558"/>
                  </a:cubicBezTo>
                  <a:cubicBezTo>
                    <a:pt x="0" y="13539"/>
                    <a:pt x="5167" y="19071"/>
                    <a:pt x="10943" y="19406"/>
                  </a:cubicBezTo>
                  <a:cubicBezTo>
                    <a:pt x="13222" y="19527"/>
                    <a:pt x="15320" y="20014"/>
                    <a:pt x="16505" y="20166"/>
                  </a:cubicBezTo>
                  <a:cubicBezTo>
                    <a:pt x="16599" y="20180"/>
                    <a:pt x="16693" y="20187"/>
                    <a:pt x="16785" y="20187"/>
                  </a:cubicBezTo>
                  <a:cubicBezTo>
                    <a:pt x="17848" y="20187"/>
                    <a:pt x="18717" y="19251"/>
                    <a:pt x="18633" y="18159"/>
                  </a:cubicBezTo>
                  <a:cubicBezTo>
                    <a:pt x="18511" y="16579"/>
                    <a:pt x="18937" y="14542"/>
                    <a:pt x="18724" y="12080"/>
                  </a:cubicBezTo>
                  <a:cubicBezTo>
                    <a:pt x="18390" y="7612"/>
                    <a:pt x="15380" y="1989"/>
                    <a:pt x="10000" y="257"/>
                  </a:cubicBezTo>
                  <a:cubicBezTo>
                    <a:pt x="9439" y="80"/>
                    <a:pt x="8946" y="1"/>
                    <a:pt x="8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0"/>
            <p:cNvSpPr/>
            <p:nvPr/>
          </p:nvSpPr>
          <p:spPr>
            <a:xfrm>
              <a:off x="11256550" y="1847575"/>
              <a:ext cx="283475" cy="306275"/>
            </a:xfrm>
            <a:custGeom>
              <a:avLst/>
              <a:gdLst/>
              <a:ahLst/>
              <a:cxnLst/>
              <a:rect l="l" t="t" r="r" b="b"/>
              <a:pathLst>
                <a:path w="11339" h="12251" fill="none" extrusionOk="0">
                  <a:moveTo>
                    <a:pt x="11338" y="12220"/>
                  </a:moveTo>
                  <a:cubicBezTo>
                    <a:pt x="10822" y="12250"/>
                    <a:pt x="10335" y="11977"/>
                    <a:pt x="9970" y="11612"/>
                  </a:cubicBezTo>
                  <a:cubicBezTo>
                    <a:pt x="9636" y="11217"/>
                    <a:pt x="9393" y="10761"/>
                    <a:pt x="9119" y="10305"/>
                  </a:cubicBezTo>
                  <a:cubicBezTo>
                    <a:pt x="8208" y="8724"/>
                    <a:pt x="6992" y="7326"/>
                    <a:pt x="5533" y="6201"/>
                  </a:cubicBezTo>
                  <a:cubicBezTo>
                    <a:pt x="4925" y="5746"/>
                    <a:pt x="4317" y="5320"/>
                    <a:pt x="3770" y="4803"/>
                  </a:cubicBezTo>
                  <a:cubicBezTo>
                    <a:pt x="3375" y="4408"/>
                    <a:pt x="3010" y="3952"/>
                    <a:pt x="2676" y="3496"/>
                  </a:cubicBezTo>
                  <a:cubicBezTo>
                    <a:pt x="2524" y="3344"/>
                    <a:pt x="2402" y="3162"/>
                    <a:pt x="2250" y="2980"/>
                  </a:cubicBezTo>
                  <a:cubicBezTo>
                    <a:pt x="1490" y="1976"/>
                    <a:pt x="730" y="1004"/>
                    <a:pt x="1" y="1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0"/>
            <p:cNvSpPr/>
            <p:nvPr/>
          </p:nvSpPr>
          <p:spPr>
            <a:xfrm>
              <a:off x="11326475" y="1891650"/>
              <a:ext cx="196075" cy="47900"/>
            </a:xfrm>
            <a:custGeom>
              <a:avLst/>
              <a:gdLst/>
              <a:ahLst/>
              <a:cxnLst/>
              <a:rect l="l" t="t" r="r" b="b"/>
              <a:pathLst>
                <a:path w="7843" h="1916" fill="none" extrusionOk="0">
                  <a:moveTo>
                    <a:pt x="0" y="1916"/>
                  </a:moveTo>
                  <a:cubicBezTo>
                    <a:pt x="243" y="1460"/>
                    <a:pt x="760" y="1156"/>
                    <a:pt x="1277" y="1186"/>
                  </a:cubicBezTo>
                  <a:cubicBezTo>
                    <a:pt x="1581" y="1217"/>
                    <a:pt x="1885" y="1308"/>
                    <a:pt x="2158" y="1399"/>
                  </a:cubicBezTo>
                  <a:cubicBezTo>
                    <a:pt x="2705" y="1551"/>
                    <a:pt x="3313" y="1581"/>
                    <a:pt x="3860" y="1521"/>
                  </a:cubicBezTo>
                  <a:cubicBezTo>
                    <a:pt x="4073" y="1460"/>
                    <a:pt x="4286" y="1429"/>
                    <a:pt x="4499" y="1308"/>
                  </a:cubicBezTo>
                  <a:cubicBezTo>
                    <a:pt x="4651" y="1217"/>
                    <a:pt x="4803" y="1065"/>
                    <a:pt x="4955" y="943"/>
                  </a:cubicBezTo>
                  <a:cubicBezTo>
                    <a:pt x="5289" y="700"/>
                    <a:pt x="5684" y="578"/>
                    <a:pt x="6049" y="487"/>
                  </a:cubicBezTo>
                  <a:lnTo>
                    <a:pt x="7842" y="1"/>
                  </a:ln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0"/>
            <p:cNvSpPr/>
            <p:nvPr/>
          </p:nvSpPr>
          <p:spPr>
            <a:xfrm>
              <a:off x="11291500" y="1761725"/>
              <a:ext cx="155800" cy="133750"/>
            </a:xfrm>
            <a:custGeom>
              <a:avLst/>
              <a:gdLst/>
              <a:ahLst/>
              <a:cxnLst/>
              <a:rect l="l" t="t" r="r" b="b"/>
              <a:pathLst>
                <a:path w="6232" h="5350" fill="none" extrusionOk="0">
                  <a:moveTo>
                    <a:pt x="1" y="5350"/>
                  </a:moveTo>
                  <a:cubicBezTo>
                    <a:pt x="335" y="5137"/>
                    <a:pt x="426" y="4711"/>
                    <a:pt x="609" y="4377"/>
                  </a:cubicBezTo>
                  <a:cubicBezTo>
                    <a:pt x="913" y="3891"/>
                    <a:pt x="1430" y="3617"/>
                    <a:pt x="1977" y="3435"/>
                  </a:cubicBezTo>
                  <a:cubicBezTo>
                    <a:pt x="2524" y="3252"/>
                    <a:pt x="3071" y="3131"/>
                    <a:pt x="3557" y="2857"/>
                  </a:cubicBezTo>
                  <a:cubicBezTo>
                    <a:pt x="4712" y="2189"/>
                    <a:pt x="5168" y="730"/>
                    <a:pt x="6232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0"/>
            <p:cNvSpPr/>
            <p:nvPr/>
          </p:nvSpPr>
          <p:spPr>
            <a:xfrm>
              <a:off x="11422975" y="1969925"/>
              <a:ext cx="129200" cy="50175"/>
            </a:xfrm>
            <a:custGeom>
              <a:avLst/>
              <a:gdLst/>
              <a:ahLst/>
              <a:cxnLst/>
              <a:rect l="l" t="t" r="r" b="b"/>
              <a:pathLst>
                <a:path w="5168" h="2007" fill="none" extrusionOk="0">
                  <a:moveTo>
                    <a:pt x="0" y="2007"/>
                  </a:moveTo>
                  <a:cubicBezTo>
                    <a:pt x="213" y="1611"/>
                    <a:pt x="669" y="1399"/>
                    <a:pt x="1095" y="1338"/>
                  </a:cubicBezTo>
                  <a:cubicBezTo>
                    <a:pt x="1551" y="1307"/>
                    <a:pt x="1976" y="1368"/>
                    <a:pt x="2432" y="1338"/>
                  </a:cubicBezTo>
                  <a:cubicBezTo>
                    <a:pt x="2736" y="1307"/>
                    <a:pt x="3040" y="1247"/>
                    <a:pt x="3313" y="1125"/>
                  </a:cubicBezTo>
                  <a:cubicBezTo>
                    <a:pt x="3982" y="821"/>
                    <a:pt x="4499" y="244"/>
                    <a:pt x="5168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0"/>
            <p:cNvSpPr/>
            <p:nvPr/>
          </p:nvSpPr>
          <p:spPr>
            <a:xfrm>
              <a:off x="11472375" y="2069475"/>
              <a:ext cx="73725" cy="14450"/>
            </a:xfrm>
            <a:custGeom>
              <a:avLst/>
              <a:gdLst/>
              <a:ahLst/>
              <a:cxnLst/>
              <a:rect l="l" t="t" r="r" b="b"/>
              <a:pathLst>
                <a:path w="2949" h="578" fill="none" extrusionOk="0">
                  <a:moveTo>
                    <a:pt x="0" y="578"/>
                  </a:moveTo>
                  <a:cubicBezTo>
                    <a:pt x="304" y="304"/>
                    <a:pt x="669" y="31"/>
                    <a:pt x="1094" y="31"/>
                  </a:cubicBezTo>
                  <a:cubicBezTo>
                    <a:pt x="1429" y="31"/>
                    <a:pt x="1733" y="243"/>
                    <a:pt x="2067" y="335"/>
                  </a:cubicBezTo>
                  <a:cubicBezTo>
                    <a:pt x="2401" y="426"/>
                    <a:pt x="2857" y="335"/>
                    <a:pt x="2948" y="0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0"/>
            <p:cNvSpPr/>
            <p:nvPr/>
          </p:nvSpPr>
          <p:spPr>
            <a:xfrm>
              <a:off x="11165375" y="1893175"/>
              <a:ext cx="121600" cy="108700"/>
            </a:xfrm>
            <a:custGeom>
              <a:avLst/>
              <a:gdLst/>
              <a:ahLst/>
              <a:cxnLst/>
              <a:rect l="l" t="t" r="r" b="b"/>
              <a:pathLst>
                <a:path w="4864" h="4348" fill="none" extrusionOk="0">
                  <a:moveTo>
                    <a:pt x="4864" y="1"/>
                  </a:moveTo>
                  <a:cubicBezTo>
                    <a:pt x="4681" y="244"/>
                    <a:pt x="4499" y="517"/>
                    <a:pt x="4316" y="760"/>
                  </a:cubicBezTo>
                  <a:cubicBezTo>
                    <a:pt x="3891" y="1368"/>
                    <a:pt x="3374" y="1976"/>
                    <a:pt x="2675" y="2159"/>
                  </a:cubicBezTo>
                  <a:cubicBezTo>
                    <a:pt x="2189" y="2250"/>
                    <a:pt x="1672" y="2159"/>
                    <a:pt x="1216" y="2311"/>
                  </a:cubicBezTo>
                  <a:cubicBezTo>
                    <a:pt x="821" y="2463"/>
                    <a:pt x="547" y="2797"/>
                    <a:pt x="365" y="3162"/>
                  </a:cubicBezTo>
                  <a:cubicBezTo>
                    <a:pt x="152" y="3526"/>
                    <a:pt x="91" y="3922"/>
                    <a:pt x="0" y="4347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0"/>
            <p:cNvSpPr/>
            <p:nvPr/>
          </p:nvSpPr>
          <p:spPr>
            <a:xfrm>
              <a:off x="11296825" y="1946375"/>
              <a:ext cx="38775" cy="177075"/>
            </a:xfrm>
            <a:custGeom>
              <a:avLst/>
              <a:gdLst/>
              <a:ahLst/>
              <a:cxnLst/>
              <a:rect l="l" t="t" r="r" b="b"/>
              <a:pathLst>
                <a:path w="1551" h="7083" fill="none" extrusionOk="0">
                  <a:moveTo>
                    <a:pt x="1338" y="0"/>
                  </a:moveTo>
                  <a:cubicBezTo>
                    <a:pt x="1551" y="304"/>
                    <a:pt x="1460" y="699"/>
                    <a:pt x="1399" y="1034"/>
                  </a:cubicBezTo>
                  <a:cubicBezTo>
                    <a:pt x="1308" y="1733"/>
                    <a:pt x="1460" y="2432"/>
                    <a:pt x="1247" y="3101"/>
                  </a:cubicBezTo>
                  <a:cubicBezTo>
                    <a:pt x="1156" y="3405"/>
                    <a:pt x="943" y="3708"/>
                    <a:pt x="791" y="4012"/>
                  </a:cubicBezTo>
                  <a:cubicBezTo>
                    <a:pt x="517" y="4590"/>
                    <a:pt x="365" y="5259"/>
                    <a:pt x="244" y="5897"/>
                  </a:cubicBezTo>
                  <a:cubicBezTo>
                    <a:pt x="153" y="6292"/>
                    <a:pt x="92" y="6687"/>
                    <a:pt x="1" y="7082"/>
                  </a:cubicBezTo>
                </a:path>
              </a:pathLst>
            </a:custGeom>
            <a:noFill/>
            <a:ln w="9875" cap="rnd" cmpd="sng">
              <a:solidFill>
                <a:srgbClr val="667C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0"/>
            <p:cNvSpPr/>
            <p:nvPr/>
          </p:nvSpPr>
          <p:spPr>
            <a:xfrm>
              <a:off x="11419925" y="2036800"/>
              <a:ext cx="15225" cy="112475"/>
            </a:xfrm>
            <a:custGeom>
              <a:avLst/>
              <a:gdLst/>
              <a:ahLst/>
              <a:cxnLst/>
              <a:rect l="l" t="t" r="r" b="b"/>
              <a:pathLst>
                <a:path w="609" h="4499" fill="none" extrusionOk="0">
                  <a:moveTo>
                    <a:pt x="609" y="0"/>
                  </a:moveTo>
                  <a:cubicBezTo>
                    <a:pt x="578" y="760"/>
                    <a:pt x="457" y="1520"/>
                    <a:pt x="335" y="2280"/>
                  </a:cubicBezTo>
                  <a:cubicBezTo>
                    <a:pt x="214" y="3009"/>
                    <a:pt x="122" y="3739"/>
                    <a:pt x="1" y="4499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0"/>
            <p:cNvSpPr/>
            <p:nvPr/>
          </p:nvSpPr>
          <p:spPr>
            <a:xfrm>
              <a:off x="11472375" y="2109750"/>
              <a:ext cx="9900" cy="56250"/>
            </a:xfrm>
            <a:custGeom>
              <a:avLst/>
              <a:gdLst/>
              <a:ahLst/>
              <a:cxnLst/>
              <a:rect l="l" t="t" r="r" b="b"/>
              <a:pathLst>
                <a:path w="396" h="2250" fill="none" extrusionOk="0">
                  <a:moveTo>
                    <a:pt x="395" y="0"/>
                  </a:moveTo>
                  <a:cubicBezTo>
                    <a:pt x="122" y="730"/>
                    <a:pt x="0" y="1490"/>
                    <a:pt x="30" y="2250"/>
                  </a:cubicBezTo>
                  <a:cubicBezTo>
                    <a:pt x="122" y="2250"/>
                    <a:pt x="213" y="2189"/>
                    <a:pt x="213" y="2098"/>
                  </a:cubicBezTo>
                </a:path>
              </a:pathLst>
            </a:custGeom>
            <a:noFill/>
            <a:ln w="9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0"/>
            <p:cNvSpPr/>
            <p:nvPr/>
          </p:nvSpPr>
          <p:spPr>
            <a:xfrm>
              <a:off x="10426750" y="1983600"/>
              <a:ext cx="900500" cy="144400"/>
            </a:xfrm>
            <a:custGeom>
              <a:avLst/>
              <a:gdLst/>
              <a:ahLst/>
              <a:cxnLst/>
              <a:rect l="l" t="t" r="r" b="b"/>
              <a:pathLst>
                <a:path w="36020" h="5776" extrusionOk="0">
                  <a:moveTo>
                    <a:pt x="18846" y="1"/>
                  </a:moveTo>
                  <a:cubicBezTo>
                    <a:pt x="7508" y="1"/>
                    <a:pt x="1" y="1064"/>
                    <a:pt x="1" y="1064"/>
                  </a:cubicBezTo>
                  <a:lnTo>
                    <a:pt x="3344" y="5776"/>
                  </a:lnTo>
                  <a:lnTo>
                    <a:pt x="32129" y="5137"/>
                  </a:lnTo>
                  <a:lnTo>
                    <a:pt x="36020" y="1186"/>
                  </a:lnTo>
                  <a:cubicBezTo>
                    <a:pt x="36020" y="1186"/>
                    <a:pt x="30214" y="1"/>
                    <a:pt x="18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0"/>
            <p:cNvSpPr/>
            <p:nvPr/>
          </p:nvSpPr>
          <p:spPr>
            <a:xfrm>
              <a:off x="10381925" y="2010200"/>
              <a:ext cx="981050" cy="620800"/>
            </a:xfrm>
            <a:custGeom>
              <a:avLst/>
              <a:gdLst/>
              <a:ahLst/>
              <a:cxnLst/>
              <a:rect l="l" t="t" r="r" b="b"/>
              <a:pathLst>
                <a:path w="39242" h="24832" extrusionOk="0">
                  <a:moveTo>
                    <a:pt x="1794" y="0"/>
                  </a:moveTo>
                  <a:cubicBezTo>
                    <a:pt x="1794" y="1"/>
                    <a:pt x="0" y="20457"/>
                    <a:pt x="12493" y="23587"/>
                  </a:cubicBezTo>
                  <a:cubicBezTo>
                    <a:pt x="16208" y="24516"/>
                    <a:pt x="19214" y="24831"/>
                    <a:pt x="21638" y="24831"/>
                  </a:cubicBezTo>
                  <a:cubicBezTo>
                    <a:pt x="25483" y="24831"/>
                    <a:pt x="27867" y="24040"/>
                    <a:pt x="29302" y="23648"/>
                  </a:cubicBezTo>
                  <a:cubicBezTo>
                    <a:pt x="30062" y="23466"/>
                    <a:pt x="32068" y="22676"/>
                    <a:pt x="32676" y="22159"/>
                  </a:cubicBezTo>
                  <a:cubicBezTo>
                    <a:pt x="34895" y="20274"/>
                    <a:pt x="39241" y="14621"/>
                    <a:pt x="37813" y="122"/>
                  </a:cubicBezTo>
                  <a:lnTo>
                    <a:pt x="37813" y="122"/>
                  </a:lnTo>
                  <a:cubicBezTo>
                    <a:pt x="37812" y="122"/>
                    <a:pt x="30752" y="1748"/>
                    <a:pt x="20268" y="1748"/>
                  </a:cubicBezTo>
                  <a:cubicBezTo>
                    <a:pt x="14856" y="1748"/>
                    <a:pt x="8531" y="1315"/>
                    <a:pt x="17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0"/>
            <p:cNvSpPr/>
            <p:nvPr/>
          </p:nvSpPr>
          <p:spPr>
            <a:xfrm>
              <a:off x="10433600" y="1298950"/>
              <a:ext cx="913400" cy="711275"/>
            </a:xfrm>
            <a:custGeom>
              <a:avLst/>
              <a:gdLst/>
              <a:ahLst/>
              <a:cxnLst/>
              <a:rect l="l" t="t" r="r" b="b"/>
              <a:pathLst>
                <a:path w="36536" h="28451" extrusionOk="0">
                  <a:moveTo>
                    <a:pt x="18754" y="0"/>
                  </a:moveTo>
                  <a:cubicBezTo>
                    <a:pt x="18694" y="0"/>
                    <a:pt x="18633" y="31"/>
                    <a:pt x="18602" y="91"/>
                  </a:cubicBezTo>
                  <a:lnTo>
                    <a:pt x="61" y="27417"/>
                  </a:lnTo>
                  <a:cubicBezTo>
                    <a:pt x="0" y="27478"/>
                    <a:pt x="31" y="27599"/>
                    <a:pt x="122" y="27660"/>
                  </a:cubicBezTo>
                  <a:cubicBezTo>
                    <a:pt x="157" y="27683"/>
                    <a:pt x="196" y="27693"/>
                    <a:pt x="234" y="27693"/>
                  </a:cubicBezTo>
                  <a:cubicBezTo>
                    <a:pt x="297" y="27693"/>
                    <a:pt x="358" y="27667"/>
                    <a:pt x="395" y="27630"/>
                  </a:cubicBezTo>
                  <a:lnTo>
                    <a:pt x="18754" y="547"/>
                  </a:lnTo>
                  <a:lnTo>
                    <a:pt x="36171" y="28359"/>
                  </a:lnTo>
                  <a:cubicBezTo>
                    <a:pt x="36201" y="28420"/>
                    <a:pt x="36262" y="28450"/>
                    <a:pt x="36323" y="28450"/>
                  </a:cubicBezTo>
                  <a:cubicBezTo>
                    <a:pt x="36353" y="28450"/>
                    <a:pt x="36384" y="28450"/>
                    <a:pt x="36414" y="28420"/>
                  </a:cubicBezTo>
                  <a:cubicBezTo>
                    <a:pt x="36505" y="28390"/>
                    <a:pt x="36536" y="28268"/>
                    <a:pt x="36475" y="28177"/>
                  </a:cubicBezTo>
                  <a:lnTo>
                    <a:pt x="18906" y="91"/>
                  </a:lnTo>
                  <a:cubicBezTo>
                    <a:pt x="18876" y="31"/>
                    <a:pt x="18815" y="0"/>
                    <a:pt x="187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0"/>
            <p:cNvSpPr/>
            <p:nvPr/>
          </p:nvSpPr>
          <p:spPr>
            <a:xfrm>
              <a:off x="10755775" y="1298950"/>
              <a:ext cx="311600" cy="1337425"/>
            </a:xfrm>
            <a:custGeom>
              <a:avLst/>
              <a:gdLst/>
              <a:ahLst/>
              <a:cxnLst/>
              <a:rect l="l" t="t" r="r" b="b"/>
              <a:pathLst>
                <a:path w="12464" h="53497" extrusionOk="0">
                  <a:moveTo>
                    <a:pt x="5867" y="1155"/>
                  </a:moveTo>
                  <a:lnTo>
                    <a:pt x="12068" y="29484"/>
                  </a:lnTo>
                  <a:lnTo>
                    <a:pt x="5958" y="52554"/>
                  </a:lnTo>
                  <a:lnTo>
                    <a:pt x="366" y="29788"/>
                  </a:lnTo>
                  <a:lnTo>
                    <a:pt x="5867" y="1155"/>
                  </a:lnTo>
                  <a:close/>
                  <a:moveTo>
                    <a:pt x="5867" y="0"/>
                  </a:moveTo>
                  <a:cubicBezTo>
                    <a:pt x="5776" y="0"/>
                    <a:pt x="5685" y="91"/>
                    <a:pt x="5685" y="152"/>
                  </a:cubicBezTo>
                  <a:lnTo>
                    <a:pt x="1" y="29757"/>
                  </a:lnTo>
                  <a:cubicBezTo>
                    <a:pt x="1" y="29788"/>
                    <a:pt x="1" y="29818"/>
                    <a:pt x="1" y="29849"/>
                  </a:cubicBezTo>
                  <a:lnTo>
                    <a:pt x="5746" y="53344"/>
                  </a:lnTo>
                  <a:cubicBezTo>
                    <a:pt x="5776" y="53436"/>
                    <a:pt x="5837" y="53496"/>
                    <a:pt x="5928" y="53496"/>
                  </a:cubicBezTo>
                  <a:cubicBezTo>
                    <a:pt x="6019" y="53496"/>
                    <a:pt x="6110" y="53436"/>
                    <a:pt x="6110" y="53375"/>
                  </a:cubicBezTo>
                  <a:lnTo>
                    <a:pt x="12433" y="29514"/>
                  </a:lnTo>
                  <a:cubicBezTo>
                    <a:pt x="12463" y="29484"/>
                    <a:pt x="12463" y="29453"/>
                    <a:pt x="12433" y="29423"/>
                  </a:cubicBezTo>
                  <a:lnTo>
                    <a:pt x="6050" y="152"/>
                  </a:lnTo>
                  <a:cubicBezTo>
                    <a:pt x="6019" y="61"/>
                    <a:pt x="5958" y="0"/>
                    <a:pt x="5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0"/>
            <p:cNvSpPr/>
            <p:nvPr/>
          </p:nvSpPr>
          <p:spPr>
            <a:xfrm>
              <a:off x="10431300" y="1984925"/>
              <a:ext cx="334400" cy="591425"/>
            </a:xfrm>
            <a:custGeom>
              <a:avLst/>
              <a:gdLst/>
              <a:ahLst/>
              <a:cxnLst/>
              <a:rect l="l" t="t" r="r" b="b"/>
              <a:pathLst>
                <a:path w="13376" h="23657" extrusionOk="0">
                  <a:moveTo>
                    <a:pt x="204" y="0"/>
                  </a:moveTo>
                  <a:cubicBezTo>
                    <a:pt x="186" y="0"/>
                    <a:pt x="169" y="3"/>
                    <a:pt x="153" y="8"/>
                  </a:cubicBezTo>
                  <a:cubicBezTo>
                    <a:pt x="31" y="39"/>
                    <a:pt x="1" y="160"/>
                    <a:pt x="31" y="252"/>
                  </a:cubicBezTo>
                  <a:lnTo>
                    <a:pt x="7114" y="23535"/>
                  </a:lnTo>
                  <a:cubicBezTo>
                    <a:pt x="7114" y="23595"/>
                    <a:pt x="7205" y="23656"/>
                    <a:pt x="7266" y="23656"/>
                  </a:cubicBezTo>
                  <a:lnTo>
                    <a:pt x="7296" y="23656"/>
                  </a:lnTo>
                  <a:cubicBezTo>
                    <a:pt x="7357" y="23656"/>
                    <a:pt x="7448" y="23595"/>
                    <a:pt x="7478" y="23535"/>
                  </a:cubicBezTo>
                  <a:lnTo>
                    <a:pt x="13345" y="2410"/>
                  </a:lnTo>
                  <a:cubicBezTo>
                    <a:pt x="13375" y="2318"/>
                    <a:pt x="13314" y="2197"/>
                    <a:pt x="13223" y="2166"/>
                  </a:cubicBezTo>
                  <a:cubicBezTo>
                    <a:pt x="13202" y="2161"/>
                    <a:pt x="13182" y="2159"/>
                    <a:pt x="13163" y="2159"/>
                  </a:cubicBezTo>
                  <a:cubicBezTo>
                    <a:pt x="13072" y="2159"/>
                    <a:pt x="13005" y="2218"/>
                    <a:pt x="12980" y="2318"/>
                  </a:cubicBezTo>
                  <a:lnTo>
                    <a:pt x="7266" y="22805"/>
                  </a:lnTo>
                  <a:lnTo>
                    <a:pt x="396" y="130"/>
                  </a:lnTo>
                  <a:cubicBezTo>
                    <a:pt x="371" y="55"/>
                    <a:pt x="284" y="0"/>
                    <a:pt x="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0"/>
            <p:cNvSpPr/>
            <p:nvPr/>
          </p:nvSpPr>
          <p:spPr>
            <a:xfrm>
              <a:off x="11056700" y="1966875"/>
              <a:ext cx="269800" cy="606425"/>
            </a:xfrm>
            <a:custGeom>
              <a:avLst/>
              <a:gdLst/>
              <a:ahLst/>
              <a:cxnLst/>
              <a:rect l="l" t="t" r="r" b="b"/>
              <a:pathLst>
                <a:path w="10792" h="24257" extrusionOk="0">
                  <a:moveTo>
                    <a:pt x="10609" y="1"/>
                  </a:moveTo>
                  <a:cubicBezTo>
                    <a:pt x="10518" y="1"/>
                    <a:pt x="10426" y="62"/>
                    <a:pt x="10396" y="153"/>
                  </a:cubicBezTo>
                  <a:lnTo>
                    <a:pt x="5533" y="23223"/>
                  </a:lnTo>
                  <a:lnTo>
                    <a:pt x="396" y="2706"/>
                  </a:lnTo>
                  <a:cubicBezTo>
                    <a:pt x="396" y="2631"/>
                    <a:pt x="313" y="2577"/>
                    <a:pt x="233" y="2577"/>
                  </a:cubicBezTo>
                  <a:cubicBezTo>
                    <a:pt x="216" y="2577"/>
                    <a:pt x="199" y="2579"/>
                    <a:pt x="183" y="2585"/>
                  </a:cubicBezTo>
                  <a:cubicBezTo>
                    <a:pt x="61" y="2615"/>
                    <a:pt x="1" y="2706"/>
                    <a:pt x="31" y="2797"/>
                  </a:cubicBezTo>
                  <a:lnTo>
                    <a:pt x="5350" y="24135"/>
                  </a:lnTo>
                  <a:cubicBezTo>
                    <a:pt x="5381" y="24196"/>
                    <a:pt x="5441" y="24257"/>
                    <a:pt x="5533" y="24257"/>
                  </a:cubicBezTo>
                  <a:cubicBezTo>
                    <a:pt x="5624" y="24257"/>
                    <a:pt x="5715" y="24196"/>
                    <a:pt x="5715" y="24105"/>
                  </a:cubicBezTo>
                  <a:lnTo>
                    <a:pt x="10761" y="244"/>
                  </a:lnTo>
                  <a:cubicBezTo>
                    <a:pt x="10791" y="122"/>
                    <a:pt x="10730" y="31"/>
                    <a:pt x="10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0"/>
            <p:cNvSpPr/>
            <p:nvPr/>
          </p:nvSpPr>
          <p:spPr>
            <a:xfrm>
              <a:off x="10419150" y="1717425"/>
              <a:ext cx="476050" cy="463050"/>
            </a:xfrm>
            <a:custGeom>
              <a:avLst/>
              <a:gdLst/>
              <a:ahLst/>
              <a:cxnLst/>
              <a:rect l="l" t="t" r="r" b="b"/>
              <a:pathLst>
                <a:path w="19042" h="18522" extrusionOk="0">
                  <a:moveTo>
                    <a:pt x="4134" y="5815"/>
                  </a:moveTo>
                  <a:cubicBezTo>
                    <a:pt x="4894" y="5845"/>
                    <a:pt x="5563" y="6544"/>
                    <a:pt x="5563" y="7274"/>
                  </a:cubicBezTo>
                  <a:cubicBezTo>
                    <a:pt x="5593" y="7365"/>
                    <a:pt x="5563" y="7426"/>
                    <a:pt x="5533" y="7486"/>
                  </a:cubicBezTo>
                  <a:cubicBezTo>
                    <a:pt x="5490" y="7573"/>
                    <a:pt x="5406" y="7605"/>
                    <a:pt x="5310" y="7605"/>
                  </a:cubicBezTo>
                  <a:cubicBezTo>
                    <a:pt x="5203" y="7605"/>
                    <a:pt x="5082" y="7565"/>
                    <a:pt x="4986" y="7517"/>
                  </a:cubicBezTo>
                  <a:cubicBezTo>
                    <a:pt x="4590" y="7274"/>
                    <a:pt x="4286" y="6939"/>
                    <a:pt x="4074" y="6544"/>
                  </a:cubicBezTo>
                  <a:lnTo>
                    <a:pt x="4074" y="6453"/>
                  </a:lnTo>
                  <a:cubicBezTo>
                    <a:pt x="3982" y="6301"/>
                    <a:pt x="3952" y="6179"/>
                    <a:pt x="3952" y="6027"/>
                  </a:cubicBezTo>
                  <a:cubicBezTo>
                    <a:pt x="3952" y="5967"/>
                    <a:pt x="3952" y="5875"/>
                    <a:pt x="4013" y="5845"/>
                  </a:cubicBezTo>
                  <a:cubicBezTo>
                    <a:pt x="4043" y="5815"/>
                    <a:pt x="4104" y="5815"/>
                    <a:pt x="4134" y="5815"/>
                  </a:cubicBezTo>
                  <a:close/>
                  <a:moveTo>
                    <a:pt x="14401" y="7291"/>
                  </a:moveTo>
                  <a:cubicBezTo>
                    <a:pt x="14903" y="7291"/>
                    <a:pt x="15350" y="7505"/>
                    <a:pt x="15837" y="7699"/>
                  </a:cubicBezTo>
                  <a:cubicBezTo>
                    <a:pt x="15989" y="7790"/>
                    <a:pt x="16171" y="7790"/>
                    <a:pt x="16323" y="7851"/>
                  </a:cubicBezTo>
                  <a:cubicBezTo>
                    <a:pt x="16627" y="7942"/>
                    <a:pt x="16901" y="8125"/>
                    <a:pt x="17053" y="8398"/>
                  </a:cubicBezTo>
                  <a:cubicBezTo>
                    <a:pt x="17205" y="8672"/>
                    <a:pt x="17205" y="9037"/>
                    <a:pt x="17053" y="9310"/>
                  </a:cubicBezTo>
                  <a:cubicBezTo>
                    <a:pt x="16870" y="9584"/>
                    <a:pt x="16506" y="9736"/>
                    <a:pt x="16141" y="9736"/>
                  </a:cubicBezTo>
                  <a:cubicBezTo>
                    <a:pt x="15806" y="9736"/>
                    <a:pt x="15472" y="9614"/>
                    <a:pt x="15138" y="9523"/>
                  </a:cubicBezTo>
                  <a:cubicBezTo>
                    <a:pt x="14986" y="9462"/>
                    <a:pt x="14803" y="9401"/>
                    <a:pt x="14651" y="9341"/>
                  </a:cubicBezTo>
                  <a:cubicBezTo>
                    <a:pt x="14287" y="9219"/>
                    <a:pt x="13922" y="9097"/>
                    <a:pt x="13648" y="8854"/>
                  </a:cubicBezTo>
                  <a:cubicBezTo>
                    <a:pt x="13375" y="8581"/>
                    <a:pt x="13192" y="8186"/>
                    <a:pt x="13344" y="7821"/>
                  </a:cubicBezTo>
                  <a:cubicBezTo>
                    <a:pt x="13466" y="7547"/>
                    <a:pt x="13739" y="7395"/>
                    <a:pt x="14013" y="7334"/>
                  </a:cubicBezTo>
                  <a:cubicBezTo>
                    <a:pt x="14147" y="7304"/>
                    <a:pt x="14276" y="7291"/>
                    <a:pt x="14401" y="7291"/>
                  </a:cubicBezTo>
                  <a:close/>
                  <a:moveTo>
                    <a:pt x="2170" y="9611"/>
                  </a:moveTo>
                  <a:cubicBezTo>
                    <a:pt x="2939" y="9611"/>
                    <a:pt x="4209" y="9983"/>
                    <a:pt x="4286" y="10708"/>
                  </a:cubicBezTo>
                  <a:cubicBezTo>
                    <a:pt x="4317" y="10921"/>
                    <a:pt x="4195" y="11104"/>
                    <a:pt x="4013" y="11195"/>
                  </a:cubicBezTo>
                  <a:cubicBezTo>
                    <a:pt x="3861" y="11316"/>
                    <a:pt x="3648" y="11347"/>
                    <a:pt x="3466" y="11347"/>
                  </a:cubicBezTo>
                  <a:cubicBezTo>
                    <a:pt x="3413" y="11349"/>
                    <a:pt x="3359" y="11350"/>
                    <a:pt x="3306" y="11350"/>
                  </a:cubicBezTo>
                  <a:cubicBezTo>
                    <a:pt x="2717" y="11350"/>
                    <a:pt x="2113" y="11197"/>
                    <a:pt x="1612" y="10891"/>
                  </a:cubicBezTo>
                  <a:cubicBezTo>
                    <a:pt x="1429" y="10800"/>
                    <a:pt x="1277" y="10648"/>
                    <a:pt x="1216" y="10465"/>
                  </a:cubicBezTo>
                  <a:cubicBezTo>
                    <a:pt x="1156" y="10283"/>
                    <a:pt x="1216" y="10070"/>
                    <a:pt x="1338" y="9918"/>
                  </a:cubicBezTo>
                  <a:cubicBezTo>
                    <a:pt x="1460" y="9797"/>
                    <a:pt x="1642" y="9705"/>
                    <a:pt x="1824" y="9645"/>
                  </a:cubicBezTo>
                  <a:cubicBezTo>
                    <a:pt x="1919" y="9622"/>
                    <a:pt x="2037" y="9611"/>
                    <a:pt x="2170" y="9611"/>
                  </a:cubicBezTo>
                  <a:close/>
                  <a:moveTo>
                    <a:pt x="11770" y="10893"/>
                  </a:moveTo>
                  <a:cubicBezTo>
                    <a:pt x="11830" y="10893"/>
                    <a:pt x="11891" y="10903"/>
                    <a:pt x="11946" y="10921"/>
                  </a:cubicBezTo>
                  <a:cubicBezTo>
                    <a:pt x="12432" y="11073"/>
                    <a:pt x="12736" y="11590"/>
                    <a:pt x="12949" y="12076"/>
                  </a:cubicBezTo>
                  <a:cubicBezTo>
                    <a:pt x="13040" y="12350"/>
                    <a:pt x="13162" y="12623"/>
                    <a:pt x="13192" y="12927"/>
                  </a:cubicBezTo>
                  <a:cubicBezTo>
                    <a:pt x="13223" y="13201"/>
                    <a:pt x="13132" y="13505"/>
                    <a:pt x="12888" y="13626"/>
                  </a:cubicBezTo>
                  <a:cubicBezTo>
                    <a:pt x="12828" y="13657"/>
                    <a:pt x="12763" y="13670"/>
                    <a:pt x="12697" y="13670"/>
                  </a:cubicBezTo>
                  <a:cubicBezTo>
                    <a:pt x="12501" y="13670"/>
                    <a:pt x="12296" y="13550"/>
                    <a:pt x="12159" y="13414"/>
                  </a:cubicBezTo>
                  <a:cubicBezTo>
                    <a:pt x="11581" y="12897"/>
                    <a:pt x="11429" y="12076"/>
                    <a:pt x="11308" y="11316"/>
                  </a:cubicBezTo>
                  <a:lnTo>
                    <a:pt x="11369" y="11225"/>
                  </a:lnTo>
                  <a:cubicBezTo>
                    <a:pt x="11399" y="11164"/>
                    <a:pt x="11399" y="11104"/>
                    <a:pt x="11429" y="11073"/>
                  </a:cubicBezTo>
                  <a:cubicBezTo>
                    <a:pt x="11493" y="10946"/>
                    <a:pt x="11630" y="10893"/>
                    <a:pt x="11770" y="10893"/>
                  </a:cubicBezTo>
                  <a:close/>
                  <a:moveTo>
                    <a:pt x="8778" y="0"/>
                  </a:moveTo>
                  <a:cubicBezTo>
                    <a:pt x="8691" y="0"/>
                    <a:pt x="8602" y="3"/>
                    <a:pt x="8511" y="9"/>
                  </a:cubicBezTo>
                  <a:cubicBezTo>
                    <a:pt x="4712" y="283"/>
                    <a:pt x="1" y="5754"/>
                    <a:pt x="274" y="11286"/>
                  </a:cubicBezTo>
                  <a:cubicBezTo>
                    <a:pt x="365" y="13474"/>
                    <a:pt x="153" y="15541"/>
                    <a:pt x="92" y="16666"/>
                  </a:cubicBezTo>
                  <a:cubicBezTo>
                    <a:pt x="65" y="17704"/>
                    <a:pt x="897" y="18521"/>
                    <a:pt x="1882" y="18521"/>
                  </a:cubicBezTo>
                  <a:cubicBezTo>
                    <a:pt x="1993" y="18521"/>
                    <a:pt x="2106" y="18511"/>
                    <a:pt x="2220" y="18490"/>
                  </a:cubicBezTo>
                  <a:cubicBezTo>
                    <a:pt x="3739" y="18186"/>
                    <a:pt x="5715" y="18398"/>
                    <a:pt x="8025" y="17973"/>
                  </a:cubicBezTo>
                  <a:cubicBezTo>
                    <a:pt x="12250" y="17152"/>
                    <a:pt x="17296" y="13718"/>
                    <a:pt x="18360" y="8429"/>
                  </a:cubicBezTo>
                  <a:cubicBezTo>
                    <a:pt x="19041" y="5116"/>
                    <a:pt x="16610" y="4491"/>
                    <a:pt x="14679" y="4491"/>
                  </a:cubicBezTo>
                  <a:cubicBezTo>
                    <a:pt x="13510" y="4491"/>
                    <a:pt x="12524" y="4720"/>
                    <a:pt x="12524" y="4720"/>
                  </a:cubicBezTo>
                  <a:cubicBezTo>
                    <a:pt x="12524" y="4720"/>
                    <a:pt x="12321" y="0"/>
                    <a:pt x="87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0"/>
            <p:cNvSpPr/>
            <p:nvPr/>
          </p:nvSpPr>
          <p:spPr>
            <a:xfrm>
              <a:off x="10454100" y="1852150"/>
              <a:ext cx="264475" cy="300925"/>
            </a:xfrm>
            <a:custGeom>
              <a:avLst/>
              <a:gdLst/>
              <a:ahLst/>
              <a:cxnLst/>
              <a:rect l="l" t="t" r="r" b="b"/>
              <a:pathLst>
                <a:path w="10579" h="12037" fill="none" extrusionOk="0">
                  <a:moveTo>
                    <a:pt x="92" y="12037"/>
                  </a:moveTo>
                  <a:cubicBezTo>
                    <a:pt x="1" y="11550"/>
                    <a:pt x="214" y="11064"/>
                    <a:pt x="548" y="10669"/>
                  </a:cubicBezTo>
                  <a:cubicBezTo>
                    <a:pt x="882" y="10304"/>
                    <a:pt x="1277" y="10031"/>
                    <a:pt x="1703" y="9727"/>
                  </a:cubicBezTo>
                  <a:cubicBezTo>
                    <a:pt x="3101" y="8693"/>
                    <a:pt x="4317" y="7386"/>
                    <a:pt x="5229" y="5897"/>
                  </a:cubicBezTo>
                  <a:cubicBezTo>
                    <a:pt x="5624" y="5289"/>
                    <a:pt x="5958" y="4620"/>
                    <a:pt x="6384" y="4073"/>
                  </a:cubicBezTo>
                  <a:cubicBezTo>
                    <a:pt x="6718" y="3648"/>
                    <a:pt x="7113" y="3252"/>
                    <a:pt x="7509" y="2888"/>
                  </a:cubicBezTo>
                  <a:cubicBezTo>
                    <a:pt x="7661" y="2736"/>
                    <a:pt x="7813" y="2584"/>
                    <a:pt x="7965" y="2462"/>
                  </a:cubicBezTo>
                  <a:cubicBezTo>
                    <a:pt x="8816" y="1611"/>
                    <a:pt x="9697" y="790"/>
                    <a:pt x="10579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0"/>
            <p:cNvSpPr/>
            <p:nvPr/>
          </p:nvSpPr>
          <p:spPr>
            <a:xfrm>
              <a:off x="10638000" y="1927375"/>
              <a:ext cx="65375" cy="182400"/>
            </a:xfrm>
            <a:custGeom>
              <a:avLst/>
              <a:gdLst/>
              <a:ahLst/>
              <a:cxnLst/>
              <a:rect l="l" t="t" r="r" b="b"/>
              <a:pathLst>
                <a:path w="2615" h="7296" fill="none" extrusionOk="0">
                  <a:moveTo>
                    <a:pt x="1" y="0"/>
                  </a:moveTo>
                  <a:cubicBezTo>
                    <a:pt x="457" y="213"/>
                    <a:pt x="791" y="669"/>
                    <a:pt x="821" y="1155"/>
                  </a:cubicBezTo>
                  <a:cubicBezTo>
                    <a:pt x="821" y="1459"/>
                    <a:pt x="760" y="1733"/>
                    <a:pt x="700" y="2037"/>
                  </a:cubicBezTo>
                  <a:cubicBezTo>
                    <a:pt x="609" y="2584"/>
                    <a:pt x="639" y="3131"/>
                    <a:pt x="791" y="3648"/>
                  </a:cubicBezTo>
                  <a:cubicBezTo>
                    <a:pt x="821" y="3861"/>
                    <a:pt x="912" y="4073"/>
                    <a:pt x="1034" y="4225"/>
                  </a:cubicBezTo>
                  <a:cubicBezTo>
                    <a:pt x="1156" y="4377"/>
                    <a:pt x="1308" y="4499"/>
                    <a:pt x="1429" y="4651"/>
                  </a:cubicBezTo>
                  <a:cubicBezTo>
                    <a:pt x="1703" y="4924"/>
                    <a:pt x="1855" y="5289"/>
                    <a:pt x="1976" y="5624"/>
                  </a:cubicBezTo>
                  <a:cubicBezTo>
                    <a:pt x="2189" y="6171"/>
                    <a:pt x="2402" y="6748"/>
                    <a:pt x="2615" y="7295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0"/>
            <p:cNvSpPr/>
            <p:nvPr/>
          </p:nvSpPr>
          <p:spPr>
            <a:xfrm>
              <a:off x="10676000" y="1890125"/>
              <a:ext cx="143650" cy="134525"/>
            </a:xfrm>
            <a:custGeom>
              <a:avLst/>
              <a:gdLst/>
              <a:ahLst/>
              <a:cxnLst/>
              <a:rect l="l" t="t" r="r" b="b"/>
              <a:pathLst>
                <a:path w="5746" h="5381" fill="none" extrusionOk="0">
                  <a:moveTo>
                    <a:pt x="0" y="1"/>
                  </a:moveTo>
                  <a:cubicBezTo>
                    <a:pt x="244" y="305"/>
                    <a:pt x="669" y="335"/>
                    <a:pt x="1003" y="487"/>
                  </a:cubicBezTo>
                  <a:cubicBezTo>
                    <a:pt x="1490" y="700"/>
                    <a:pt x="1794" y="1186"/>
                    <a:pt x="2037" y="1673"/>
                  </a:cubicBezTo>
                  <a:cubicBezTo>
                    <a:pt x="2250" y="2189"/>
                    <a:pt x="2432" y="2706"/>
                    <a:pt x="2736" y="3132"/>
                  </a:cubicBezTo>
                  <a:cubicBezTo>
                    <a:pt x="3496" y="4135"/>
                    <a:pt x="4924" y="4439"/>
                    <a:pt x="5745" y="538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0"/>
            <p:cNvSpPr/>
            <p:nvPr/>
          </p:nvSpPr>
          <p:spPr>
            <a:xfrm>
              <a:off x="10571125" y="2028425"/>
              <a:ext cx="60825" cy="117825"/>
            </a:xfrm>
            <a:custGeom>
              <a:avLst/>
              <a:gdLst/>
              <a:ahLst/>
              <a:cxnLst/>
              <a:rect l="l" t="t" r="r" b="b"/>
              <a:pathLst>
                <a:path w="2433" h="4713" fill="none" extrusionOk="0">
                  <a:moveTo>
                    <a:pt x="1" y="1"/>
                  </a:moveTo>
                  <a:cubicBezTo>
                    <a:pt x="396" y="123"/>
                    <a:pt x="639" y="548"/>
                    <a:pt x="730" y="974"/>
                  </a:cubicBezTo>
                  <a:cubicBezTo>
                    <a:pt x="821" y="1369"/>
                    <a:pt x="821" y="1794"/>
                    <a:pt x="882" y="2220"/>
                  </a:cubicBezTo>
                  <a:cubicBezTo>
                    <a:pt x="943" y="2493"/>
                    <a:pt x="1034" y="2797"/>
                    <a:pt x="1186" y="3040"/>
                  </a:cubicBezTo>
                  <a:cubicBezTo>
                    <a:pt x="1521" y="3648"/>
                    <a:pt x="2128" y="4074"/>
                    <a:pt x="2432" y="4712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0"/>
            <p:cNvSpPr/>
            <p:nvPr/>
          </p:nvSpPr>
          <p:spPr>
            <a:xfrm>
              <a:off x="10515650" y="2081625"/>
              <a:ext cx="20550" cy="68425"/>
            </a:xfrm>
            <a:custGeom>
              <a:avLst/>
              <a:gdLst/>
              <a:ahLst/>
              <a:cxnLst/>
              <a:rect l="l" t="t" r="r" b="b"/>
              <a:pathLst>
                <a:path w="822" h="2737" fill="none" extrusionOk="0">
                  <a:moveTo>
                    <a:pt x="1" y="1"/>
                  </a:moveTo>
                  <a:cubicBezTo>
                    <a:pt x="305" y="274"/>
                    <a:pt x="609" y="578"/>
                    <a:pt x="639" y="973"/>
                  </a:cubicBezTo>
                  <a:cubicBezTo>
                    <a:pt x="639" y="1308"/>
                    <a:pt x="487" y="1612"/>
                    <a:pt x="426" y="1946"/>
                  </a:cubicBezTo>
                  <a:cubicBezTo>
                    <a:pt x="396" y="2280"/>
                    <a:pt x="518" y="2675"/>
                    <a:pt x="822" y="2736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0"/>
            <p:cNvSpPr/>
            <p:nvPr/>
          </p:nvSpPr>
          <p:spPr>
            <a:xfrm>
              <a:off x="10562025" y="1780700"/>
              <a:ext cx="116275" cy="104900"/>
            </a:xfrm>
            <a:custGeom>
              <a:avLst/>
              <a:gdLst/>
              <a:ahLst/>
              <a:cxnLst/>
              <a:rect l="l" t="t" r="r" b="b"/>
              <a:pathLst>
                <a:path w="4651" h="4196" fill="none" extrusionOk="0">
                  <a:moveTo>
                    <a:pt x="4651" y="4196"/>
                  </a:moveTo>
                  <a:cubicBezTo>
                    <a:pt x="4377" y="4044"/>
                    <a:pt x="4103" y="3892"/>
                    <a:pt x="3860" y="3740"/>
                  </a:cubicBezTo>
                  <a:cubicBezTo>
                    <a:pt x="3252" y="3405"/>
                    <a:pt x="2584" y="2980"/>
                    <a:pt x="2371" y="2311"/>
                  </a:cubicBezTo>
                  <a:cubicBezTo>
                    <a:pt x="2219" y="1886"/>
                    <a:pt x="2249" y="1369"/>
                    <a:pt x="2067" y="974"/>
                  </a:cubicBezTo>
                  <a:cubicBezTo>
                    <a:pt x="1885" y="609"/>
                    <a:pt x="1520" y="366"/>
                    <a:pt x="1155" y="214"/>
                  </a:cubicBezTo>
                  <a:cubicBezTo>
                    <a:pt x="790" y="92"/>
                    <a:pt x="395" y="31"/>
                    <a:pt x="0" y="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0"/>
            <p:cNvSpPr/>
            <p:nvPr/>
          </p:nvSpPr>
          <p:spPr>
            <a:xfrm>
              <a:off x="10460200" y="1919000"/>
              <a:ext cx="171750" cy="22825"/>
            </a:xfrm>
            <a:custGeom>
              <a:avLst/>
              <a:gdLst/>
              <a:ahLst/>
              <a:cxnLst/>
              <a:rect l="l" t="t" r="r" b="b"/>
              <a:pathLst>
                <a:path w="6870" h="913" fill="none" extrusionOk="0">
                  <a:moveTo>
                    <a:pt x="6869" y="548"/>
                  </a:moveTo>
                  <a:cubicBezTo>
                    <a:pt x="6596" y="761"/>
                    <a:pt x="6201" y="700"/>
                    <a:pt x="5866" y="700"/>
                  </a:cubicBezTo>
                  <a:cubicBezTo>
                    <a:pt x="5228" y="670"/>
                    <a:pt x="4559" y="913"/>
                    <a:pt x="3921" y="761"/>
                  </a:cubicBezTo>
                  <a:cubicBezTo>
                    <a:pt x="3587" y="700"/>
                    <a:pt x="3313" y="548"/>
                    <a:pt x="2979" y="427"/>
                  </a:cubicBezTo>
                  <a:cubicBezTo>
                    <a:pt x="2401" y="214"/>
                    <a:pt x="1763" y="153"/>
                    <a:pt x="1125" y="92"/>
                  </a:cubicBezTo>
                  <a:lnTo>
                    <a:pt x="0" y="1"/>
                  </a:ln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0"/>
            <p:cNvSpPr/>
            <p:nvPr/>
          </p:nvSpPr>
          <p:spPr>
            <a:xfrm>
              <a:off x="10448025" y="2038325"/>
              <a:ext cx="108700" cy="3825"/>
            </a:xfrm>
            <a:custGeom>
              <a:avLst/>
              <a:gdLst/>
              <a:ahLst/>
              <a:cxnLst/>
              <a:rect l="l" t="t" r="r" b="b"/>
              <a:pathLst>
                <a:path w="4348" h="153" fill="none" extrusionOk="0">
                  <a:moveTo>
                    <a:pt x="4347" y="122"/>
                  </a:moveTo>
                  <a:cubicBezTo>
                    <a:pt x="3618" y="152"/>
                    <a:pt x="2888" y="122"/>
                    <a:pt x="2128" y="91"/>
                  </a:cubicBezTo>
                  <a:cubicBezTo>
                    <a:pt x="1429" y="61"/>
                    <a:pt x="730" y="30"/>
                    <a:pt x="1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0"/>
            <p:cNvSpPr/>
            <p:nvPr/>
          </p:nvSpPr>
          <p:spPr>
            <a:xfrm>
              <a:off x="10437400" y="2088475"/>
              <a:ext cx="53975" cy="6100"/>
            </a:xfrm>
            <a:custGeom>
              <a:avLst/>
              <a:gdLst/>
              <a:ahLst/>
              <a:cxnLst/>
              <a:rect l="l" t="t" r="r" b="b"/>
              <a:pathLst>
                <a:path w="2159" h="244" fill="none" extrusionOk="0">
                  <a:moveTo>
                    <a:pt x="2158" y="213"/>
                  </a:moveTo>
                  <a:cubicBezTo>
                    <a:pt x="1459" y="31"/>
                    <a:pt x="730" y="0"/>
                    <a:pt x="31" y="91"/>
                  </a:cubicBezTo>
                  <a:cubicBezTo>
                    <a:pt x="0" y="183"/>
                    <a:pt x="61" y="243"/>
                    <a:pt x="152" y="243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0"/>
            <p:cNvSpPr/>
            <p:nvPr/>
          </p:nvSpPr>
          <p:spPr>
            <a:xfrm>
              <a:off x="10912325" y="1723100"/>
              <a:ext cx="473425" cy="497225"/>
            </a:xfrm>
            <a:custGeom>
              <a:avLst/>
              <a:gdLst/>
              <a:ahLst/>
              <a:cxnLst/>
              <a:rect l="l" t="t" r="r" b="b"/>
              <a:pathLst>
                <a:path w="18937" h="19889" extrusionOk="0">
                  <a:moveTo>
                    <a:pt x="13596" y="5333"/>
                  </a:moveTo>
                  <a:cubicBezTo>
                    <a:pt x="13697" y="5333"/>
                    <a:pt x="13797" y="5347"/>
                    <a:pt x="13891" y="5375"/>
                  </a:cubicBezTo>
                  <a:cubicBezTo>
                    <a:pt x="14195" y="5466"/>
                    <a:pt x="14469" y="5709"/>
                    <a:pt x="14560" y="6013"/>
                  </a:cubicBezTo>
                  <a:cubicBezTo>
                    <a:pt x="14651" y="6378"/>
                    <a:pt x="14499" y="6743"/>
                    <a:pt x="14226" y="7016"/>
                  </a:cubicBezTo>
                  <a:cubicBezTo>
                    <a:pt x="13982" y="7259"/>
                    <a:pt x="13679" y="7442"/>
                    <a:pt x="13344" y="7624"/>
                  </a:cubicBezTo>
                  <a:cubicBezTo>
                    <a:pt x="13192" y="7685"/>
                    <a:pt x="13040" y="7776"/>
                    <a:pt x="12858" y="7867"/>
                  </a:cubicBezTo>
                  <a:cubicBezTo>
                    <a:pt x="12523" y="8050"/>
                    <a:pt x="12159" y="8232"/>
                    <a:pt x="11764" y="8263"/>
                  </a:cubicBezTo>
                  <a:cubicBezTo>
                    <a:pt x="11735" y="8265"/>
                    <a:pt x="11707" y="8266"/>
                    <a:pt x="11678" y="8266"/>
                  </a:cubicBezTo>
                  <a:cubicBezTo>
                    <a:pt x="11309" y="8266"/>
                    <a:pt x="10932" y="8084"/>
                    <a:pt x="10791" y="7746"/>
                  </a:cubicBezTo>
                  <a:cubicBezTo>
                    <a:pt x="10669" y="7472"/>
                    <a:pt x="10730" y="7168"/>
                    <a:pt x="10882" y="6895"/>
                  </a:cubicBezTo>
                  <a:cubicBezTo>
                    <a:pt x="11247" y="6287"/>
                    <a:pt x="11855" y="6074"/>
                    <a:pt x="12463" y="5800"/>
                  </a:cubicBezTo>
                  <a:cubicBezTo>
                    <a:pt x="12645" y="5740"/>
                    <a:pt x="12797" y="5618"/>
                    <a:pt x="12949" y="5527"/>
                  </a:cubicBezTo>
                  <a:cubicBezTo>
                    <a:pt x="13138" y="5401"/>
                    <a:pt x="13370" y="5333"/>
                    <a:pt x="13596" y="5333"/>
                  </a:cubicBezTo>
                  <a:close/>
                  <a:moveTo>
                    <a:pt x="15624" y="8962"/>
                  </a:moveTo>
                  <a:cubicBezTo>
                    <a:pt x="15928" y="8962"/>
                    <a:pt x="16232" y="9083"/>
                    <a:pt x="16353" y="9357"/>
                  </a:cubicBezTo>
                  <a:cubicBezTo>
                    <a:pt x="16445" y="9630"/>
                    <a:pt x="16293" y="9904"/>
                    <a:pt x="16080" y="10117"/>
                  </a:cubicBezTo>
                  <a:cubicBezTo>
                    <a:pt x="15502" y="10664"/>
                    <a:pt x="14621" y="10755"/>
                    <a:pt x="13800" y="10816"/>
                  </a:cubicBezTo>
                  <a:lnTo>
                    <a:pt x="13709" y="10755"/>
                  </a:lnTo>
                  <a:cubicBezTo>
                    <a:pt x="13648" y="10725"/>
                    <a:pt x="13618" y="10725"/>
                    <a:pt x="13557" y="10694"/>
                  </a:cubicBezTo>
                  <a:cubicBezTo>
                    <a:pt x="13405" y="10573"/>
                    <a:pt x="13375" y="10329"/>
                    <a:pt x="13466" y="10117"/>
                  </a:cubicBezTo>
                  <a:cubicBezTo>
                    <a:pt x="13648" y="9630"/>
                    <a:pt x="14226" y="9357"/>
                    <a:pt x="14712" y="9174"/>
                  </a:cubicBezTo>
                  <a:cubicBezTo>
                    <a:pt x="15016" y="9083"/>
                    <a:pt x="15320" y="8962"/>
                    <a:pt x="15624" y="8962"/>
                  </a:cubicBezTo>
                  <a:close/>
                  <a:moveTo>
                    <a:pt x="2675" y="8050"/>
                  </a:moveTo>
                  <a:cubicBezTo>
                    <a:pt x="2888" y="8050"/>
                    <a:pt x="3070" y="8202"/>
                    <a:pt x="3162" y="8354"/>
                  </a:cubicBezTo>
                  <a:cubicBezTo>
                    <a:pt x="3253" y="8536"/>
                    <a:pt x="3283" y="8749"/>
                    <a:pt x="3283" y="8962"/>
                  </a:cubicBezTo>
                  <a:cubicBezTo>
                    <a:pt x="3283" y="9630"/>
                    <a:pt x="3040" y="10299"/>
                    <a:pt x="2675" y="10846"/>
                  </a:cubicBezTo>
                  <a:cubicBezTo>
                    <a:pt x="2523" y="11029"/>
                    <a:pt x="2371" y="11211"/>
                    <a:pt x="2189" y="11241"/>
                  </a:cubicBezTo>
                  <a:cubicBezTo>
                    <a:pt x="2153" y="11246"/>
                    <a:pt x="2119" y="11249"/>
                    <a:pt x="2085" y="11249"/>
                  </a:cubicBezTo>
                  <a:cubicBezTo>
                    <a:pt x="1916" y="11249"/>
                    <a:pt x="1768" y="11186"/>
                    <a:pt x="1642" y="11059"/>
                  </a:cubicBezTo>
                  <a:cubicBezTo>
                    <a:pt x="1490" y="10937"/>
                    <a:pt x="1429" y="10755"/>
                    <a:pt x="1368" y="10542"/>
                  </a:cubicBezTo>
                  <a:cubicBezTo>
                    <a:pt x="1247" y="9873"/>
                    <a:pt x="1794" y="8080"/>
                    <a:pt x="2675" y="8050"/>
                  </a:cubicBezTo>
                  <a:close/>
                  <a:moveTo>
                    <a:pt x="7302" y="13459"/>
                  </a:moveTo>
                  <a:cubicBezTo>
                    <a:pt x="7320" y="13459"/>
                    <a:pt x="7338" y="13459"/>
                    <a:pt x="7356" y="13460"/>
                  </a:cubicBezTo>
                  <a:cubicBezTo>
                    <a:pt x="7417" y="13460"/>
                    <a:pt x="7508" y="13491"/>
                    <a:pt x="7569" y="13521"/>
                  </a:cubicBezTo>
                  <a:cubicBezTo>
                    <a:pt x="7751" y="13643"/>
                    <a:pt x="7660" y="13916"/>
                    <a:pt x="7539" y="14098"/>
                  </a:cubicBezTo>
                  <a:cubicBezTo>
                    <a:pt x="7265" y="14494"/>
                    <a:pt x="6900" y="14798"/>
                    <a:pt x="6475" y="14980"/>
                  </a:cubicBezTo>
                  <a:lnTo>
                    <a:pt x="6353" y="14980"/>
                  </a:lnTo>
                  <a:cubicBezTo>
                    <a:pt x="6232" y="15041"/>
                    <a:pt x="6080" y="15071"/>
                    <a:pt x="5928" y="15071"/>
                  </a:cubicBezTo>
                  <a:cubicBezTo>
                    <a:pt x="5867" y="15071"/>
                    <a:pt x="5776" y="15041"/>
                    <a:pt x="5745" y="14980"/>
                  </a:cubicBezTo>
                  <a:cubicBezTo>
                    <a:pt x="5715" y="14950"/>
                    <a:pt x="5715" y="14889"/>
                    <a:pt x="5715" y="14828"/>
                  </a:cubicBezTo>
                  <a:cubicBezTo>
                    <a:pt x="5804" y="14085"/>
                    <a:pt x="6531" y="13459"/>
                    <a:pt x="7302" y="13459"/>
                  </a:cubicBezTo>
                  <a:close/>
                  <a:moveTo>
                    <a:pt x="8153" y="1"/>
                  </a:moveTo>
                  <a:cubicBezTo>
                    <a:pt x="4280" y="1"/>
                    <a:pt x="5229" y="6044"/>
                    <a:pt x="5229" y="6044"/>
                  </a:cubicBezTo>
                  <a:cubicBezTo>
                    <a:pt x="5229" y="6044"/>
                    <a:pt x="5192" y="6042"/>
                    <a:pt x="5125" y="6042"/>
                  </a:cubicBezTo>
                  <a:cubicBezTo>
                    <a:pt x="4393" y="6042"/>
                    <a:pt x="28" y="6195"/>
                    <a:pt x="0" y="9843"/>
                  </a:cubicBezTo>
                  <a:cubicBezTo>
                    <a:pt x="0" y="13825"/>
                    <a:pt x="5350" y="19175"/>
                    <a:pt x="11125" y="19296"/>
                  </a:cubicBezTo>
                  <a:cubicBezTo>
                    <a:pt x="13405" y="19357"/>
                    <a:pt x="15533" y="19752"/>
                    <a:pt x="16718" y="19874"/>
                  </a:cubicBezTo>
                  <a:cubicBezTo>
                    <a:pt x="16796" y="19884"/>
                    <a:pt x="16874" y="19889"/>
                    <a:pt x="16951" y="19889"/>
                  </a:cubicBezTo>
                  <a:cubicBezTo>
                    <a:pt x="18035" y="19889"/>
                    <a:pt x="18927" y="18914"/>
                    <a:pt x="18785" y="17807"/>
                  </a:cubicBezTo>
                  <a:cubicBezTo>
                    <a:pt x="18603" y="16226"/>
                    <a:pt x="18937" y="14159"/>
                    <a:pt x="18663" y="11728"/>
                  </a:cubicBezTo>
                  <a:cubicBezTo>
                    <a:pt x="18177" y="7259"/>
                    <a:pt x="14955" y="1758"/>
                    <a:pt x="9514" y="208"/>
                  </a:cubicBezTo>
                  <a:cubicBezTo>
                    <a:pt x="9005" y="65"/>
                    <a:pt x="8553" y="1"/>
                    <a:pt x="8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0"/>
            <p:cNvSpPr/>
            <p:nvPr/>
          </p:nvSpPr>
          <p:spPr>
            <a:xfrm>
              <a:off x="11058975" y="1889375"/>
              <a:ext cx="294100" cy="297150"/>
            </a:xfrm>
            <a:custGeom>
              <a:avLst/>
              <a:gdLst/>
              <a:ahLst/>
              <a:cxnLst/>
              <a:rect l="l" t="t" r="r" b="b"/>
              <a:pathLst>
                <a:path w="11764" h="11886" fill="none" extrusionOk="0">
                  <a:moveTo>
                    <a:pt x="11764" y="11824"/>
                  </a:moveTo>
                  <a:cubicBezTo>
                    <a:pt x="11247" y="11885"/>
                    <a:pt x="10731" y="11642"/>
                    <a:pt x="10366" y="11277"/>
                  </a:cubicBezTo>
                  <a:cubicBezTo>
                    <a:pt x="10001" y="10913"/>
                    <a:pt x="9758" y="10426"/>
                    <a:pt x="9484" y="10001"/>
                  </a:cubicBezTo>
                  <a:cubicBezTo>
                    <a:pt x="8512" y="8451"/>
                    <a:pt x="7235" y="7083"/>
                    <a:pt x="5746" y="6019"/>
                  </a:cubicBezTo>
                  <a:cubicBezTo>
                    <a:pt x="5138" y="5563"/>
                    <a:pt x="4469" y="5168"/>
                    <a:pt x="3922" y="4681"/>
                  </a:cubicBezTo>
                  <a:cubicBezTo>
                    <a:pt x="3496" y="4286"/>
                    <a:pt x="3132" y="3861"/>
                    <a:pt x="2797" y="3435"/>
                  </a:cubicBezTo>
                  <a:cubicBezTo>
                    <a:pt x="2645" y="3253"/>
                    <a:pt x="2493" y="3070"/>
                    <a:pt x="2372" y="2919"/>
                  </a:cubicBezTo>
                  <a:cubicBezTo>
                    <a:pt x="1551" y="1946"/>
                    <a:pt x="761" y="973"/>
                    <a:pt x="1" y="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0"/>
            <p:cNvSpPr/>
            <p:nvPr/>
          </p:nvSpPr>
          <p:spPr>
            <a:xfrm>
              <a:off x="11131925" y="1925100"/>
              <a:ext cx="194575" cy="53975"/>
            </a:xfrm>
            <a:custGeom>
              <a:avLst/>
              <a:gdLst/>
              <a:ahLst/>
              <a:cxnLst/>
              <a:rect l="l" t="t" r="r" b="b"/>
              <a:pathLst>
                <a:path w="7783" h="2159" fill="none" extrusionOk="0">
                  <a:moveTo>
                    <a:pt x="1" y="2158"/>
                  </a:moveTo>
                  <a:cubicBezTo>
                    <a:pt x="214" y="1702"/>
                    <a:pt x="730" y="1398"/>
                    <a:pt x="1247" y="1398"/>
                  </a:cubicBezTo>
                  <a:cubicBezTo>
                    <a:pt x="1551" y="1398"/>
                    <a:pt x="1855" y="1520"/>
                    <a:pt x="2159" y="1581"/>
                  </a:cubicBezTo>
                  <a:cubicBezTo>
                    <a:pt x="2706" y="1702"/>
                    <a:pt x="3284" y="1733"/>
                    <a:pt x="3831" y="1611"/>
                  </a:cubicBezTo>
                  <a:cubicBezTo>
                    <a:pt x="4074" y="1581"/>
                    <a:pt x="4287" y="1520"/>
                    <a:pt x="4469" y="1398"/>
                  </a:cubicBezTo>
                  <a:cubicBezTo>
                    <a:pt x="4621" y="1307"/>
                    <a:pt x="4773" y="1125"/>
                    <a:pt x="4925" y="1003"/>
                  </a:cubicBezTo>
                  <a:cubicBezTo>
                    <a:pt x="5229" y="760"/>
                    <a:pt x="5624" y="638"/>
                    <a:pt x="5989" y="517"/>
                  </a:cubicBezTo>
                  <a:cubicBezTo>
                    <a:pt x="6597" y="334"/>
                    <a:pt x="7174" y="183"/>
                    <a:pt x="7782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0"/>
            <p:cNvSpPr/>
            <p:nvPr/>
          </p:nvSpPr>
          <p:spPr>
            <a:xfrm>
              <a:off x="11095450" y="1797425"/>
              <a:ext cx="151250" cy="139100"/>
            </a:xfrm>
            <a:custGeom>
              <a:avLst/>
              <a:gdLst/>
              <a:ahLst/>
              <a:cxnLst/>
              <a:rect l="l" t="t" r="r" b="b"/>
              <a:pathLst>
                <a:path w="6050" h="5564" fill="none" extrusionOk="0">
                  <a:moveTo>
                    <a:pt x="1" y="5563"/>
                  </a:moveTo>
                  <a:cubicBezTo>
                    <a:pt x="335" y="5350"/>
                    <a:pt x="396" y="4894"/>
                    <a:pt x="578" y="4560"/>
                  </a:cubicBezTo>
                  <a:cubicBezTo>
                    <a:pt x="852" y="4074"/>
                    <a:pt x="1369" y="3770"/>
                    <a:pt x="1916" y="3587"/>
                  </a:cubicBezTo>
                  <a:cubicBezTo>
                    <a:pt x="2432" y="3375"/>
                    <a:pt x="3010" y="3253"/>
                    <a:pt x="3466" y="2949"/>
                  </a:cubicBezTo>
                  <a:cubicBezTo>
                    <a:pt x="4591" y="2250"/>
                    <a:pt x="4986" y="791"/>
                    <a:pt x="6050" y="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0"/>
            <p:cNvSpPr/>
            <p:nvPr/>
          </p:nvSpPr>
          <p:spPr>
            <a:xfrm>
              <a:off x="11231475" y="2001850"/>
              <a:ext cx="126925" cy="53975"/>
            </a:xfrm>
            <a:custGeom>
              <a:avLst/>
              <a:gdLst/>
              <a:ahLst/>
              <a:cxnLst/>
              <a:rect l="l" t="t" r="r" b="b"/>
              <a:pathLst>
                <a:path w="5077" h="2159" fill="none" extrusionOk="0">
                  <a:moveTo>
                    <a:pt x="1" y="2158"/>
                  </a:moveTo>
                  <a:cubicBezTo>
                    <a:pt x="183" y="1763"/>
                    <a:pt x="639" y="1550"/>
                    <a:pt x="1064" y="1489"/>
                  </a:cubicBezTo>
                  <a:cubicBezTo>
                    <a:pt x="1490" y="1429"/>
                    <a:pt x="1946" y="1459"/>
                    <a:pt x="2372" y="1429"/>
                  </a:cubicBezTo>
                  <a:cubicBezTo>
                    <a:pt x="2675" y="1398"/>
                    <a:pt x="2979" y="1307"/>
                    <a:pt x="3283" y="1186"/>
                  </a:cubicBezTo>
                  <a:cubicBezTo>
                    <a:pt x="3922" y="882"/>
                    <a:pt x="4408" y="274"/>
                    <a:pt x="5077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0"/>
            <p:cNvSpPr/>
            <p:nvPr/>
          </p:nvSpPr>
          <p:spPr>
            <a:xfrm>
              <a:off x="11282400" y="2102150"/>
              <a:ext cx="73725" cy="15975"/>
            </a:xfrm>
            <a:custGeom>
              <a:avLst/>
              <a:gdLst/>
              <a:ahLst/>
              <a:cxnLst/>
              <a:rect l="l" t="t" r="r" b="b"/>
              <a:pathLst>
                <a:path w="2949" h="639" fill="none" extrusionOk="0">
                  <a:moveTo>
                    <a:pt x="0" y="639"/>
                  </a:moveTo>
                  <a:cubicBezTo>
                    <a:pt x="304" y="365"/>
                    <a:pt x="669" y="61"/>
                    <a:pt x="1094" y="61"/>
                  </a:cubicBezTo>
                  <a:cubicBezTo>
                    <a:pt x="1429" y="61"/>
                    <a:pt x="1733" y="243"/>
                    <a:pt x="2067" y="335"/>
                  </a:cubicBezTo>
                  <a:cubicBezTo>
                    <a:pt x="2401" y="426"/>
                    <a:pt x="2857" y="335"/>
                    <a:pt x="2949" y="0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0"/>
            <p:cNvSpPr/>
            <p:nvPr/>
          </p:nvSpPr>
          <p:spPr>
            <a:xfrm>
              <a:off x="10973125" y="1934200"/>
              <a:ext cx="117800" cy="112500"/>
            </a:xfrm>
            <a:custGeom>
              <a:avLst/>
              <a:gdLst/>
              <a:ahLst/>
              <a:cxnLst/>
              <a:rect l="l" t="t" r="r" b="b"/>
              <a:pathLst>
                <a:path w="4712" h="4500" fill="none" extrusionOk="0">
                  <a:moveTo>
                    <a:pt x="0" y="4499"/>
                  </a:moveTo>
                  <a:cubicBezTo>
                    <a:pt x="61" y="4104"/>
                    <a:pt x="122" y="3709"/>
                    <a:pt x="304" y="3314"/>
                  </a:cubicBezTo>
                  <a:cubicBezTo>
                    <a:pt x="486" y="2949"/>
                    <a:pt x="760" y="2615"/>
                    <a:pt x="1155" y="2463"/>
                  </a:cubicBezTo>
                  <a:cubicBezTo>
                    <a:pt x="1581" y="2250"/>
                    <a:pt x="2128" y="2372"/>
                    <a:pt x="2584" y="2220"/>
                  </a:cubicBezTo>
                  <a:cubicBezTo>
                    <a:pt x="3283" y="2037"/>
                    <a:pt x="3769" y="1399"/>
                    <a:pt x="4164" y="791"/>
                  </a:cubicBezTo>
                  <a:cubicBezTo>
                    <a:pt x="4347" y="518"/>
                    <a:pt x="4529" y="274"/>
                    <a:pt x="4711" y="1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0"/>
            <p:cNvSpPr/>
            <p:nvPr/>
          </p:nvSpPr>
          <p:spPr>
            <a:xfrm>
              <a:off x="11109125" y="1985875"/>
              <a:ext cx="32700" cy="177850"/>
            </a:xfrm>
            <a:custGeom>
              <a:avLst/>
              <a:gdLst/>
              <a:ahLst/>
              <a:cxnLst/>
              <a:rect l="l" t="t" r="r" b="b"/>
              <a:pathLst>
                <a:path w="1308" h="7114" fill="none" extrusionOk="0">
                  <a:moveTo>
                    <a:pt x="1095" y="1"/>
                  </a:moveTo>
                  <a:cubicBezTo>
                    <a:pt x="1308" y="305"/>
                    <a:pt x="1217" y="700"/>
                    <a:pt x="1156" y="1034"/>
                  </a:cubicBezTo>
                  <a:cubicBezTo>
                    <a:pt x="1095" y="1733"/>
                    <a:pt x="1308" y="2432"/>
                    <a:pt x="1095" y="3101"/>
                  </a:cubicBezTo>
                  <a:cubicBezTo>
                    <a:pt x="1004" y="3435"/>
                    <a:pt x="822" y="3709"/>
                    <a:pt x="670" y="4043"/>
                  </a:cubicBezTo>
                  <a:cubicBezTo>
                    <a:pt x="396" y="4621"/>
                    <a:pt x="305" y="5290"/>
                    <a:pt x="183" y="5958"/>
                  </a:cubicBezTo>
                  <a:cubicBezTo>
                    <a:pt x="123" y="6353"/>
                    <a:pt x="62" y="6749"/>
                    <a:pt x="1" y="7113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0"/>
            <p:cNvSpPr/>
            <p:nvPr/>
          </p:nvSpPr>
          <p:spPr>
            <a:xfrm>
              <a:off x="11233000" y="2072500"/>
              <a:ext cx="10650" cy="112500"/>
            </a:xfrm>
            <a:custGeom>
              <a:avLst/>
              <a:gdLst/>
              <a:ahLst/>
              <a:cxnLst/>
              <a:rect l="l" t="t" r="r" b="b"/>
              <a:pathLst>
                <a:path w="426" h="4500" fill="none" extrusionOk="0">
                  <a:moveTo>
                    <a:pt x="426" y="1"/>
                  </a:moveTo>
                  <a:cubicBezTo>
                    <a:pt x="426" y="761"/>
                    <a:pt x="335" y="1521"/>
                    <a:pt x="244" y="2281"/>
                  </a:cubicBezTo>
                  <a:cubicBezTo>
                    <a:pt x="152" y="3040"/>
                    <a:pt x="61" y="3770"/>
                    <a:pt x="0" y="4499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0"/>
            <p:cNvSpPr/>
            <p:nvPr/>
          </p:nvSpPr>
          <p:spPr>
            <a:xfrm>
              <a:off x="11285425" y="2143950"/>
              <a:ext cx="8400" cy="56250"/>
            </a:xfrm>
            <a:custGeom>
              <a:avLst/>
              <a:gdLst/>
              <a:ahLst/>
              <a:cxnLst/>
              <a:rect l="l" t="t" r="r" b="b"/>
              <a:pathLst>
                <a:path w="336" h="2250" fill="none" extrusionOk="0">
                  <a:moveTo>
                    <a:pt x="335" y="0"/>
                  </a:moveTo>
                  <a:cubicBezTo>
                    <a:pt x="92" y="730"/>
                    <a:pt x="1" y="1489"/>
                    <a:pt x="62" y="2249"/>
                  </a:cubicBezTo>
                  <a:cubicBezTo>
                    <a:pt x="122" y="2249"/>
                    <a:pt x="214" y="2189"/>
                    <a:pt x="214" y="2128"/>
                  </a:cubicBezTo>
                </a:path>
              </a:pathLst>
            </a:custGeom>
            <a:noFill/>
            <a:ln w="9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0"/>
            <p:cNvSpPr/>
            <p:nvPr/>
          </p:nvSpPr>
          <p:spPr>
            <a:xfrm>
              <a:off x="10873575" y="1051225"/>
              <a:ext cx="54725" cy="265600"/>
            </a:xfrm>
            <a:custGeom>
              <a:avLst/>
              <a:gdLst/>
              <a:ahLst/>
              <a:cxnLst/>
              <a:rect l="l" t="t" r="r" b="b"/>
              <a:pathLst>
                <a:path w="2189" h="10624" extrusionOk="0">
                  <a:moveTo>
                    <a:pt x="417" y="10040"/>
                  </a:moveTo>
                  <a:lnTo>
                    <a:pt x="417" y="10040"/>
                  </a:lnTo>
                  <a:cubicBezTo>
                    <a:pt x="419" y="10040"/>
                    <a:pt x="426" y="10052"/>
                    <a:pt x="431" y="10065"/>
                  </a:cubicBezTo>
                  <a:lnTo>
                    <a:pt x="431" y="10065"/>
                  </a:lnTo>
                  <a:cubicBezTo>
                    <a:pt x="429" y="10064"/>
                    <a:pt x="427" y="10062"/>
                    <a:pt x="426" y="10061"/>
                  </a:cubicBezTo>
                  <a:cubicBezTo>
                    <a:pt x="418" y="10046"/>
                    <a:pt x="416" y="10040"/>
                    <a:pt x="417" y="10040"/>
                  </a:cubicBezTo>
                  <a:close/>
                  <a:moveTo>
                    <a:pt x="431" y="10066"/>
                  </a:moveTo>
                  <a:lnTo>
                    <a:pt x="431" y="10066"/>
                  </a:lnTo>
                  <a:cubicBezTo>
                    <a:pt x="436" y="10079"/>
                    <a:pt x="437" y="10092"/>
                    <a:pt x="426" y="10092"/>
                  </a:cubicBezTo>
                  <a:cubicBezTo>
                    <a:pt x="426" y="10083"/>
                    <a:pt x="428" y="10075"/>
                    <a:pt x="431" y="10066"/>
                  </a:cubicBezTo>
                  <a:close/>
                  <a:moveTo>
                    <a:pt x="888" y="9818"/>
                  </a:moveTo>
                  <a:lnTo>
                    <a:pt x="888" y="9818"/>
                  </a:lnTo>
                  <a:cubicBezTo>
                    <a:pt x="888" y="9828"/>
                    <a:pt x="888" y="9837"/>
                    <a:pt x="887" y="9847"/>
                  </a:cubicBezTo>
                  <a:lnTo>
                    <a:pt x="887" y="9847"/>
                  </a:lnTo>
                  <a:cubicBezTo>
                    <a:pt x="843" y="9868"/>
                    <a:pt x="800" y="9889"/>
                    <a:pt x="760" y="9909"/>
                  </a:cubicBezTo>
                  <a:cubicBezTo>
                    <a:pt x="730" y="9909"/>
                    <a:pt x="699" y="9940"/>
                    <a:pt x="669" y="10000"/>
                  </a:cubicBezTo>
                  <a:cubicBezTo>
                    <a:pt x="645" y="10074"/>
                    <a:pt x="659" y="10147"/>
                    <a:pt x="713" y="10204"/>
                  </a:cubicBezTo>
                  <a:lnTo>
                    <a:pt x="713" y="10204"/>
                  </a:lnTo>
                  <a:cubicBezTo>
                    <a:pt x="606" y="10171"/>
                    <a:pt x="512" y="10125"/>
                    <a:pt x="432" y="10065"/>
                  </a:cubicBezTo>
                  <a:lnTo>
                    <a:pt x="432" y="10065"/>
                  </a:lnTo>
                  <a:cubicBezTo>
                    <a:pt x="440" y="10042"/>
                    <a:pt x="456" y="10014"/>
                    <a:pt x="456" y="9970"/>
                  </a:cubicBezTo>
                  <a:cubicBezTo>
                    <a:pt x="474" y="9934"/>
                    <a:pt x="481" y="9877"/>
                    <a:pt x="478" y="9818"/>
                  </a:cubicBezTo>
                  <a:close/>
                  <a:moveTo>
                    <a:pt x="1459" y="10061"/>
                  </a:moveTo>
                  <a:cubicBezTo>
                    <a:pt x="1529" y="10061"/>
                    <a:pt x="1599" y="10074"/>
                    <a:pt x="1661" y="10097"/>
                  </a:cubicBezTo>
                  <a:lnTo>
                    <a:pt x="1661" y="10097"/>
                  </a:lnTo>
                  <a:cubicBezTo>
                    <a:pt x="1529" y="10169"/>
                    <a:pt x="1386" y="10220"/>
                    <a:pt x="1240" y="10244"/>
                  </a:cubicBezTo>
                  <a:lnTo>
                    <a:pt x="1240" y="10244"/>
                  </a:lnTo>
                  <a:cubicBezTo>
                    <a:pt x="1244" y="10226"/>
                    <a:pt x="1246" y="10205"/>
                    <a:pt x="1246" y="10183"/>
                  </a:cubicBezTo>
                  <a:cubicBezTo>
                    <a:pt x="1246" y="10160"/>
                    <a:pt x="1246" y="10137"/>
                    <a:pt x="1246" y="10114"/>
                  </a:cubicBezTo>
                  <a:lnTo>
                    <a:pt x="1246" y="10114"/>
                  </a:lnTo>
                  <a:cubicBezTo>
                    <a:pt x="1315" y="10091"/>
                    <a:pt x="1385" y="10074"/>
                    <a:pt x="1459" y="10061"/>
                  </a:cubicBezTo>
                  <a:close/>
                  <a:moveTo>
                    <a:pt x="1064" y="0"/>
                  </a:moveTo>
                  <a:cubicBezTo>
                    <a:pt x="973" y="0"/>
                    <a:pt x="882" y="91"/>
                    <a:pt x="882" y="183"/>
                  </a:cubicBezTo>
                  <a:cubicBezTo>
                    <a:pt x="912" y="1854"/>
                    <a:pt x="912" y="3526"/>
                    <a:pt x="912" y="5198"/>
                  </a:cubicBezTo>
                  <a:cubicBezTo>
                    <a:pt x="912" y="6620"/>
                    <a:pt x="912" y="8020"/>
                    <a:pt x="893" y="9436"/>
                  </a:cubicBezTo>
                  <a:lnTo>
                    <a:pt x="893" y="9436"/>
                  </a:lnTo>
                  <a:lnTo>
                    <a:pt x="213" y="9453"/>
                  </a:lnTo>
                  <a:cubicBezTo>
                    <a:pt x="152" y="9453"/>
                    <a:pt x="122" y="9453"/>
                    <a:pt x="91" y="9484"/>
                  </a:cubicBezTo>
                  <a:cubicBezTo>
                    <a:pt x="0" y="9544"/>
                    <a:pt x="0" y="9666"/>
                    <a:pt x="61" y="9757"/>
                  </a:cubicBezTo>
                  <a:lnTo>
                    <a:pt x="61" y="9788"/>
                  </a:lnTo>
                  <a:cubicBezTo>
                    <a:pt x="122" y="9818"/>
                    <a:pt x="122" y="9818"/>
                    <a:pt x="91" y="9879"/>
                  </a:cubicBezTo>
                  <a:cubicBezTo>
                    <a:pt x="91" y="9909"/>
                    <a:pt x="61" y="9940"/>
                    <a:pt x="61" y="10031"/>
                  </a:cubicBezTo>
                  <a:cubicBezTo>
                    <a:pt x="61" y="10092"/>
                    <a:pt x="61" y="10152"/>
                    <a:pt x="91" y="10213"/>
                  </a:cubicBezTo>
                  <a:cubicBezTo>
                    <a:pt x="91" y="10244"/>
                    <a:pt x="122" y="10274"/>
                    <a:pt x="122" y="10274"/>
                  </a:cubicBezTo>
                  <a:lnTo>
                    <a:pt x="183" y="10335"/>
                  </a:lnTo>
                  <a:cubicBezTo>
                    <a:pt x="365" y="10517"/>
                    <a:pt x="608" y="10578"/>
                    <a:pt x="821" y="10608"/>
                  </a:cubicBezTo>
                  <a:cubicBezTo>
                    <a:pt x="898" y="10619"/>
                    <a:pt x="975" y="10624"/>
                    <a:pt x="1052" y="10624"/>
                  </a:cubicBezTo>
                  <a:cubicBezTo>
                    <a:pt x="1428" y="10624"/>
                    <a:pt x="1794" y="10501"/>
                    <a:pt x="2098" y="10274"/>
                  </a:cubicBezTo>
                  <a:cubicBezTo>
                    <a:pt x="2158" y="10213"/>
                    <a:pt x="2189" y="10122"/>
                    <a:pt x="2158" y="10031"/>
                  </a:cubicBezTo>
                  <a:cubicBezTo>
                    <a:pt x="2067" y="9909"/>
                    <a:pt x="1946" y="9818"/>
                    <a:pt x="1824" y="9757"/>
                  </a:cubicBezTo>
                  <a:cubicBezTo>
                    <a:pt x="1745" y="9718"/>
                    <a:pt x="1654" y="9704"/>
                    <a:pt x="1567" y="9699"/>
                  </a:cubicBezTo>
                  <a:lnTo>
                    <a:pt x="1567" y="9699"/>
                  </a:lnTo>
                  <a:cubicBezTo>
                    <a:pt x="1576" y="9679"/>
                    <a:pt x="1581" y="9657"/>
                    <a:pt x="1581" y="9636"/>
                  </a:cubicBezTo>
                  <a:cubicBezTo>
                    <a:pt x="1581" y="9514"/>
                    <a:pt x="1490" y="9423"/>
                    <a:pt x="1398" y="9423"/>
                  </a:cubicBezTo>
                  <a:lnTo>
                    <a:pt x="1246" y="9427"/>
                  </a:lnTo>
                  <a:lnTo>
                    <a:pt x="1246" y="9427"/>
                  </a:lnTo>
                  <a:cubicBezTo>
                    <a:pt x="1246" y="8014"/>
                    <a:pt x="1242" y="6617"/>
                    <a:pt x="1216" y="5198"/>
                  </a:cubicBezTo>
                  <a:cubicBezTo>
                    <a:pt x="1246" y="3526"/>
                    <a:pt x="1246" y="1854"/>
                    <a:pt x="1246" y="183"/>
                  </a:cubicBezTo>
                  <a:cubicBezTo>
                    <a:pt x="1246" y="91"/>
                    <a:pt x="1155" y="0"/>
                    <a:pt x="1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9" name="Google Shape;1819;p20"/>
          <p:cNvSpPr txBox="1">
            <a:spLocks noGrp="1"/>
          </p:cNvSpPr>
          <p:nvPr>
            <p:ph type="title" idx="2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820" name="Google Shape;1820;p20"/>
          <p:cNvGrpSpPr/>
          <p:nvPr/>
        </p:nvGrpSpPr>
        <p:grpSpPr>
          <a:xfrm rot="-9295606" flipH="1">
            <a:off x="8493210" y="-186622"/>
            <a:ext cx="1098409" cy="2394569"/>
            <a:chOff x="3345650" y="2840950"/>
            <a:chExt cx="370900" cy="808575"/>
          </a:xfrm>
        </p:grpSpPr>
        <p:sp>
          <p:nvSpPr>
            <p:cNvPr id="1821" name="Google Shape;1821;p20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0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0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0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0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0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0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0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0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0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0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0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0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0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0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0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0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0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0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0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0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0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0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0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0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0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0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0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0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0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0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0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0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0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0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0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0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0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0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0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0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0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0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0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0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0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0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0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9" name="Google Shape;1869;p20"/>
          <p:cNvGrpSpPr/>
          <p:nvPr/>
        </p:nvGrpSpPr>
        <p:grpSpPr>
          <a:xfrm rot="-7362562">
            <a:off x="8389513" y="-1907869"/>
            <a:ext cx="1847564" cy="4032546"/>
            <a:chOff x="7386050" y="661025"/>
            <a:chExt cx="1576975" cy="3441950"/>
          </a:xfrm>
        </p:grpSpPr>
        <p:sp>
          <p:nvSpPr>
            <p:cNvPr id="1870" name="Google Shape;1870;p20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0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0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0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0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0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0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0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0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0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0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81" name="Google Shape;1881;p2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266788" y="-720250"/>
            <a:ext cx="2944863" cy="26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2" name="Google Shape;1882;p2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613887" y="-459825"/>
            <a:ext cx="2944863" cy="26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"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21"/>
          <p:cNvSpPr txBox="1">
            <a:spLocks noGrp="1"/>
          </p:cNvSpPr>
          <p:nvPr>
            <p:ph type="title"/>
          </p:nvPr>
        </p:nvSpPr>
        <p:spPr>
          <a:xfrm>
            <a:off x="726425" y="1207825"/>
            <a:ext cx="3393000" cy="15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5" name="Google Shape;1885;p21"/>
          <p:cNvSpPr txBox="1">
            <a:spLocks noGrp="1"/>
          </p:cNvSpPr>
          <p:nvPr>
            <p:ph type="subTitle" idx="1"/>
          </p:nvPr>
        </p:nvSpPr>
        <p:spPr>
          <a:xfrm>
            <a:off x="726425" y="2751298"/>
            <a:ext cx="33930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6" name="Google Shape;1886;p21"/>
          <p:cNvSpPr/>
          <p:nvPr/>
        </p:nvSpPr>
        <p:spPr>
          <a:xfrm rot="-8614070" flipH="1">
            <a:off x="-1284390" y="3553364"/>
            <a:ext cx="2540892" cy="2210763"/>
          </a:xfrm>
          <a:custGeom>
            <a:avLst/>
            <a:gdLst/>
            <a:ahLst/>
            <a:cxnLst/>
            <a:rect l="l" t="t" r="r" b="b"/>
            <a:pathLst>
              <a:path w="48469" h="41838" extrusionOk="0">
                <a:moveTo>
                  <a:pt x="20413" y="1"/>
                </a:moveTo>
                <a:cubicBezTo>
                  <a:pt x="18987" y="1"/>
                  <a:pt x="17569" y="147"/>
                  <a:pt x="16179" y="464"/>
                </a:cubicBezTo>
                <a:cubicBezTo>
                  <a:pt x="9107" y="2065"/>
                  <a:pt x="3736" y="8070"/>
                  <a:pt x="1968" y="14975"/>
                </a:cubicBezTo>
                <a:cubicBezTo>
                  <a:pt x="0" y="22547"/>
                  <a:pt x="2002" y="31253"/>
                  <a:pt x="6272" y="37758"/>
                </a:cubicBezTo>
                <a:cubicBezTo>
                  <a:pt x="7072" y="38925"/>
                  <a:pt x="7939" y="40093"/>
                  <a:pt x="9107" y="40893"/>
                </a:cubicBezTo>
                <a:cubicBezTo>
                  <a:pt x="9947" y="41469"/>
                  <a:pt x="10994" y="41838"/>
                  <a:pt x="12013" y="41838"/>
                </a:cubicBezTo>
                <a:cubicBezTo>
                  <a:pt x="12410" y="41838"/>
                  <a:pt x="12802" y="41782"/>
                  <a:pt x="13176" y="41660"/>
                </a:cubicBezTo>
                <a:cubicBezTo>
                  <a:pt x="15511" y="40860"/>
                  <a:pt x="16345" y="38058"/>
                  <a:pt x="18013" y="36223"/>
                </a:cubicBezTo>
                <a:cubicBezTo>
                  <a:pt x="19838" y="34232"/>
                  <a:pt x="22557" y="33572"/>
                  <a:pt x="25341" y="33572"/>
                </a:cubicBezTo>
                <a:cubicBezTo>
                  <a:pt x="26475" y="33572"/>
                  <a:pt x="27620" y="33681"/>
                  <a:pt x="28721" y="33855"/>
                </a:cubicBezTo>
                <a:cubicBezTo>
                  <a:pt x="31320" y="34220"/>
                  <a:pt x="33950" y="34849"/>
                  <a:pt x="36526" y="34849"/>
                </a:cubicBezTo>
                <a:cubicBezTo>
                  <a:pt x="37719" y="34849"/>
                  <a:pt x="38901" y="34714"/>
                  <a:pt x="40062" y="34355"/>
                </a:cubicBezTo>
                <a:cubicBezTo>
                  <a:pt x="45399" y="32721"/>
                  <a:pt x="48468" y="26550"/>
                  <a:pt x="47801" y="21012"/>
                </a:cubicBezTo>
                <a:cubicBezTo>
                  <a:pt x="47167" y="15475"/>
                  <a:pt x="43465" y="10638"/>
                  <a:pt x="39062" y="7202"/>
                </a:cubicBezTo>
                <a:cubicBezTo>
                  <a:pt x="33949" y="3216"/>
                  <a:pt x="27091" y="1"/>
                  <a:pt x="204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7" name="Google Shape;1887;p21"/>
          <p:cNvGrpSpPr/>
          <p:nvPr/>
        </p:nvGrpSpPr>
        <p:grpSpPr>
          <a:xfrm rot="7084717" flipH="1">
            <a:off x="3605703" y="-490771"/>
            <a:ext cx="992233" cy="1839015"/>
            <a:chOff x="3321775" y="2146200"/>
            <a:chExt cx="1129175" cy="2092825"/>
          </a:xfrm>
        </p:grpSpPr>
        <p:sp>
          <p:nvSpPr>
            <p:cNvPr id="1888" name="Google Shape;1888;p21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1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1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1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1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1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1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1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1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1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1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1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1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1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1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1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1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1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1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8" name="Google Shape;1918;p21"/>
          <p:cNvGrpSpPr/>
          <p:nvPr/>
        </p:nvGrpSpPr>
        <p:grpSpPr>
          <a:xfrm>
            <a:off x="3730435" y="3713466"/>
            <a:ext cx="2176120" cy="1473255"/>
            <a:chOff x="4159060" y="3694416"/>
            <a:chExt cx="2176120" cy="1473255"/>
          </a:xfrm>
        </p:grpSpPr>
        <p:grpSp>
          <p:nvGrpSpPr>
            <p:cNvPr id="1919" name="Google Shape;1919;p21"/>
            <p:cNvGrpSpPr/>
            <p:nvPr/>
          </p:nvGrpSpPr>
          <p:grpSpPr>
            <a:xfrm>
              <a:off x="4902504" y="4429988"/>
              <a:ext cx="1432676" cy="737683"/>
              <a:chOff x="4102175" y="4352175"/>
              <a:chExt cx="1709025" cy="879975"/>
            </a:xfrm>
          </p:grpSpPr>
          <p:sp>
            <p:nvSpPr>
              <p:cNvPr id="1920" name="Google Shape;1920;p21"/>
              <p:cNvSpPr/>
              <p:nvPr/>
            </p:nvSpPr>
            <p:spPr>
              <a:xfrm>
                <a:off x="4412200" y="4352175"/>
                <a:ext cx="1157350" cy="879975"/>
              </a:xfrm>
              <a:custGeom>
                <a:avLst/>
                <a:gdLst/>
                <a:ahLst/>
                <a:cxnLst/>
                <a:rect l="l" t="t" r="r" b="b"/>
                <a:pathLst>
                  <a:path w="46294" h="35199" extrusionOk="0">
                    <a:moveTo>
                      <a:pt x="44561" y="28907"/>
                    </a:moveTo>
                    <a:cubicBezTo>
                      <a:pt x="44773" y="26445"/>
                      <a:pt x="44226" y="22736"/>
                      <a:pt x="45138" y="21065"/>
                    </a:cubicBezTo>
                    <a:cubicBezTo>
                      <a:pt x="46050" y="19423"/>
                      <a:pt x="46293" y="17630"/>
                      <a:pt x="45047" y="16870"/>
                    </a:cubicBezTo>
                    <a:cubicBezTo>
                      <a:pt x="43831" y="16080"/>
                      <a:pt x="45229" y="13648"/>
                      <a:pt x="43406" y="12037"/>
                    </a:cubicBezTo>
                    <a:cubicBezTo>
                      <a:pt x="41582" y="10426"/>
                      <a:pt x="41947" y="9241"/>
                      <a:pt x="41217" y="8055"/>
                    </a:cubicBezTo>
                    <a:cubicBezTo>
                      <a:pt x="40457" y="6870"/>
                      <a:pt x="37995" y="5867"/>
                      <a:pt x="37995" y="5867"/>
                    </a:cubicBezTo>
                    <a:cubicBezTo>
                      <a:pt x="37995" y="5867"/>
                      <a:pt x="41065" y="9423"/>
                      <a:pt x="39819" y="11277"/>
                    </a:cubicBezTo>
                    <a:cubicBezTo>
                      <a:pt x="38603" y="13101"/>
                      <a:pt x="35564" y="14560"/>
                      <a:pt x="36445" y="16718"/>
                    </a:cubicBezTo>
                    <a:cubicBezTo>
                      <a:pt x="37296" y="18876"/>
                      <a:pt x="38117" y="20062"/>
                      <a:pt x="36475" y="22554"/>
                    </a:cubicBezTo>
                    <a:cubicBezTo>
                      <a:pt x="34834" y="25016"/>
                      <a:pt x="34652" y="26384"/>
                      <a:pt x="35381" y="27965"/>
                    </a:cubicBezTo>
                    <a:cubicBezTo>
                      <a:pt x="36111" y="29515"/>
                      <a:pt x="34469" y="33375"/>
                      <a:pt x="32706" y="33922"/>
                    </a:cubicBezTo>
                    <a:cubicBezTo>
                      <a:pt x="30974" y="34469"/>
                      <a:pt x="33922" y="31703"/>
                      <a:pt x="32615" y="28420"/>
                    </a:cubicBezTo>
                    <a:cubicBezTo>
                      <a:pt x="31339" y="25107"/>
                      <a:pt x="31795" y="22828"/>
                      <a:pt x="32068" y="19970"/>
                    </a:cubicBezTo>
                    <a:cubicBezTo>
                      <a:pt x="32342" y="17144"/>
                      <a:pt x="31156" y="12007"/>
                      <a:pt x="26749" y="9423"/>
                    </a:cubicBezTo>
                    <a:cubicBezTo>
                      <a:pt x="22341" y="6870"/>
                      <a:pt x="19879" y="1"/>
                      <a:pt x="19879" y="1"/>
                    </a:cubicBezTo>
                    <a:cubicBezTo>
                      <a:pt x="19879" y="1"/>
                      <a:pt x="17873" y="3739"/>
                      <a:pt x="18785" y="8055"/>
                    </a:cubicBezTo>
                    <a:cubicBezTo>
                      <a:pt x="19697" y="12372"/>
                      <a:pt x="17053" y="16049"/>
                      <a:pt x="18968" y="18694"/>
                    </a:cubicBezTo>
                    <a:cubicBezTo>
                      <a:pt x="20882" y="21369"/>
                      <a:pt x="24925" y="25563"/>
                      <a:pt x="25290" y="28147"/>
                    </a:cubicBezTo>
                    <a:cubicBezTo>
                      <a:pt x="25655" y="30700"/>
                      <a:pt x="27570" y="30062"/>
                      <a:pt x="26931" y="32645"/>
                    </a:cubicBezTo>
                    <a:cubicBezTo>
                      <a:pt x="26323" y="35199"/>
                      <a:pt x="24104" y="34469"/>
                      <a:pt x="23557" y="32250"/>
                    </a:cubicBezTo>
                    <a:cubicBezTo>
                      <a:pt x="23010" y="30031"/>
                      <a:pt x="20518" y="24469"/>
                      <a:pt x="16870" y="22888"/>
                    </a:cubicBezTo>
                    <a:cubicBezTo>
                      <a:pt x="13192" y="21338"/>
                      <a:pt x="11095" y="22433"/>
                      <a:pt x="10062" y="19150"/>
                    </a:cubicBezTo>
                    <a:cubicBezTo>
                      <a:pt x="9059" y="15837"/>
                      <a:pt x="6353" y="16961"/>
                      <a:pt x="5989" y="15442"/>
                    </a:cubicBezTo>
                    <a:cubicBezTo>
                      <a:pt x="5563" y="13891"/>
                      <a:pt x="4226" y="12767"/>
                      <a:pt x="2615" y="12584"/>
                    </a:cubicBezTo>
                    <a:cubicBezTo>
                      <a:pt x="1703" y="12493"/>
                      <a:pt x="760" y="12736"/>
                      <a:pt x="1" y="13314"/>
                    </a:cubicBezTo>
                    <a:cubicBezTo>
                      <a:pt x="1" y="13314"/>
                      <a:pt x="2767" y="12767"/>
                      <a:pt x="3496" y="15381"/>
                    </a:cubicBezTo>
                    <a:cubicBezTo>
                      <a:pt x="4226" y="17995"/>
                      <a:pt x="2888" y="21034"/>
                      <a:pt x="4773" y="22858"/>
                    </a:cubicBezTo>
                    <a:cubicBezTo>
                      <a:pt x="6657" y="24682"/>
                      <a:pt x="5381" y="26718"/>
                      <a:pt x="8846" y="29089"/>
                    </a:cubicBezTo>
                    <a:cubicBezTo>
                      <a:pt x="12341" y="31460"/>
                      <a:pt x="13071" y="31369"/>
                      <a:pt x="14621" y="33132"/>
                    </a:cubicBezTo>
                    <a:cubicBezTo>
                      <a:pt x="15350" y="33952"/>
                      <a:pt x="16293" y="34317"/>
                      <a:pt x="17083" y="34712"/>
                    </a:cubicBezTo>
                    <a:lnTo>
                      <a:pt x="39485" y="34712"/>
                    </a:lnTo>
                    <a:cubicBezTo>
                      <a:pt x="39758" y="34074"/>
                      <a:pt x="40184" y="33557"/>
                      <a:pt x="40731" y="33162"/>
                    </a:cubicBezTo>
                    <a:cubicBezTo>
                      <a:pt x="42615" y="31886"/>
                      <a:pt x="44318" y="31399"/>
                      <a:pt x="44561" y="289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1"/>
              <p:cNvSpPr/>
              <p:nvPr/>
            </p:nvSpPr>
            <p:spPr>
              <a:xfrm>
                <a:off x="4102175" y="4979075"/>
                <a:ext cx="622375" cy="2409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9637" extrusionOk="0">
                    <a:moveTo>
                      <a:pt x="11824" y="1916"/>
                    </a:moveTo>
                    <a:cubicBezTo>
                      <a:pt x="8146" y="2098"/>
                      <a:pt x="3952" y="2372"/>
                      <a:pt x="2736" y="1186"/>
                    </a:cubicBezTo>
                    <a:cubicBezTo>
                      <a:pt x="1550" y="1"/>
                      <a:pt x="0" y="791"/>
                      <a:pt x="0" y="791"/>
                    </a:cubicBezTo>
                    <a:cubicBezTo>
                      <a:pt x="0" y="791"/>
                      <a:pt x="2462" y="1521"/>
                      <a:pt x="3101" y="3466"/>
                    </a:cubicBezTo>
                    <a:cubicBezTo>
                      <a:pt x="3739" y="5655"/>
                      <a:pt x="4681" y="7752"/>
                      <a:pt x="5958" y="9636"/>
                    </a:cubicBezTo>
                    <a:lnTo>
                      <a:pt x="24894" y="9636"/>
                    </a:lnTo>
                    <a:cubicBezTo>
                      <a:pt x="22736" y="7448"/>
                      <a:pt x="21338" y="7114"/>
                      <a:pt x="18602" y="6050"/>
                    </a:cubicBezTo>
                    <a:cubicBezTo>
                      <a:pt x="15563" y="4864"/>
                      <a:pt x="15472" y="1734"/>
                      <a:pt x="11824" y="19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1"/>
              <p:cNvSpPr/>
              <p:nvPr/>
            </p:nvSpPr>
            <p:spPr>
              <a:xfrm>
                <a:off x="5469225" y="4964650"/>
                <a:ext cx="341975" cy="255350"/>
              </a:xfrm>
              <a:custGeom>
                <a:avLst/>
                <a:gdLst/>
                <a:ahLst/>
                <a:cxnLst/>
                <a:rect l="l" t="t" r="r" b="b"/>
                <a:pathLst>
                  <a:path w="13679" h="10214" extrusionOk="0">
                    <a:moveTo>
                      <a:pt x="12401" y="0"/>
                    </a:moveTo>
                    <a:cubicBezTo>
                      <a:pt x="12401" y="0"/>
                      <a:pt x="12128" y="3010"/>
                      <a:pt x="9818" y="3374"/>
                    </a:cubicBezTo>
                    <a:cubicBezTo>
                      <a:pt x="7538" y="3709"/>
                      <a:pt x="4559" y="3769"/>
                      <a:pt x="4134" y="6019"/>
                    </a:cubicBezTo>
                    <a:cubicBezTo>
                      <a:pt x="3708" y="8268"/>
                      <a:pt x="3860" y="9058"/>
                      <a:pt x="2614" y="9332"/>
                    </a:cubicBezTo>
                    <a:cubicBezTo>
                      <a:pt x="1702" y="9514"/>
                      <a:pt x="669" y="9605"/>
                      <a:pt x="0" y="10213"/>
                    </a:cubicBezTo>
                    <a:lnTo>
                      <a:pt x="10578" y="10213"/>
                    </a:lnTo>
                    <a:cubicBezTo>
                      <a:pt x="10882" y="8238"/>
                      <a:pt x="12249" y="7873"/>
                      <a:pt x="12949" y="6535"/>
                    </a:cubicBezTo>
                    <a:cubicBezTo>
                      <a:pt x="13678" y="5107"/>
                      <a:pt x="12401" y="0"/>
                      <a:pt x="12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1"/>
              <p:cNvSpPr/>
              <p:nvPr/>
            </p:nvSpPr>
            <p:spPr>
              <a:xfrm>
                <a:off x="4102175" y="4352175"/>
                <a:ext cx="1686225" cy="867825"/>
              </a:xfrm>
              <a:custGeom>
                <a:avLst/>
                <a:gdLst/>
                <a:ahLst/>
                <a:cxnLst/>
                <a:rect l="l" t="t" r="r" b="b"/>
                <a:pathLst>
                  <a:path w="67449" h="34713" extrusionOk="0">
                    <a:moveTo>
                      <a:pt x="1186" y="25624"/>
                    </a:moveTo>
                    <a:cubicBezTo>
                      <a:pt x="760" y="25624"/>
                      <a:pt x="365" y="25715"/>
                      <a:pt x="0" y="25898"/>
                    </a:cubicBezTo>
                    <a:cubicBezTo>
                      <a:pt x="0" y="25898"/>
                      <a:pt x="152" y="25928"/>
                      <a:pt x="426" y="26050"/>
                    </a:cubicBezTo>
                    <a:cubicBezTo>
                      <a:pt x="471" y="26043"/>
                      <a:pt x="518" y="26040"/>
                      <a:pt x="566" y="26040"/>
                    </a:cubicBezTo>
                    <a:cubicBezTo>
                      <a:pt x="2167" y="26040"/>
                      <a:pt x="5290" y="29364"/>
                      <a:pt x="5319" y="29393"/>
                    </a:cubicBezTo>
                    <a:lnTo>
                      <a:pt x="5350" y="29424"/>
                    </a:lnTo>
                    <a:lnTo>
                      <a:pt x="5441" y="29454"/>
                    </a:lnTo>
                    <a:cubicBezTo>
                      <a:pt x="5441" y="29454"/>
                      <a:pt x="10882" y="31247"/>
                      <a:pt x="12493" y="33405"/>
                    </a:cubicBezTo>
                    <a:cubicBezTo>
                      <a:pt x="12858" y="33922"/>
                      <a:pt x="13313" y="34348"/>
                      <a:pt x="13800" y="34712"/>
                    </a:cubicBezTo>
                    <a:lnTo>
                      <a:pt x="14924" y="34712"/>
                    </a:lnTo>
                    <a:cubicBezTo>
                      <a:pt x="14165" y="34348"/>
                      <a:pt x="13465" y="33770"/>
                      <a:pt x="12949" y="33071"/>
                    </a:cubicBezTo>
                    <a:cubicBezTo>
                      <a:pt x="11338" y="30913"/>
                      <a:pt x="6322" y="29150"/>
                      <a:pt x="5684" y="28937"/>
                    </a:cubicBezTo>
                    <a:cubicBezTo>
                      <a:pt x="5289" y="28572"/>
                      <a:pt x="2979" y="26171"/>
                      <a:pt x="1186" y="25624"/>
                    </a:cubicBezTo>
                    <a:close/>
                    <a:moveTo>
                      <a:pt x="13982" y="12615"/>
                    </a:moveTo>
                    <a:cubicBezTo>
                      <a:pt x="13405" y="12736"/>
                      <a:pt x="12858" y="12980"/>
                      <a:pt x="12402" y="13314"/>
                    </a:cubicBezTo>
                    <a:cubicBezTo>
                      <a:pt x="12638" y="13292"/>
                      <a:pt x="12874" y="13271"/>
                      <a:pt x="13100" y="13271"/>
                    </a:cubicBezTo>
                    <a:cubicBezTo>
                      <a:pt x="13194" y="13271"/>
                      <a:pt x="13285" y="13275"/>
                      <a:pt x="13374" y="13283"/>
                    </a:cubicBezTo>
                    <a:cubicBezTo>
                      <a:pt x="13648" y="13223"/>
                      <a:pt x="13921" y="13192"/>
                      <a:pt x="14195" y="13192"/>
                    </a:cubicBezTo>
                    <a:cubicBezTo>
                      <a:pt x="14742" y="13192"/>
                      <a:pt x="15259" y="13375"/>
                      <a:pt x="15715" y="13709"/>
                    </a:cubicBezTo>
                    <a:cubicBezTo>
                      <a:pt x="16079" y="14043"/>
                      <a:pt x="16383" y="14439"/>
                      <a:pt x="16596" y="14894"/>
                    </a:cubicBezTo>
                    <a:cubicBezTo>
                      <a:pt x="16779" y="15350"/>
                      <a:pt x="16900" y="15837"/>
                      <a:pt x="16900" y="16353"/>
                    </a:cubicBezTo>
                    <a:cubicBezTo>
                      <a:pt x="16900" y="17296"/>
                      <a:pt x="17721" y="18116"/>
                      <a:pt x="18481" y="18876"/>
                    </a:cubicBezTo>
                    <a:cubicBezTo>
                      <a:pt x="19028" y="19393"/>
                      <a:pt x="19545" y="19940"/>
                      <a:pt x="19666" y="20396"/>
                    </a:cubicBezTo>
                    <a:cubicBezTo>
                      <a:pt x="19849" y="21095"/>
                      <a:pt x="20791" y="22220"/>
                      <a:pt x="22159" y="23314"/>
                    </a:cubicBezTo>
                    <a:cubicBezTo>
                      <a:pt x="23496" y="24347"/>
                      <a:pt x="24955" y="25229"/>
                      <a:pt x="26536" y="25867"/>
                    </a:cubicBezTo>
                    <a:cubicBezTo>
                      <a:pt x="28268" y="26597"/>
                      <a:pt x="29727" y="28147"/>
                      <a:pt x="31034" y="30031"/>
                    </a:cubicBezTo>
                    <a:cubicBezTo>
                      <a:pt x="32037" y="31521"/>
                      <a:pt x="32949" y="33071"/>
                      <a:pt x="33739" y="34682"/>
                    </a:cubicBezTo>
                    <a:lnTo>
                      <a:pt x="34378" y="34712"/>
                    </a:lnTo>
                    <a:cubicBezTo>
                      <a:pt x="33527" y="32980"/>
                      <a:pt x="32554" y="31308"/>
                      <a:pt x="31490" y="29697"/>
                    </a:cubicBezTo>
                    <a:cubicBezTo>
                      <a:pt x="30122" y="27752"/>
                      <a:pt x="28572" y="26141"/>
                      <a:pt x="26748" y="25381"/>
                    </a:cubicBezTo>
                    <a:cubicBezTo>
                      <a:pt x="25229" y="24743"/>
                      <a:pt x="23800" y="23892"/>
                      <a:pt x="22523" y="22888"/>
                    </a:cubicBezTo>
                    <a:cubicBezTo>
                      <a:pt x="21216" y="21855"/>
                      <a:pt x="20365" y="20852"/>
                      <a:pt x="20213" y="20244"/>
                    </a:cubicBezTo>
                    <a:cubicBezTo>
                      <a:pt x="20031" y="19636"/>
                      <a:pt x="19453" y="19059"/>
                      <a:pt x="18876" y="18481"/>
                    </a:cubicBezTo>
                    <a:cubicBezTo>
                      <a:pt x="18207" y="17782"/>
                      <a:pt x="17478" y="17083"/>
                      <a:pt x="17478" y="16353"/>
                    </a:cubicBezTo>
                    <a:cubicBezTo>
                      <a:pt x="17478" y="15776"/>
                      <a:pt x="17326" y="15198"/>
                      <a:pt x="17113" y="14682"/>
                    </a:cubicBezTo>
                    <a:cubicBezTo>
                      <a:pt x="16870" y="14135"/>
                      <a:pt x="16505" y="13648"/>
                      <a:pt x="16049" y="13283"/>
                    </a:cubicBezTo>
                    <a:cubicBezTo>
                      <a:pt x="15532" y="12828"/>
                      <a:pt x="14864" y="12615"/>
                      <a:pt x="14195" y="12615"/>
                    </a:cubicBezTo>
                    <a:close/>
                    <a:moveTo>
                      <a:pt x="32280" y="1"/>
                    </a:moveTo>
                    <a:cubicBezTo>
                      <a:pt x="32280" y="1"/>
                      <a:pt x="32128" y="305"/>
                      <a:pt x="31916" y="852"/>
                    </a:cubicBezTo>
                    <a:cubicBezTo>
                      <a:pt x="31672" y="4590"/>
                      <a:pt x="33557" y="7964"/>
                      <a:pt x="35198" y="10882"/>
                    </a:cubicBezTo>
                    <a:cubicBezTo>
                      <a:pt x="36353" y="12949"/>
                      <a:pt x="37356" y="14742"/>
                      <a:pt x="37356" y="16201"/>
                    </a:cubicBezTo>
                    <a:cubicBezTo>
                      <a:pt x="37417" y="18177"/>
                      <a:pt x="37812" y="20153"/>
                      <a:pt x="38572" y="21977"/>
                    </a:cubicBezTo>
                    <a:cubicBezTo>
                      <a:pt x="39332" y="23922"/>
                      <a:pt x="40274" y="25806"/>
                      <a:pt x="41369" y="27600"/>
                    </a:cubicBezTo>
                    <a:cubicBezTo>
                      <a:pt x="42220" y="29028"/>
                      <a:pt x="42706" y="31855"/>
                      <a:pt x="42980" y="34712"/>
                    </a:cubicBezTo>
                    <a:lnTo>
                      <a:pt x="43557" y="34712"/>
                    </a:lnTo>
                    <a:cubicBezTo>
                      <a:pt x="43253" y="31764"/>
                      <a:pt x="42767" y="28816"/>
                      <a:pt x="41855" y="27296"/>
                    </a:cubicBezTo>
                    <a:cubicBezTo>
                      <a:pt x="40791" y="25533"/>
                      <a:pt x="39879" y="23679"/>
                      <a:pt x="39089" y="21794"/>
                    </a:cubicBezTo>
                    <a:cubicBezTo>
                      <a:pt x="38360" y="20001"/>
                      <a:pt x="37964" y="18116"/>
                      <a:pt x="37934" y="16201"/>
                    </a:cubicBezTo>
                    <a:cubicBezTo>
                      <a:pt x="37934" y="14590"/>
                      <a:pt x="36901" y="12736"/>
                      <a:pt x="35715" y="10609"/>
                    </a:cubicBezTo>
                    <a:cubicBezTo>
                      <a:pt x="34043" y="7660"/>
                      <a:pt x="32128" y="4256"/>
                      <a:pt x="32493" y="548"/>
                    </a:cubicBezTo>
                    <a:cubicBezTo>
                      <a:pt x="32372" y="183"/>
                      <a:pt x="32280" y="1"/>
                      <a:pt x="32280" y="1"/>
                    </a:cubicBezTo>
                    <a:close/>
                    <a:moveTo>
                      <a:pt x="50366" y="5867"/>
                    </a:moveTo>
                    <a:lnTo>
                      <a:pt x="50366" y="5867"/>
                    </a:lnTo>
                    <a:cubicBezTo>
                      <a:pt x="50366" y="5867"/>
                      <a:pt x="50639" y="6201"/>
                      <a:pt x="51004" y="6688"/>
                    </a:cubicBezTo>
                    <a:cubicBezTo>
                      <a:pt x="52098" y="7751"/>
                      <a:pt x="52858" y="9119"/>
                      <a:pt x="53223" y="10578"/>
                    </a:cubicBezTo>
                    <a:cubicBezTo>
                      <a:pt x="53588" y="12098"/>
                      <a:pt x="53588" y="13466"/>
                      <a:pt x="53375" y="13861"/>
                    </a:cubicBezTo>
                    <a:lnTo>
                      <a:pt x="53375" y="13891"/>
                    </a:lnTo>
                    <a:cubicBezTo>
                      <a:pt x="52858" y="14651"/>
                      <a:pt x="52646" y="15594"/>
                      <a:pt x="52828" y="16505"/>
                    </a:cubicBezTo>
                    <a:cubicBezTo>
                      <a:pt x="53010" y="17539"/>
                      <a:pt x="53497" y="18451"/>
                      <a:pt x="54226" y="19211"/>
                    </a:cubicBezTo>
                    <a:cubicBezTo>
                      <a:pt x="55260" y="20335"/>
                      <a:pt x="54226" y="22341"/>
                      <a:pt x="53314" y="24104"/>
                    </a:cubicBezTo>
                    <a:cubicBezTo>
                      <a:pt x="52585" y="25472"/>
                      <a:pt x="51946" y="26749"/>
                      <a:pt x="52250" y="27630"/>
                    </a:cubicBezTo>
                    <a:cubicBezTo>
                      <a:pt x="52767" y="28998"/>
                      <a:pt x="51642" y="30335"/>
                      <a:pt x="49971" y="32372"/>
                    </a:cubicBezTo>
                    <a:cubicBezTo>
                      <a:pt x="49606" y="32797"/>
                      <a:pt x="49211" y="33253"/>
                      <a:pt x="48816" y="33740"/>
                    </a:cubicBezTo>
                    <a:cubicBezTo>
                      <a:pt x="48572" y="34044"/>
                      <a:pt x="48329" y="34348"/>
                      <a:pt x="48086" y="34712"/>
                    </a:cubicBezTo>
                    <a:lnTo>
                      <a:pt x="48816" y="34712"/>
                    </a:lnTo>
                    <a:cubicBezTo>
                      <a:pt x="48998" y="34500"/>
                      <a:pt x="49150" y="34287"/>
                      <a:pt x="49302" y="34104"/>
                    </a:cubicBezTo>
                    <a:cubicBezTo>
                      <a:pt x="49667" y="33618"/>
                      <a:pt x="50062" y="33162"/>
                      <a:pt x="50427" y="32706"/>
                    </a:cubicBezTo>
                    <a:cubicBezTo>
                      <a:pt x="52250" y="30548"/>
                      <a:pt x="53436" y="29089"/>
                      <a:pt x="52828" y="27448"/>
                    </a:cubicBezTo>
                    <a:cubicBezTo>
                      <a:pt x="52615" y="26810"/>
                      <a:pt x="53223" y="25624"/>
                      <a:pt x="53861" y="24347"/>
                    </a:cubicBezTo>
                    <a:cubicBezTo>
                      <a:pt x="54864" y="22433"/>
                      <a:pt x="55989" y="20274"/>
                      <a:pt x="54682" y="18815"/>
                    </a:cubicBezTo>
                    <a:cubicBezTo>
                      <a:pt x="54044" y="18147"/>
                      <a:pt x="53618" y="17326"/>
                      <a:pt x="53436" y="16414"/>
                    </a:cubicBezTo>
                    <a:cubicBezTo>
                      <a:pt x="53284" y="15654"/>
                      <a:pt x="53436" y="14864"/>
                      <a:pt x="53861" y="14195"/>
                    </a:cubicBezTo>
                    <a:lnTo>
                      <a:pt x="53861" y="14165"/>
                    </a:lnTo>
                    <a:cubicBezTo>
                      <a:pt x="54135" y="13679"/>
                      <a:pt x="54196" y="12128"/>
                      <a:pt x="53770" y="10457"/>
                    </a:cubicBezTo>
                    <a:cubicBezTo>
                      <a:pt x="53405" y="8937"/>
                      <a:pt x="52646" y="7569"/>
                      <a:pt x="51582" y="6444"/>
                    </a:cubicBezTo>
                    <a:cubicBezTo>
                      <a:pt x="51187" y="6232"/>
                      <a:pt x="50761" y="6049"/>
                      <a:pt x="50366" y="5867"/>
                    </a:cubicBezTo>
                    <a:close/>
                    <a:moveTo>
                      <a:pt x="67083" y="24499"/>
                    </a:moveTo>
                    <a:cubicBezTo>
                      <a:pt x="67053" y="24834"/>
                      <a:pt x="66992" y="25138"/>
                      <a:pt x="66901" y="25442"/>
                    </a:cubicBezTo>
                    <a:cubicBezTo>
                      <a:pt x="66901" y="27600"/>
                      <a:pt x="65624" y="28785"/>
                      <a:pt x="64652" y="29727"/>
                    </a:cubicBezTo>
                    <a:cubicBezTo>
                      <a:pt x="64044" y="30275"/>
                      <a:pt x="63558" y="30731"/>
                      <a:pt x="63466" y="31308"/>
                    </a:cubicBezTo>
                    <a:cubicBezTo>
                      <a:pt x="63345" y="31946"/>
                      <a:pt x="62980" y="32554"/>
                      <a:pt x="62494" y="33010"/>
                    </a:cubicBezTo>
                    <a:cubicBezTo>
                      <a:pt x="61825" y="33618"/>
                      <a:pt x="61065" y="34135"/>
                      <a:pt x="60214" y="34469"/>
                    </a:cubicBezTo>
                    <a:lnTo>
                      <a:pt x="59819" y="34652"/>
                    </a:lnTo>
                    <a:lnTo>
                      <a:pt x="59697" y="34712"/>
                    </a:lnTo>
                    <a:lnTo>
                      <a:pt x="61035" y="34712"/>
                    </a:lnTo>
                    <a:cubicBezTo>
                      <a:pt x="61703" y="34378"/>
                      <a:pt x="62342" y="33952"/>
                      <a:pt x="62889" y="33436"/>
                    </a:cubicBezTo>
                    <a:cubicBezTo>
                      <a:pt x="63466" y="32889"/>
                      <a:pt x="63862" y="32190"/>
                      <a:pt x="64014" y="31399"/>
                    </a:cubicBezTo>
                    <a:cubicBezTo>
                      <a:pt x="64105" y="31004"/>
                      <a:pt x="64530" y="30639"/>
                      <a:pt x="65047" y="30123"/>
                    </a:cubicBezTo>
                    <a:cubicBezTo>
                      <a:pt x="66020" y="29241"/>
                      <a:pt x="67235" y="28056"/>
                      <a:pt x="67448" y="26080"/>
                    </a:cubicBezTo>
                    <a:cubicBezTo>
                      <a:pt x="67266" y="25168"/>
                      <a:pt x="67083" y="24499"/>
                      <a:pt x="67083" y="244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4" name="Google Shape;1924;p21"/>
            <p:cNvGrpSpPr/>
            <p:nvPr/>
          </p:nvGrpSpPr>
          <p:grpSpPr>
            <a:xfrm>
              <a:off x="4387657" y="3694416"/>
              <a:ext cx="1252400" cy="1473059"/>
              <a:chOff x="2634050" y="3784550"/>
              <a:chExt cx="1220425" cy="1435450"/>
            </a:xfrm>
          </p:grpSpPr>
          <p:sp>
            <p:nvSpPr>
              <p:cNvPr id="1925" name="Google Shape;1925;p21"/>
              <p:cNvSpPr/>
              <p:nvPr/>
            </p:nvSpPr>
            <p:spPr>
              <a:xfrm>
                <a:off x="3062625" y="4406125"/>
                <a:ext cx="486375" cy="813875"/>
              </a:xfrm>
              <a:custGeom>
                <a:avLst/>
                <a:gdLst/>
                <a:ahLst/>
                <a:cxnLst/>
                <a:rect l="l" t="t" r="r" b="b"/>
                <a:pathLst>
                  <a:path w="19455" h="32555" extrusionOk="0">
                    <a:moveTo>
                      <a:pt x="18390" y="32554"/>
                    </a:moveTo>
                    <a:cubicBezTo>
                      <a:pt x="15229" y="29059"/>
                      <a:pt x="12463" y="25259"/>
                      <a:pt x="10092" y="21186"/>
                    </a:cubicBezTo>
                    <a:cubicBezTo>
                      <a:pt x="1" y="3648"/>
                      <a:pt x="457" y="1095"/>
                      <a:pt x="457" y="1095"/>
                    </a:cubicBezTo>
                    <a:cubicBezTo>
                      <a:pt x="457" y="1095"/>
                      <a:pt x="578" y="1"/>
                      <a:pt x="1399" y="2554"/>
                    </a:cubicBezTo>
                    <a:cubicBezTo>
                      <a:pt x="2189" y="5107"/>
                      <a:pt x="6141" y="12706"/>
                      <a:pt x="11582" y="21855"/>
                    </a:cubicBezTo>
                    <a:cubicBezTo>
                      <a:pt x="13861" y="25655"/>
                      <a:pt x="16506" y="29241"/>
                      <a:pt x="19454" y="325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1"/>
              <p:cNvSpPr/>
              <p:nvPr/>
            </p:nvSpPr>
            <p:spPr>
              <a:xfrm>
                <a:off x="2820975" y="3784550"/>
                <a:ext cx="262200" cy="674025"/>
              </a:xfrm>
              <a:custGeom>
                <a:avLst/>
                <a:gdLst/>
                <a:ahLst/>
                <a:cxnLst/>
                <a:rect l="l" t="t" r="r" b="b"/>
                <a:pathLst>
                  <a:path w="10488" h="26961" extrusionOk="0">
                    <a:moveTo>
                      <a:pt x="10488" y="26961"/>
                    </a:moveTo>
                    <a:cubicBezTo>
                      <a:pt x="10488" y="19271"/>
                      <a:pt x="1" y="0"/>
                      <a:pt x="1" y="0"/>
                    </a:cubicBezTo>
                    <a:cubicBezTo>
                      <a:pt x="1" y="0"/>
                      <a:pt x="2524" y="10699"/>
                      <a:pt x="4834" y="17630"/>
                    </a:cubicBezTo>
                    <a:cubicBezTo>
                      <a:pt x="7174" y="24590"/>
                      <a:pt x="10488" y="26961"/>
                      <a:pt x="10488" y="26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21"/>
              <p:cNvSpPr/>
              <p:nvPr/>
            </p:nvSpPr>
            <p:spPr>
              <a:xfrm>
                <a:off x="3105950" y="4119650"/>
                <a:ext cx="137550" cy="398200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15928" extrusionOk="0">
                    <a:moveTo>
                      <a:pt x="4590" y="1"/>
                    </a:moveTo>
                    <a:cubicBezTo>
                      <a:pt x="4590" y="1"/>
                      <a:pt x="2493" y="5593"/>
                      <a:pt x="1277" y="9514"/>
                    </a:cubicBezTo>
                    <a:cubicBezTo>
                      <a:pt x="61" y="13405"/>
                      <a:pt x="0" y="15928"/>
                      <a:pt x="0" y="15928"/>
                    </a:cubicBezTo>
                    <a:cubicBezTo>
                      <a:pt x="5502" y="13314"/>
                      <a:pt x="4590" y="1"/>
                      <a:pt x="4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21"/>
              <p:cNvSpPr/>
              <p:nvPr/>
            </p:nvSpPr>
            <p:spPr>
              <a:xfrm>
                <a:off x="3220700" y="4311150"/>
                <a:ext cx="286500" cy="433150"/>
              </a:xfrm>
              <a:custGeom>
                <a:avLst/>
                <a:gdLst/>
                <a:ahLst/>
                <a:cxnLst/>
                <a:rect l="l" t="t" r="r" b="b"/>
                <a:pathLst>
                  <a:path w="11460" h="17326" extrusionOk="0">
                    <a:moveTo>
                      <a:pt x="0" y="17326"/>
                    </a:moveTo>
                    <a:cubicBezTo>
                      <a:pt x="4408" y="14985"/>
                      <a:pt x="11459" y="0"/>
                      <a:pt x="11459" y="0"/>
                    </a:cubicBezTo>
                    <a:cubicBezTo>
                      <a:pt x="11459" y="0"/>
                      <a:pt x="6018" y="5563"/>
                      <a:pt x="3131" y="9879"/>
                    </a:cubicBezTo>
                    <a:cubicBezTo>
                      <a:pt x="243" y="14225"/>
                      <a:pt x="0" y="17326"/>
                      <a:pt x="0" y="173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1"/>
              <p:cNvSpPr/>
              <p:nvPr/>
            </p:nvSpPr>
            <p:spPr>
              <a:xfrm>
                <a:off x="3163700" y="4172850"/>
                <a:ext cx="215825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8542" extrusionOk="0">
                    <a:moveTo>
                      <a:pt x="122" y="18542"/>
                    </a:moveTo>
                    <a:cubicBezTo>
                      <a:pt x="3952" y="17326"/>
                      <a:pt x="8633" y="0"/>
                      <a:pt x="8633" y="0"/>
                    </a:cubicBezTo>
                    <a:cubicBezTo>
                      <a:pt x="8633" y="0"/>
                      <a:pt x="3435" y="8420"/>
                      <a:pt x="1733" y="12645"/>
                    </a:cubicBezTo>
                    <a:cubicBezTo>
                      <a:pt x="0" y="16839"/>
                      <a:pt x="122" y="18542"/>
                      <a:pt x="122" y="185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1"/>
              <p:cNvSpPr/>
              <p:nvPr/>
            </p:nvSpPr>
            <p:spPr>
              <a:xfrm>
                <a:off x="3286050" y="4423600"/>
                <a:ext cx="285725" cy="440775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17631" extrusionOk="0">
                    <a:moveTo>
                      <a:pt x="0" y="17569"/>
                    </a:moveTo>
                    <a:cubicBezTo>
                      <a:pt x="1459" y="17630"/>
                      <a:pt x="3040" y="15776"/>
                      <a:pt x="5167" y="11065"/>
                    </a:cubicBezTo>
                    <a:cubicBezTo>
                      <a:pt x="7265" y="6323"/>
                      <a:pt x="11429" y="1"/>
                      <a:pt x="11429" y="1"/>
                    </a:cubicBezTo>
                    <a:cubicBezTo>
                      <a:pt x="11429" y="1"/>
                      <a:pt x="5563" y="6171"/>
                      <a:pt x="3040" y="10761"/>
                    </a:cubicBezTo>
                    <a:cubicBezTo>
                      <a:pt x="517" y="15381"/>
                      <a:pt x="0" y="17569"/>
                      <a:pt x="0" y="17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1"/>
              <p:cNvSpPr/>
              <p:nvPr/>
            </p:nvSpPr>
            <p:spPr>
              <a:xfrm>
                <a:off x="3479825" y="4874225"/>
                <a:ext cx="312325" cy="279650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1186" extrusionOk="0">
                    <a:moveTo>
                      <a:pt x="4651" y="6079"/>
                    </a:moveTo>
                    <a:cubicBezTo>
                      <a:pt x="669" y="8906"/>
                      <a:pt x="0" y="11186"/>
                      <a:pt x="0" y="11186"/>
                    </a:cubicBezTo>
                    <a:cubicBezTo>
                      <a:pt x="4681" y="10213"/>
                      <a:pt x="12493" y="0"/>
                      <a:pt x="12493" y="0"/>
                    </a:cubicBezTo>
                    <a:cubicBezTo>
                      <a:pt x="12493" y="0"/>
                      <a:pt x="8663" y="3222"/>
                      <a:pt x="4651" y="60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1"/>
              <p:cNvSpPr/>
              <p:nvPr/>
            </p:nvSpPr>
            <p:spPr>
              <a:xfrm>
                <a:off x="3496525" y="5004175"/>
                <a:ext cx="345025" cy="203675"/>
              </a:xfrm>
              <a:custGeom>
                <a:avLst/>
                <a:gdLst/>
                <a:ahLst/>
                <a:cxnLst/>
                <a:rect l="l" t="t" r="r" b="b"/>
                <a:pathLst>
                  <a:path w="13801" h="8147" extrusionOk="0">
                    <a:moveTo>
                      <a:pt x="13800" y="0"/>
                    </a:moveTo>
                    <a:cubicBezTo>
                      <a:pt x="13800" y="0"/>
                      <a:pt x="9819" y="3678"/>
                      <a:pt x="6384" y="3951"/>
                    </a:cubicBezTo>
                    <a:cubicBezTo>
                      <a:pt x="2919" y="4255"/>
                      <a:pt x="1" y="6748"/>
                      <a:pt x="1" y="6748"/>
                    </a:cubicBezTo>
                    <a:cubicBezTo>
                      <a:pt x="7843" y="8146"/>
                      <a:pt x="13800" y="0"/>
                      <a:pt x="13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1"/>
              <p:cNvSpPr/>
              <p:nvPr/>
            </p:nvSpPr>
            <p:spPr>
              <a:xfrm>
                <a:off x="3386350" y="4582425"/>
                <a:ext cx="323725" cy="457475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8299" extrusionOk="0">
                    <a:moveTo>
                      <a:pt x="0" y="18086"/>
                    </a:moveTo>
                    <a:cubicBezTo>
                      <a:pt x="1703" y="18299"/>
                      <a:pt x="5380" y="15137"/>
                      <a:pt x="6931" y="10700"/>
                    </a:cubicBezTo>
                    <a:cubicBezTo>
                      <a:pt x="8481" y="6232"/>
                      <a:pt x="12949" y="0"/>
                      <a:pt x="12949" y="0"/>
                    </a:cubicBezTo>
                    <a:cubicBezTo>
                      <a:pt x="12949" y="0"/>
                      <a:pt x="6809" y="6201"/>
                      <a:pt x="5016" y="10396"/>
                    </a:cubicBezTo>
                    <a:cubicBezTo>
                      <a:pt x="3253" y="14560"/>
                      <a:pt x="0" y="18086"/>
                      <a:pt x="0" y="18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1"/>
              <p:cNvSpPr/>
              <p:nvPr/>
            </p:nvSpPr>
            <p:spPr>
              <a:xfrm>
                <a:off x="3333925" y="4476800"/>
                <a:ext cx="335875" cy="484825"/>
              </a:xfrm>
              <a:custGeom>
                <a:avLst/>
                <a:gdLst/>
                <a:ahLst/>
                <a:cxnLst/>
                <a:rect l="l" t="t" r="r" b="b"/>
                <a:pathLst>
                  <a:path w="13435" h="19393" extrusionOk="0">
                    <a:moveTo>
                      <a:pt x="0" y="19180"/>
                    </a:moveTo>
                    <a:cubicBezTo>
                      <a:pt x="1368" y="19393"/>
                      <a:pt x="4407" y="15320"/>
                      <a:pt x="6414" y="10639"/>
                    </a:cubicBezTo>
                    <a:cubicBezTo>
                      <a:pt x="8389" y="5988"/>
                      <a:pt x="13435" y="0"/>
                      <a:pt x="13435" y="0"/>
                    </a:cubicBezTo>
                    <a:cubicBezTo>
                      <a:pt x="10912" y="2098"/>
                      <a:pt x="8632" y="4469"/>
                      <a:pt x="6657" y="7052"/>
                    </a:cubicBezTo>
                    <a:cubicBezTo>
                      <a:pt x="3496" y="11277"/>
                      <a:pt x="0" y="19180"/>
                      <a:pt x="0" y="191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1"/>
              <p:cNvSpPr/>
              <p:nvPr/>
            </p:nvSpPr>
            <p:spPr>
              <a:xfrm>
                <a:off x="3437250" y="4744275"/>
                <a:ext cx="358700" cy="360975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4439" extrusionOk="0">
                    <a:moveTo>
                      <a:pt x="1" y="14439"/>
                    </a:moveTo>
                    <a:cubicBezTo>
                      <a:pt x="4044" y="13952"/>
                      <a:pt x="14348" y="1"/>
                      <a:pt x="14348" y="1"/>
                    </a:cubicBezTo>
                    <a:cubicBezTo>
                      <a:pt x="14348" y="1"/>
                      <a:pt x="11187" y="2250"/>
                      <a:pt x="6293" y="6475"/>
                    </a:cubicBezTo>
                    <a:cubicBezTo>
                      <a:pt x="1430" y="10700"/>
                      <a:pt x="1" y="14439"/>
                      <a:pt x="1" y="144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1"/>
              <p:cNvSpPr/>
              <p:nvPr/>
            </p:nvSpPr>
            <p:spPr>
              <a:xfrm>
                <a:off x="3336200" y="5146250"/>
                <a:ext cx="136050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950" extrusionOk="0">
                    <a:moveTo>
                      <a:pt x="0" y="2949"/>
                    </a:moveTo>
                    <a:lnTo>
                      <a:pt x="3405" y="2949"/>
                    </a:lnTo>
                    <a:cubicBezTo>
                      <a:pt x="4195" y="2068"/>
                      <a:pt x="4894" y="1095"/>
                      <a:pt x="5441" y="1"/>
                    </a:cubicBezTo>
                    <a:cubicBezTo>
                      <a:pt x="4195" y="305"/>
                      <a:pt x="2189" y="1460"/>
                      <a:pt x="0" y="29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1"/>
              <p:cNvSpPr/>
              <p:nvPr/>
            </p:nvSpPr>
            <p:spPr>
              <a:xfrm>
                <a:off x="2926600" y="4998075"/>
                <a:ext cx="449125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17965" h="5017" extrusionOk="0">
                    <a:moveTo>
                      <a:pt x="17965" y="1065"/>
                    </a:moveTo>
                    <a:cubicBezTo>
                      <a:pt x="16962" y="1"/>
                      <a:pt x="14773" y="62"/>
                      <a:pt x="10913" y="1247"/>
                    </a:cubicBezTo>
                    <a:cubicBezTo>
                      <a:pt x="7053" y="2432"/>
                      <a:pt x="1" y="4864"/>
                      <a:pt x="1" y="4864"/>
                    </a:cubicBezTo>
                    <a:cubicBezTo>
                      <a:pt x="1" y="4864"/>
                      <a:pt x="2524" y="5016"/>
                      <a:pt x="6658" y="4165"/>
                    </a:cubicBezTo>
                    <a:cubicBezTo>
                      <a:pt x="10761" y="3284"/>
                      <a:pt x="17965" y="1065"/>
                      <a:pt x="17965" y="10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21"/>
              <p:cNvSpPr/>
              <p:nvPr/>
            </p:nvSpPr>
            <p:spPr>
              <a:xfrm>
                <a:off x="3048950" y="5061925"/>
                <a:ext cx="376925" cy="158075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6323" extrusionOk="0">
                    <a:moveTo>
                      <a:pt x="1" y="6322"/>
                    </a:moveTo>
                    <a:lnTo>
                      <a:pt x="3922" y="6322"/>
                    </a:lnTo>
                    <a:cubicBezTo>
                      <a:pt x="8876" y="4407"/>
                      <a:pt x="15077" y="1246"/>
                      <a:pt x="15077" y="1246"/>
                    </a:cubicBezTo>
                    <a:cubicBezTo>
                      <a:pt x="12007" y="0"/>
                      <a:pt x="4773" y="3617"/>
                      <a:pt x="1" y="6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21"/>
              <p:cNvSpPr/>
              <p:nvPr/>
            </p:nvSpPr>
            <p:spPr>
              <a:xfrm>
                <a:off x="3447150" y="5180450"/>
                <a:ext cx="494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582" extrusionOk="0">
                    <a:moveTo>
                      <a:pt x="0" y="1581"/>
                    </a:moveTo>
                    <a:lnTo>
                      <a:pt x="1702" y="1581"/>
                    </a:lnTo>
                    <a:cubicBezTo>
                      <a:pt x="1824" y="1065"/>
                      <a:pt x="1915" y="518"/>
                      <a:pt x="1976" y="1"/>
                    </a:cubicBezTo>
                    <a:cubicBezTo>
                      <a:pt x="1216" y="396"/>
                      <a:pt x="547" y="943"/>
                      <a:pt x="0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21"/>
              <p:cNvSpPr/>
              <p:nvPr/>
            </p:nvSpPr>
            <p:spPr>
              <a:xfrm>
                <a:off x="3542875" y="5156900"/>
                <a:ext cx="3116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12464" h="2524" extrusionOk="0">
                    <a:moveTo>
                      <a:pt x="4743" y="1125"/>
                    </a:moveTo>
                    <a:cubicBezTo>
                      <a:pt x="3071" y="1186"/>
                      <a:pt x="1460" y="1672"/>
                      <a:pt x="1" y="2523"/>
                    </a:cubicBezTo>
                    <a:lnTo>
                      <a:pt x="6506" y="2523"/>
                    </a:lnTo>
                    <a:cubicBezTo>
                      <a:pt x="8573" y="1855"/>
                      <a:pt x="10548" y="1004"/>
                      <a:pt x="12463" y="1"/>
                    </a:cubicBezTo>
                    <a:cubicBezTo>
                      <a:pt x="12463" y="1"/>
                      <a:pt x="7782" y="943"/>
                      <a:pt x="4743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21"/>
              <p:cNvSpPr/>
              <p:nvPr/>
            </p:nvSpPr>
            <p:spPr>
              <a:xfrm>
                <a:off x="2653050" y="4300500"/>
                <a:ext cx="450650" cy="218125"/>
              </a:xfrm>
              <a:custGeom>
                <a:avLst/>
                <a:gdLst/>
                <a:ahLst/>
                <a:cxnLst/>
                <a:rect l="l" t="t" r="r" b="b"/>
                <a:pathLst>
                  <a:path w="18026" h="8725" extrusionOk="0">
                    <a:moveTo>
                      <a:pt x="7296" y="5563"/>
                    </a:moveTo>
                    <a:cubicBezTo>
                      <a:pt x="10578" y="7478"/>
                      <a:pt x="14256" y="8572"/>
                      <a:pt x="18025" y="8724"/>
                    </a:cubicBezTo>
                    <a:cubicBezTo>
                      <a:pt x="17387" y="7508"/>
                      <a:pt x="14499" y="6505"/>
                      <a:pt x="9575" y="4803"/>
                    </a:cubicBezTo>
                    <a:cubicBezTo>
                      <a:pt x="4651" y="3131"/>
                      <a:pt x="1" y="1"/>
                      <a:pt x="1" y="1"/>
                    </a:cubicBezTo>
                    <a:cubicBezTo>
                      <a:pt x="1" y="1"/>
                      <a:pt x="1794" y="2341"/>
                      <a:pt x="7296" y="55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21"/>
              <p:cNvSpPr/>
              <p:nvPr/>
            </p:nvSpPr>
            <p:spPr>
              <a:xfrm>
                <a:off x="2634050" y="4445650"/>
                <a:ext cx="520550" cy="1732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6931" extrusionOk="0">
                    <a:moveTo>
                      <a:pt x="20822" y="6930"/>
                    </a:moveTo>
                    <a:cubicBezTo>
                      <a:pt x="20062" y="5684"/>
                      <a:pt x="16171" y="4225"/>
                      <a:pt x="11703" y="3526"/>
                    </a:cubicBezTo>
                    <a:cubicBezTo>
                      <a:pt x="7204" y="2827"/>
                      <a:pt x="1" y="0"/>
                      <a:pt x="1" y="0"/>
                    </a:cubicBezTo>
                    <a:cubicBezTo>
                      <a:pt x="2827" y="1824"/>
                      <a:pt x="5776" y="3435"/>
                      <a:pt x="8846" y="4772"/>
                    </a:cubicBezTo>
                    <a:cubicBezTo>
                      <a:pt x="13709" y="6839"/>
                      <a:pt x="20822" y="6930"/>
                      <a:pt x="20822" y="69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21"/>
              <p:cNvSpPr/>
              <p:nvPr/>
            </p:nvSpPr>
            <p:spPr>
              <a:xfrm>
                <a:off x="2694075" y="4609775"/>
                <a:ext cx="522075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20883" h="4895" extrusionOk="0">
                    <a:moveTo>
                      <a:pt x="20883" y="4894"/>
                    </a:moveTo>
                    <a:cubicBezTo>
                      <a:pt x="18998" y="2706"/>
                      <a:pt x="15655" y="1764"/>
                      <a:pt x="11582" y="1551"/>
                    </a:cubicBezTo>
                    <a:cubicBezTo>
                      <a:pt x="7478" y="1369"/>
                      <a:pt x="1" y="1"/>
                      <a:pt x="1" y="1"/>
                    </a:cubicBezTo>
                    <a:cubicBezTo>
                      <a:pt x="2919" y="1460"/>
                      <a:pt x="6019" y="2584"/>
                      <a:pt x="9211" y="3344"/>
                    </a:cubicBezTo>
                    <a:cubicBezTo>
                      <a:pt x="13041" y="4195"/>
                      <a:pt x="16962" y="4712"/>
                      <a:pt x="20883" y="48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21"/>
              <p:cNvSpPr/>
              <p:nvPr/>
            </p:nvSpPr>
            <p:spPr>
              <a:xfrm>
                <a:off x="2727525" y="4765550"/>
                <a:ext cx="554750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22190" h="4895" extrusionOk="0">
                    <a:moveTo>
                      <a:pt x="22189" y="3648"/>
                    </a:moveTo>
                    <a:cubicBezTo>
                      <a:pt x="20700" y="1308"/>
                      <a:pt x="15259" y="2159"/>
                      <a:pt x="11064" y="2584"/>
                    </a:cubicBezTo>
                    <a:cubicBezTo>
                      <a:pt x="6900" y="2980"/>
                      <a:pt x="0" y="1"/>
                      <a:pt x="0" y="1"/>
                    </a:cubicBezTo>
                    <a:cubicBezTo>
                      <a:pt x="0" y="1"/>
                      <a:pt x="4256" y="3223"/>
                      <a:pt x="9514" y="4074"/>
                    </a:cubicBezTo>
                    <a:cubicBezTo>
                      <a:pt x="14803" y="4894"/>
                      <a:pt x="22189" y="3648"/>
                      <a:pt x="22189" y="3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21"/>
              <p:cNvSpPr/>
              <p:nvPr/>
            </p:nvSpPr>
            <p:spPr>
              <a:xfrm>
                <a:off x="2794400" y="4888650"/>
                <a:ext cx="53345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21338" h="3801" extrusionOk="0">
                    <a:moveTo>
                      <a:pt x="21338" y="2250"/>
                    </a:moveTo>
                    <a:cubicBezTo>
                      <a:pt x="20244" y="1338"/>
                      <a:pt x="18845" y="852"/>
                      <a:pt x="17386" y="852"/>
                    </a:cubicBezTo>
                    <a:cubicBezTo>
                      <a:pt x="14864" y="822"/>
                      <a:pt x="12554" y="1369"/>
                      <a:pt x="8055" y="518"/>
                    </a:cubicBezTo>
                    <a:cubicBezTo>
                      <a:pt x="5380" y="1"/>
                      <a:pt x="2614" y="122"/>
                      <a:pt x="0" y="913"/>
                    </a:cubicBezTo>
                    <a:cubicBezTo>
                      <a:pt x="1094" y="943"/>
                      <a:pt x="2189" y="1034"/>
                      <a:pt x="3252" y="1217"/>
                    </a:cubicBezTo>
                    <a:cubicBezTo>
                      <a:pt x="5076" y="1490"/>
                      <a:pt x="6687" y="2341"/>
                      <a:pt x="11915" y="3253"/>
                    </a:cubicBezTo>
                    <a:cubicBezTo>
                      <a:pt x="15107" y="3800"/>
                      <a:pt x="18359" y="3436"/>
                      <a:pt x="21338" y="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6" name="Google Shape;1946;p21"/>
            <p:cNvGrpSpPr/>
            <p:nvPr/>
          </p:nvGrpSpPr>
          <p:grpSpPr>
            <a:xfrm>
              <a:off x="4159060" y="4439610"/>
              <a:ext cx="701773" cy="702653"/>
              <a:chOff x="5856000" y="4600650"/>
              <a:chExt cx="618575" cy="619350"/>
            </a:xfrm>
          </p:grpSpPr>
          <p:sp>
            <p:nvSpPr>
              <p:cNvPr id="1947" name="Google Shape;1947;p21"/>
              <p:cNvSpPr/>
              <p:nvPr/>
            </p:nvSpPr>
            <p:spPr>
              <a:xfrm>
                <a:off x="5909200" y="5028475"/>
                <a:ext cx="438475" cy="120100"/>
              </a:xfrm>
              <a:custGeom>
                <a:avLst/>
                <a:gdLst/>
                <a:ahLst/>
                <a:cxnLst/>
                <a:rect l="l" t="t" r="r" b="b"/>
                <a:pathLst>
                  <a:path w="17539" h="4804" extrusionOk="0">
                    <a:moveTo>
                      <a:pt x="3617" y="4469"/>
                    </a:moveTo>
                    <a:cubicBezTo>
                      <a:pt x="5380" y="4803"/>
                      <a:pt x="8085" y="4317"/>
                      <a:pt x="11915" y="2827"/>
                    </a:cubicBezTo>
                    <a:cubicBezTo>
                      <a:pt x="15745" y="1338"/>
                      <a:pt x="17538" y="3952"/>
                      <a:pt x="17538" y="3952"/>
                    </a:cubicBezTo>
                    <a:cubicBezTo>
                      <a:pt x="17447" y="3648"/>
                      <a:pt x="17356" y="3344"/>
                      <a:pt x="17234" y="3040"/>
                    </a:cubicBezTo>
                    <a:cubicBezTo>
                      <a:pt x="16201" y="1"/>
                      <a:pt x="13678" y="1855"/>
                      <a:pt x="7174" y="1642"/>
                    </a:cubicBezTo>
                    <a:cubicBezTo>
                      <a:pt x="7022" y="1642"/>
                      <a:pt x="6870" y="1642"/>
                      <a:pt x="6718" y="1612"/>
                    </a:cubicBezTo>
                    <a:lnTo>
                      <a:pt x="5228" y="2615"/>
                    </a:lnTo>
                    <a:cubicBezTo>
                      <a:pt x="3040" y="4104"/>
                      <a:pt x="0" y="1672"/>
                      <a:pt x="0" y="1672"/>
                    </a:cubicBezTo>
                    <a:cubicBezTo>
                      <a:pt x="0" y="1672"/>
                      <a:pt x="1915" y="4165"/>
                      <a:pt x="3617" y="446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21"/>
              <p:cNvSpPr/>
              <p:nvPr/>
            </p:nvSpPr>
            <p:spPr>
              <a:xfrm>
                <a:off x="6325600" y="4613575"/>
                <a:ext cx="148975" cy="42177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16871" extrusionOk="0">
                    <a:moveTo>
                      <a:pt x="791" y="15685"/>
                    </a:moveTo>
                    <a:cubicBezTo>
                      <a:pt x="791" y="15685"/>
                      <a:pt x="3041" y="14408"/>
                      <a:pt x="4500" y="8177"/>
                    </a:cubicBezTo>
                    <a:cubicBezTo>
                      <a:pt x="5959" y="1916"/>
                      <a:pt x="5533" y="1"/>
                      <a:pt x="5533" y="1"/>
                    </a:cubicBezTo>
                    <a:cubicBezTo>
                      <a:pt x="4135" y="2432"/>
                      <a:pt x="2858" y="4925"/>
                      <a:pt x="1734" y="7508"/>
                    </a:cubicBezTo>
                    <a:cubicBezTo>
                      <a:pt x="700" y="9879"/>
                      <a:pt x="92" y="12402"/>
                      <a:pt x="1" y="15016"/>
                    </a:cubicBezTo>
                    <a:cubicBezTo>
                      <a:pt x="1" y="15016"/>
                      <a:pt x="92" y="16870"/>
                      <a:pt x="791" y="1568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21"/>
              <p:cNvSpPr/>
              <p:nvPr/>
            </p:nvSpPr>
            <p:spPr>
              <a:xfrm>
                <a:off x="6343100" y="4672850"/>
                <a:ext cx="120075" cy="33590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13436" extrusionOk="0">
                    <a:moveTo>
                      <a:pt x="4803" y="1"/>
                    </a:moveTo>
                    <a:cubicBezTo>
                      <a:pt x="3252" y="3131"/>
                      <a:pt x="334" y="9514"/>
                      <a:pt x="0" y="13435"/>
                    </a:cubicBezTo>
                    <a:lnTo>
                      <a:pt x="91" y="13314"/>
                    </a:lnTo>
                    <a:cubicBezTo>
                      <a:pt x="91" y="13314"/>
                      <a:pt x="2341" y="12037"/>
                      <a:pt x="3800" y="5806"/>
                    </a:cubicBezTo>
                    <a:cubicBezTo>
                      <a:pt x="4255" y="3891"/>
                      <a:pt x="4590" y="1946"/>
                      <a:pt x="48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21"/>
              <p:cNvSpPr/>
              <p:nvPr/>
            </p:nvSpPr>
            <p:spPr>
              <a:xfrm>
                <a:off x="6235175" y="4600650"/>
                <a:ext cx="131500" cy="431650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17266" extrusionOk="0">
                    <a:moveTo>
                      <a:pt x="4013" y="15898"/>
                    </a:moveTo>
                    <a:cubicBezTo>
                      <a:pt x="4013" y="15898"/>
                      <a:pt x="5259" y="13649"/>
                      <a:pt x="3314" y="7539"/>
                    </a:cubicBezTo>
                    <a:cubicBezTo>
                      <a:pt x="1338" y="1430"/>
                      <a:pt x="1" y="1"/>
                      <a:pt x="1" y="1"/>
                    </a:cubicBezTo>
                    <a:cubicBezTo>
                      <a:pt x="62" y="2797"/>
                      <a:pt x="244" y="5594"/>
                      <a:pt x="578" y="8360"/>
                    </a:cubicBezTo>
                    <a:cubicBezTo>
                      <a:pt x="913" y="10943"/>
                      <a:pt x="1703" y="13436"/>
                      <a:pt x="2980" y="15685"/>
                    </a:cubicBezTo>
                    <a:cubicBezTo>
                      <a:pt x="2980" y="15685"/>
                      <a:pt x="3983" y="17266"/>
                      <a:pt x="4013" y="15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21"/>
              <p:cNvSpPr/>
              <p:nvPr/>
            </p:nvSpPr>
            <p:spPr>
              <a:xfrm>
                <a:off x="6264825" y="4651575"/>
                <a:ext cx="101850" cy="349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3983" extrusionOk="0">
                    <a:moveTo>
                      <a:pt x="31" y="0"/>
                    </a:moveTo>
                    <a:cubicBezTo>
                      <a:pt x="304" y="3466"/>
                      <a:pt x="1064" y="10457"/>
                      <a:pt x="2797" y="13982"/>
                    </a:cubicBezTo>
                    <a:lnTo>
                      <a:pt x="2797" y="13861"/>
                    </a:lnTo>
                    <a:cubicBezTo>
                      <a:pt x="2797" y="13800"/>
                      <a:pt x="4073" y="11612"/>
                      <a:pt x="2098" y="5502"/>
                    </a:cubicBezTo>
                    <a:cubicBezTo>
                      <a:pt x="1520" y="3618"/>
                      <a:pt x="821" y="1794"/>
                      <a:pt x="0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21"/>
              <p:cNvSpPr/>
              <p:nvPr/>
            </p:nvSpPr>
            <p:spPr>
              <a:xfrm>
                <a:off x="6029250" y="4702475"/>
                <a:ext cx="30855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12342" h="12737" extrusionOk="0">
                    <a:moveTo>
                      <a:pt x="11642" y="11551"/>
                    </a:moveTo>
                    <a:cubicBezTo>
                      <a:pt x="11642" y="11551"/>
                      <a:pt x="11551" y="8968"/>
                      <a:pt x="6718" y="4743"/>
                    </a:cubicBezTo>
                    <a:cubicBezTo>
                      <a:pt x="1885" y="518"/>
                      <a:pt x="1" y="1"/>
                      <a:pt x="1" y="1"/>
                    </a:cubicBezTo>
                    <a:cubicBezTo>
                      <a:pt x="1490" y="2372"/>
                      <a:pt x="3101" y="4651"/>
                      <a:pt x="4834" y="6870"/>
                    </a:cubicBezTo>
                    <a:cubicBezTo>
                      <a:pt x="6445" y="8907"/>
                      <a:pt x="8420" y="10639"/>
                      <a:pt x="10639" y="11916"/>
                    </a:cubicBezTo>
                    <a:cubicBezTo>
                      <a:pt x="10639" y="11916"/>
                      <a:pt x="12341" y="12737"/>
                      <a:pt x="11642" y="1155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21"/>
              <p:cNvSpPr/>
              <p:nvPr/>
            </p:nvSpPr>
            <p:spPr>
              <a:xfrm>
                <a:off x="6081675" y="4730600"/>
                <a:ext cx="240150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0548" extrusionOk="0">
                    <a:moveTo>
                      <a:pt x="1" y="1"/>
                    </a:moveTo>
                    <a:cubicBezTo>
                      <a:pt x="2037" y="2858"/>
                      <a:pt x="6262" y="8420"/>
                      <a:pt x="9606" y="10548"/>
                    </a:cubicBezTo>
                    <a:cubicBezTo>
                      <a:pt x="9576" y="10517"/>
                      <a:pt x="9576" y="10457"/>
                      <a:pt x="9545" y="10426"/>
                    </a:cubicBezTo>
                    <a:cubicBezTo>
                      <a:pt x="9545" y="10426"/>
                      <a:pt x="9454" y="7843"/>
                      <a:pt x="4621" y="3618"/>
                    </a:cubicBezTo>
                    <a:cubicBezTo>
                      <a:pt x="3162" y="2311"/>
                      <a:pt x="1612" y="1095"/>
                      <a:pt x="1" y="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21"/>
              <p:cNvSpPr/>
              <p:nvPr/>
            </p:nvSpPr>
            <p:spPr>
              <a:xfrm>
                <a:off x="5911475" y="4850675"/>
                <a:ext cx="417200" cy="160350"/>
              </a:xfrm>
              <a:custGeom>
                <a:avLst/>
                <a:gdLst/>
                <a:ahLst/>
                <a:cxnLst/>
                <a:rect l="l" t="t" r="r" b="b"/>
                <a:pathLst>
                  <a:path w="16688" h="6414" extrusionOk="0">
                    <a:moveTo>
                      <a:pt x="15533" y="5623"/>
                    </a:moveTo>
                    <a:cubicBezTo>
                      <a:pt x="15533" y="5623"/>
                      <a:pt x="14317" y="3344"/>
                      <a:pt x="8116" y="1672"/>
                    </a:cubicBezTo>
                    <a:cubicBezTo>
                      <a:pt x="1915" y="0"/>
                      <a:pt x="0" y="365"/>
                      <a:pt x="0" y="365"/>
                    </a:cubicBezTo>
                    <a:cubicBezTo>
                      <a:pt x="2402" y="1824"/>
                      <a:pt x="4833" y="3192"/>
                      <a:pt x="7356" y="4407"/>
                    </a:cubicBezTo>
                    <a:cubicBezTo>
                      <a:pt x="9697" y="5532"/>
                      <a:pt x="12219" y="6231"/>
                      <a:pt x="14803" y="6414"/>
                    </a:cubicBezTo>
                    <a:cubicBezTo>
                      <a:pt x="14803" y="6414"/>
                      <a:pt x="16688" y="6414"/>
                      <a:pt x="15533" y="565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21"/>
              <p:cNvSpPr/>
              <p:nvPr/>
            </p:nvSpPr>
            <p:spPr>
              <a:xfrm>
                <a:off x="5970750" y="4862075"/>
                <a:ext cx="332100" cy="131475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5259" extrusionOk="0">
                    <a:moveTo>
                      <a:pt x="0" y="0"/>
                    </a:moveTo>
                    <a:cubicBezTo>
                      <a:pt x="3070" y="1672"/>
                      <a:pt x="9332" y="4803"/>
                      <a:pt x="13283" y="5258"/>
                    </a:cubicBezTo>
                    <a:cubicBezTo>
                      <a:pt x="13222" y="5228"/>
                      <a:pt x="13192" y="5198"/>
                      <a:pt x="13162" y="5167"/>
                    </a:cubicBezTo>
                    <a:cubicBezTo>
                      <a:pt x="13162" y="5167"/>
                      <a:pt x="11946" y="2888"/>
                      <a:pt x="5745" y="1216"/>
                    </a:cubicBezTo>
                    <a:cubicBezTo>
                      <a:pt x="3860" y="699"/>
                      <a:pt x="1946" y="274"/>
                      <a:pt x="0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21"/>
              <p:cNvSpPr/>
              <p:nvPr/>
            </p:nvSpPr>
            <p:spPr>
              <a:xfrm>
                <a:off x="5856000" y="4907650"/>
                <a:ext cx="586650" cy="312350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2494" extrusionOk="0">
                    <a:moveTo>
                      <a:pt x="21764" y="6323"/>
                    </a:moveTo>
                    <a:cubicBezTo>
                      <a:pt x="20852" y="3770"/>
                      <a:pt x="19666" y="2372"/>
                      <a:pt x="15563" y="3192"/>
                    </a:cubicBezTo>
                    <a:cubicBezTo>
                      <a:pt x="11490" y="4013"/>
                      <a:pt x="7599" y="3891"/>
                      <a:pt x="5198" y="3192"/>
                    </a:cubicBezTo>
                    <a:cubicBezTo>
                      <a:pt x="2797" y="2493"/>
                      <a:pt x="0" y="1"/>
                      <a:pt x="0" y="1"/>
                    </a:cubicBezTo>
                    <a:cubicBezTo>
                      <a:pt x="0" y="1"/>
                      <a:pt x="2827" y="6262"/>
                      <a:pt x="9302" y="6475"/>
                    </a:cubicBezTo>
                    <a:cubicBezTo>
                      <a:pt x="15806" y="6688"/>
                      <a:pt x="18329" y="4834"/>
                      <a:pt x="19362" y="7873"/>
                    </a:cubicBezTo>
                    <a:cubicBezTo>
                      <a:pt x="20305" y="10548"/>
                      <a:pt x="19910" y="11399"/>
                      <a:pt x="20791" y="12493"/>
                    </a:cubicBezTo>
                    <a:lnTo>
                      <a:pt x="23466" y="12493"/>
                    </a:lnTo>
                    <a:cubicBezTo>
                      <a:pt x="22919" y="10305"/>
                      <a:pt x="22250" y="7660"/>
                      <a:pt x="21764" y="6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57" name="Google Shape;1957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494150" y="3306005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534825" y="3713475"/>
            <a:ext cx="2958175" cy="26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727500" y="-1547225"/>
            <a:ext cx="2958175" cy="26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"/>
          <p:cNvSpPr/>
          <p:nvPr/>
        </p:nvSpPr>
        <p:spPr>
          <a:xfrm>
            <a:off x="-722772" y="-321503"/>
            <a:ext cx="3061326" cy="1574803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3"/>
          <p:cNvGrpSpPr/>
          <p:nvPr/>
        </p:nvGrpSpPr>
        <p:grpSpPr>
          <a:xfrm>
            <a:off x="-1786289" y="-906091"/>
            <a:ext cx="3190651" cy="2754290"/>
            <a:chOff x="2695275" y="1049450"/>
            <a:chExt cx="1439175" cy="1242350"/>
          </a:xfrm>
        </p:grpSpPr>
        <p:sp>
          <p:nvSpPr>
            <p:cNvPr id="222" name="Google Shape;222;p3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3"/>
          <p:cNvGrpSpPr/>
          <p:nvPr/>
        </p:nvGrpSpPr>
        <p:grpSpPr>
          <a:xfrm rot="-9295578" flipH="1">
            <a:off x="8138400" y="-417538"/>
            <a:ext cx="1310978" cy="2857979"/>
            <a:chOff x="3345650" y="2840950"/>
            <a:chExt cx="370900" cy="808575"/>
          </a:xfrm>
        </p:grpSpPr>
        <p:sp>
          <p:nvSpPr>
            <p:cNvPr id="227" name="Google Shape;227;p3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3"/>
          <p:cNvGrpSpPr/>
          <p:nvPr/>
        </p:nvGrpSpPr>
        <p:grpSpPr>
          <a:xfrm rot="-7362489">
            <a:off x="8014572" y="-2472249"/>
            <a:ext cx="2205127" cy="4812972"/>
            <a:chOff x="7386050" y="661025"/>
            <a:chExt cx="1576975" cy="3441950"/>
          </a:xfrm>
        </p:grpSpPr>
        <p:sp>
          <p:nvSpPr>
            <p:cNvPr id="276" name="Google Shape;276;p3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 rot="-3364333">
            <a:off x="8025649" y="2231884"/>
            <a:ext cx="1500020" cy="3270096"/>
            <a:chOff x="3345650" y="2840950"/>
            <a:chExt cx="370900" cy="808575"/>
          </a:xfrm>
        </p:grpSpPr>
        <p:sp>
          <p:nvSpPr>
            <p:cNvPr id="288" name="Google Shape;288;p3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3"/>
          <p:cNvSpPr/>
          <p:nvPr/>
        </p:nvSpPr>
        <p:spPr>
          <a:xfrm rot="-6784010">
            <a:off x="7274673" y="3251073"/>
            <a:ext cx="2454822" cy="2515042"/>
          </a:xfrm>
          <a:custGeom>
            <a:avLst/>
            <a:gdLst/>
            <a:ahLst/>
            <a:cxnLst/>
            <a:rect l="l" t="t" r="r" b="b"/>
            <a:pathLst>
              <a:path w="21075" h="21592" extrusionOk="0">
                <a:moveTo>
                  <a:pt x="10919" y="0"/>
                </a:moveTo>
                <a:cubicBezTo>
                  <a:pt x="9665" y="0"/>
                  <a:pt x="8719" y="653"/>
                  <a:pt x="8359" y="2042"/>
                </a:cubicBezTo>
                <a:cubicBezTo>
                  <a:pt x="7954" y="3590"/>
                  <a:pt x="7656" y="5078"/>
                  <a:pt x="8930" y="6090"/>
                </a:cubicBezTo>
                <a:cubicBezTo>
                  <a:pt x="9944" y="6893"/>
                  <a:pt x="9928" y="7911"/>
                  <a:pt x="9260" y="7911"/>
                </a:cubicBezTo>
                <a:cubicBezTo>
                  <a:pt x="9097" y="7911"/>
                  <a:pt x="8893" y="7850"/>
                  <a:pt x="8657" y="7709"/>
                </a:cubicBezTo>
                <a:cubicBezTo>
                  <a:pt x="7442" y="7007"/>
                  <a:pt x="7240" y="4245"/>
                  <a:pt x="7740" y="2661"/>
                </a:cubicBezTo>
                <a:cubicBezTo>
                  <a:pt x="7980" y="1902"/>
                  <a:pt x="7674" y="1564"/>
                  <a:pt x="7150" y="1564"/>
                </a:cubicBezTo>
                <a:cubicBezTo>
                  <a:pt x="6581" y="1564"/>
                  <a:pt x="5754" y="1961"/>
                  <a:pt x="5085" y="2649"/>
                </a:cubicBezTo>
                <a:cubicBezTo>
                  <a:pt x="3787" y="3983"/>
                  <a:pt x="4251" y="5709"/>
                  <a:pt x="5751" y="7197"/>
                </a:cubicBezTo>
                <a:cubicBezTo>
                  <a:pt x="7252" y="8686"/>
                  <a:pt x="8109" y="9709"/>
                  <a:pt x="7049" y="9840"/>
                </a:cubicBezTo>
                <a:cubicBezTo>
                  <a:pt x="7023" y="9844"/>
                  <a:pt x="6998" y="9845"/>
                  <a:pt x="6972" y="9845"/>
                </a:cubicBezTo>
                <a:cubicBezTo>
                  <a:pt x="5961" y="9845"/>
                  <a:pt x="5397" y="7343"/>
                  <a:pt x="4573" y="6519"/>
                </a:cubicBezTo>
                <a:cubicBezTo>
                  <a:pt x="4098" y="6044"/>
                  <a:pt x="3774" y="5658"/>
                  <a:pt x="3369" y="5658"/>
                </a:cubicBezTo>
                <a:cubicBezTo>
                  <a:pt x="3064" y="5658"/>
                  <a:pt x="2712" y="5878"/>
                  <a:pt x="2215" y="6447"/>
                </a:cubicBezTo>
                <a:cubicBezTo>
                  <a:pt x="1096" y="7745"/>
                  <a:pt x="1084" y="11305"/>
                  <a:pt x="3323" y="12531"/>
                </a:cubicBezTo>
                <a:cubicBezTo>
                  <a:pt x="4011" y="12908"/>
                  <a:pt x="4624" y="13039"/>
                  <a:pt x="5142" y="13039"/>
                </a:cubicBezTo>
                <a:cubicBezTo>
                  <a:pt x="6311" y="13039"/>
                  <a:pt x="7001" y="12377"/>
                  <a:pt x="7002" y="12376"/>
                </a:cubicBezTo>
                <a:lnTo>
                  <a:pt x="7002" y="12376"/>
                </a:lnTo>
                <a:lnTo>
                  <a:pt x="6990" y="12424"/>
                </a:lnTo>
                <a:cubicBezTo>
                  <a:pt x="3846" y="15436"/>
                  <a:pt x="858" y="18913"/>
                  <a:pt x="1" y="21556"/>
                </a:cubicBezTo>
                <a:lnTo>
                  <a:pt x="120" y="21592"/>
                </a:lnTo>
                <a:cubicBezTo>
                  <a:pt x="965" y="19008"/>
                  <a:pt x="3858" y="15615"/>
                  <a:pt x="6942" y="12650"/>
                </a:cubicBezTo>
                <a:lnTo>
                  <a:pt x="6942" y="12650"/>
                </a:lnTo>
                <a:cubicBezTo>
                  <a:pt x="6787" y="13424"/>
                  <a:pt x="6597" y="15651"/>
                  <a:pt x="8954" y="16794"/>
                </a:cubicBezTo>
                <a:cubicBezTo>
                  <a:pt x="9585" y="17102"/>
                  <a:pt x="10282" y="17231"/>
                  <a:pt x="10990" y="17231"/>
                </a:cubicBezTo>
                <a:cubicBezTo>
                  <a:pt x="11979" y="17231"/>
                  <a:pt x="12990" y="16978"/>
                  <a:pt x="13871" y="16603"/>
                </a:cubicBezTo>
                <a:cubicBezTo>
                  <a:pt x="15241" y="16032"/>
                  <a:pt x="16277" y="15174"/>
                  <a:pt x="16372" y="14543"/>
                </a:cubicBezTo>
                <a:cubicBezTo>
                  <a:pt x="16515" y="13662"/>
                  <a:pt x="15586" y="13948"/>
                  <a:pt x="14336" y="13781"/>
                </a:cubicBezTo>
                <a:cubicBezTo>
                  <a:pt x="13645" y="13698"/>
                  <a:pt x="12990" y="13436"/>
                  <a:pt x="12419" y="13031"/>
                </a:cubicBezTo>
                <a:cubicBezTo>
                  <a:pt x="11015" y="12024"/>
                  <a:pt x="11530" y="11285"/>
                  <a:pt x="12466" y="11285"/>
                </a:cubicBezTo>
                <a:cubicBezTo>
                  <a:pt x="12880" y="11285"/>
                  <a:pt x="13375" y="11429"/>
                  <a:pt x="13824" y="11757"/>
                </a:cubicBezTo>
                <a:cubicBezTo>
                  <a:pt x="14514" y="12257"/>
                  <a:pt x="15122" y="12531"/>
                  <a:pt x="15657" y="12591"/>
                </a:cubicBezTo>
                <a:cubicBezTo>
                  <a:pt x="15750" y="12605"/>
                  <a:pt x="15843" y="12612"/>
                  <a:pt x="15935" y="12612"/>
                </a:cubicBezTo>
                <a:cubicBezTo>
                  <a:pt x="16387" y="12612"/>
                  <a:pt x="16823" y="12445"/>
                  <a:pt x="17169" y="12138"/>
                </a:cubicBezTo>
                <a:cubicBezTo>
                  <a:pt x="18003" y="11448"/>
                  <a:pt x="19515" y="9364"/>
                  <a:pt x="19491" y="9114"/>
                </a:cubicBezTo>
                <a:cubicBezTo>
                  <a:pt x="19490" y="9099"/>
                  <a:pt x="19481" y="9092"/>
                  <a:pt x="19463" y="9092"/>
                </a:cubicBezTo>
                <a:cubicBezTo>
                  <a:pt x="19255" y="9092"/>
                  <a:pt x="17931" y="10043"/>
                  <a:pt x="16396" y="10186"/>
                </a:cubicBezTo>
                <a:cubicBezTo>
                  <a:pt x="16283" y="10196"/>
                  <a:pt x="16170" y="10201"/>
                  <a:pt x="16057" y="10201"/>
                </a:cubicBezTo>
                <a:cubicBezTo>
                  <a:pt x="15655" y="10201"/>
                  <a:pt x="15253" y="10135"/>
                  <a:pt x="14872" y="9995"/>
                </a:cubicBezTo>
                <a:cubicBezTo>
                  <a:pt x="12985" y="9299"/>
                  <a:pt x="13826" y="9056"/>
                  <a:pt x="14858" y="9056"/>
                </a:cubicBezTo>
                <a:cubicBezTo>
                  <a:pt x="15044" y="9056"/>
                  <a:pt x="15236" y="9064"/>
                  <a:pt x="15419" y="9078"/>
                </a:cubicBezTo>
                <a:cubicBezTo>
                  <a:pt x="15467" y="9079"/>
                  <a:pt x="15514" y="9080"/>
                  <a:pt x="15561" y="9080"/>
                </a:cubicBezTo>
                <a:cubicBezTo>
                  <a:pt x="16181" y="9080"/>
                  <a:pt x="16798" y="9007"/>
                  <a:pt x="17396" y="8852"/>
                </a:cubicBezTo>
                <a:cubicBezTo>
                  <a:pt x="18539" y="8602"/>
                  <a:pt x="19682" y="8174"/>
                  <a:pt x="19932" y="7745"/>
                </a:cubicBezTo>
                <a:cubicBezTo>
                  <a:pt x="20325" y="7043"/>
                  <a:pt x="20241" y="5888"/>
                  <a:pt x="20241" y="5888"/>
                </a:cubicBezTo>
                <a:lnTo>
                  <a:pt x="20241" y="5888"/>
                </a:lnTo>
                <a:cubicBezTo>
                  <a:pt x="19527" y="6364"/>
                  <a:pt x="18765" y="6792"/>
                  <a:pt x="17991" y="7162"/>
                </a:cubicBezTo>
                <a:cubicBezTo>
                  <a:pt x="17321" y="7462"/>
                  <a:pt x="16626" y="7698"/>
                  <a:pt x="16090" y="7698"/>
                </a:cubicBezTo>
                <a:cubicBezTo>
                  <a:pt x="15797" y="7698"/>
                  <a:pt x="15552" y="7627"/>
                  <a:pt x="15384" y="7459"/>
                </a:cubicBezTo>
                <a:cubicBezTo>
                  <a:pt x="14669" y="6721"/>
                  <a:pt x="16348" y="6721"/>
                  <a:pt x="17920" y="6007"/>
                </a:cubicBezTo>
                <a:cubicBezTo>
                  <a:pt x="18586" y="5721"/>
                  <a:pt x="19170" y="5257"/>
                  <a:pt x="19598" y="4661"/>
                </a:cubicBezTo>
                <a:cubicBezTo>
                  <a:pt x="21075" y="2471"/>
                  <a:pt x="19694" y="875"/>
                  <a:pt x="20182" y="494"/>
                </a:cubicBezTo>
                <a:cubicBezTo>
                  <a:pt x="20182" y="494"/>
                  <a:pt x="19826" y="352"/>
                  <a:pt x="19254" y="352"/>
                </a:cubicBezTo>
                <a:cubicBezTo>
                  <a:pt x="18921" y="352"/>
                  <a:pt x="18514" y="400"/>
                  <a:pt x="18062" y="554"/>
                </a:cubicBezTo>
                <a:cubicBezTo>
                  <a:pt x="17777" y="661"/>
                  <a:pt x="17503" y="792"/>
                  <a:pt x="17241" y="947"/>
                </a:cubicBezTo>
                <a:cubicBezTo>
                  <a:pt x="15634" y="1935"/>
                  <a:pt x="14657" y="3602"/>
                  <a:pt x="14467" y="4602"/>
                </a:cubicBezTo>
                <a:cubicBezTo>
                  <a:pt x="14349" y="5189"/>
                  <a:pt x="13943" y="5532"/>
                  <a:pt x="13629" y="5532"/>
                </a:cubicBezTo>
                <a:cubicBezTo>
                  <a:pt x="13403" y="5532"/>
                  <a:pt x="13225" y="5353"/>
                  <a:pt x="13240" y="4959"/>
                </a:cubicBezTo>
                <a:cubicBezTo>
                  <a:pt x="13288" y="4006"/>
                  <a:pt x="13586" y="3185"/>
                  <a:pt x="14800" y="1851"/>
                </a:cubicBezTo>
                <a:cubicBezTo>
                  <a:pt x="16026" y="530"/>
                  <a:pt x="16217" y="423"/>
                  <a:pt x="14872" y="327"/>
                </a:cubicBezTo>
                <a:cubicBezTo>
                  <a:pt x="14469" y="299"/>
                  <a:pt x="14129" y="256"/>
                  <a:pt x="13834" y="256"/>
                </a:cubicBezTo>
                <a:cubicBezTo>
                  <a:pt x="13143" y="256"/>
                  <a:pt x="12698" y="488"/>
                  <a:pt x="12264" y="1673"/>
                </a:cubicBezTo>
                <a:cubicBezTo>
                  <a:pt x="11645" y="3352"/>
                  <a:pt x="12681" y="4566"/>
                  <a:pt x="12216" y="5197"/>
                </a:cubicBezTo>
                <a:cubicBezTo>
                  <a:pt x="12008" y="5480"/>
                  <a:pt x="11595" y="5784"/>
                  <a:pt x="11255" y="5784"/>
                </a:cubicBezTo>
                <a:cubicBezTo>
                  <a:pt x="10837" y="5784"/>
                  <a:pt x="10531" y="5323"/>
                  <a:pt x="10859" y="3792"/>
                </a:cubicBezTo>
                <a:cubicBezTo>
                  <a:pt x="11454" y="1018"/>
                  <a:pt x="12871" y="208"/>
                  <a:pt x="11395" y="30"/>
                </a:cubicBezTo>
                <a:cubicBezTo>
                  <a:pt x="11232" y="10"/>
                  <a:pt x="11073" y="0"/>
                  <a:pt x="109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3"/>
          <p:cNvGrpSpPr/>
          <p:nvPr/>
        </p:nvGrpSpPr>
        <p:grpSpPr>
          <a:xfrm rot="-970937">
            <a:off x="7867007" y="3371364"/>
            <a:ext cx="1270127" cy="1842014"/>
            <a:chOff x="3066525" y="648600"/>
            <a:chExt cx="1270100" cy="1841975"/>
          </a:xfrm>
        </p:grpSpPr>
        <p:sp>
          <p:nvSpPr>
            <p:cNvPr id="338" name="Google Shape;338;p3"/>
            <p:cNvSpPr/>
            <p:nvPr/>
          </p:nvSpPr>
          <p:spPr>
            <a:xfrm>
              <a:off x="4012200" y="1479000"/>
              <a:ext cx="295250" cy="302750"/>
            </a:xfrm>
            <a:custGeom>
              <a:avLst/>
              <a:gdLst/>
              <a:ahLst/>
              <a:cxnLst/>
              <a:rect l="l" t="t" r="r" b="b"/>
              <a:pathLst>
                <a:path w="11810" h="12110" extrusionOk="0">
                  <a:moveTo>
                    <a:pt x="11409" y="1"/>
                  </a:moveTo>
                  <a:lnTo>
                    <a:pt x="11409" y="1"/>
                  </a:lnTo>
                  <a:cubicBezTo>
                    <a:pt x="8540" y="668"/>
                    <a:pt x="4137" y="3270"/>
                    <a:pt x="2035" y="5404"/>
                  </a:cubicBezTo>
                  <a:cubicBezTo>
                    <a:pt x="1" y="7539"/>
                    <a:pt x="401" y="9207"/>
                    <a:pt x="868" y="12109"/>
                  </a:cubicBezTo>
                  <a:cubicBezTo>
                    <a:pt x="3903" y="12076"/>
                    <a:pt x="5371" y="12076"/>
                    <a:pt x="7373" y="9774"/>
                  </a:cubicBezTo>
                  <a:cubicBezTo>
                    <a:pt x="9374" y="7439"/>
                    <a:pt x="11809" y="3036"/>
                    <a:pt x="11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4033050" y="1545725"/>
              <a:ext cx="212675" cy="235175"/>
            </a:xfrm>
            <a:custGeom>
              <a:avLst/>
              <a:gdLst/>
              <a:ahLst/>
              <a:cxnLst/>
              <a:rect l="l" t="t" r="r" b="b"/>
              <a:pathLst>
                <a:path w="8507" h="9407" fill="none" extrusionOk="0">
                  <a:moveTo>
                    <a:pt x="8507" y="0"/>
                  </a:moveTo>
                  <a:cubicBezTo>
                    <a:pt x="8073" y="500"/>
                    <a:pt x="1" y="9407"/>
                    <a:pt x="1" y="9407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775375" y="1667475"/>
              <a:ext cx="280225" cy="330250"/>
            </a:xfrm>
            <a:custGeom>
              <a:avLst/>
              <a:gdLst/>
              <a:ahLst/>
              <a:cxnLst/>
              <a:rect l="l" t="t" r="r" b="b"/>
              <a:pathLst>
                <a:path w="11209" h="13210" extrusionOk="0">
                  <a:moveTo>
                    <a:pt x="701" y="0"/>
                  </a:moveTo>
                  <a:cubicBezTo>
                    <a:pt x="0" y="2936"/>
                    <a:pt x="1968" y="7639"/>
                    <a:pt x="3636" y="10174"/>
                  </a:cubicBezTo>
                  <a:cubicBezTo>
                    <a:pt x="5371" y="12676"/>
                    <a:pt x="6805" y="12843"/>
                    <a:pt x="9841" y="13210"/>
                  </a:cubicBezTo>
                  <a:cubicBezTo>
                    <a:pt x="10641" y="10374"/>
                    <a:pt x="11208" y="8740"/>
                    <a:pt x="9407" y="6405"/>
                  </a:cubicBezTo>
                  <a:cubicBezTo>
                    <a:pt x="7639" y="4070"/>
                    <a:pt x="3503" y="968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837075" y="1739175"/>
              <a:ext cx="185150" cy="257725"/>
            </a:xfrm>
            <a:custGeom>
              <a:avLst/>
              <a:gdLst/>
              <a:ahLst/>
              <a:cxnLst/>
              <a:rect l="l" t="t" r="r" b="b"/>
              <a:pathLst>
                <a:path w="7406" h="10309" fill="none" extrusionOk="0">
                  <a:moveTo>
                    <a:pt x="1" y="1"/>
                  </a:moveTo>
                  <a:cubicBezTo>
                    <a:pt x="368" y="535"/>
                    <a:pt x="7406" y="10308"/>
                    <a:pt x="7406" y="1030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410950" y="1129575"/>
              <a:ext cx="846450" cy="1361000"/>
            </a:xfrm>
            <a:custGeom>
              <a:avLst/>
              <a:gdLst/>
              <a:ahLst/>
              <a:cxnLst/>
              <a:rect l="l" t="t" r="r" b="b"/>
              <a:pathLst>
                <a:path w="33858" h="54440" fill="none" extrusionOk="0">
                  <a:moveTo>
                    <a:pt x="0" y="22350"/>
                  </a:moveTo>
                  <a:cubicBezTo>
                    <a:pt x="0" y="22350"/>
                    <a:pt x="18413" y="38895"/>
                    <a:pt x="17513" y="54073"/>
                  </a:cubicBezTo>
                  <a:cubicBezTo>
                    <a:pt x="17513" y="54340"/>
                    <a:pt x="17846" y="54440"/>
                    <a:pt x="17946" y="54240"/>
                  </a:cubicBezTo>
                  <a:cubicBezTo>
                    <a:pt x="33858" y="28188"/>
                    <a:pt x="17546" y="1"/>
                    <a:pt x="17546" y="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066525" y="1346825"/>
              <a:ext cx="688025" cy="679375"/>
            </a:xfrm>
            <a:custGeom>
              <a:avLst/>
              <a:gdLst/>
              <a:ahLst/>
              <a:cxnLst/>
              <a:rect l="l" t="t" r="r" b="b"/>
              <a:pathLst>
                <a:path w="27521" h="27175" extrusionOk="0">
                  <a:moveTo>
                    <a:pt x="15161" y="0"/>
                  </a:moveTo>
                  <a:cubicBezTo>
                    <a:pt x="14489" y="0"/>
                    <a:pt x="13832" y="177"/>
                    <a:pt x="13310" y="584"/>
                  </a:cubicBezTo>
                  <a:cubicBezTo>
                    <a:pt x="12209" y="1418"/>
                    <a:pt x="12209" y="3153"/>
                    <a:pt x="12176" y="4354"/>
                  </a:cubicBezTo>
                  <a:cubicBezTo>
                    <a:pt x="12143" y="5254"/>
                    <a:pt x="12176" y="6188"/>
                    <a:pt x="12309" y="7089"/>
                  </a:cubicBezTo>
                  <a:cubicBezTo>
                    <a:pt x="11976" y="6388"/>
                    <a:pt x="11609" y="5721"/>
                    <a:pt x="11209" y="5054"/>
                  </a:cubicBezTo>
                  <a:cubicBezTo>
                    <a:pt x="10463" y="3802"/>
                    <a:pt x="9292" y="1830"/>
                    <a:pt x="7622" y="1830"/>
                  </a:cubicBezTo>
                  <a:cubicBezTo>
                    <a:pt x="7424" y="1830"/>
                    <a:pt x="7218" y="1858"/>
                    <a:pt x="7006" y="1918"/>
                  </a:cubicBezTo>
                  <a:cubicBezTo>
                    <a:pt x="5705" y="2319"/>
                    <a:pt x="4504" y="3353"/>
                    <a:pt x="4304" y="4720"/>
                  </a:cubicBezTo>
                  <a:cubicBezTo>
                    <a:pt x="4137" y="6055"/>
                    <a:pt x="5304" y="7256"/>
                    <a:pt x="6138" y="8190"/>
                  </a:cubicBezTo>
                  <a:cubicBezTo>
                    <a:pt x="6772" y="8857"/>
                    <a:pt x="7473" y="9491"/>
                    <a:pt x="8173" y="10058"/>
                  </a:cubicBezTo>
                  <a:cubicBezTo>
                    <a:pt x="7439" y="9757"/>
                    <a:pt x="6672" y="9557"/>
                    <a:pt x="5972" y="9357"/>
                  </a:cubicBezTo>
                  <a:cubicBezTo>
                    <a:pt x="5183" y="9144"/>
                    <a:pt x="4151" y="8873"/>
                    <a:pt x="3188" y="8873"/>
                  </a:cubicBezTo>
                  <a:cubicBezTo>
                    <a:pt x="2196" y="8873"/>
                    <a:pt x="1276" y="9160"/>
                    <a:pt x="768" y="10091"/>
                  </a:cubicBezTo>
                  <a:cubicBezTo>
                    <a:pt x="134" y="11258"/>
                    <a:pt x="1" y="12860"/>
                    <a:pt x="801" y="13994"/>
                  </a:cubicBezTo>
                  <a:cubicBezTo>
                    <a:pt x="1602" y="15061"/>
                    <a:pt x="3303" y="15128"/>
                    <a:pt x="4504" y="15161"/>
                  </a:cubicBezTo>
                  <a:cubicBezTo>
                    <a:pt x="4729" y="15170"/>
                    <a:pt x="4956" y="15174"/>
                    <a:pt x="5185" y="15174"/>
                  </a:cubicBezTo>
                  <a:cubicBezTo>
                    <a:pt x="5869" y="15174"/>
                    <a:pt x="6564" y="15136"/>
                    <a:pt x="7239" y="15061"/>
                  </a:cubicBezTo>
                  <a:lnTo>
                    <a:pt x="7239" y="15061"/>
                  </a:lnTo>
                  <a:cubicBezTo>
                    <a:pt x="6539" y="15395"/>
                    <a:pt x="5871" y="15728"/>
                    <a:pt x="5204" y="16129"/>
                  </a:cubicBezTo>
                  <a:cubicBezTo>
                    <a:pt x="3803" y="16896"/>
                    <a:pt x="1468" y="18263"/>
                    <a:pt x="2035" y="20298"/>
                  </a:cubicBezTo>
                  <a:cubicBezTo>
                    <a:pt x="2436" y="21532"/>
                    <a:pt x="3403" y="22800"/>
                    <a:pt x="4804" y="23000"/>
                  </a:cubicBezTo>
                  <a:cubicBezTo>
                    <a:pt x="4907" y="23016"/>
                    <a:pt x="5008" y="23023"/>
                    <a:pt x="5109" y="23023"/>
                  </a:cubicBezTo>
                  <a:cubicBezTo>
                    <a:pt x="6321" y="23023"/>
                    <a:pt x="7411" y="21969"/>
                    <a:pt x="8273" y="21199"/>
                  </a:cubicBezTo>
                  <a:cubicBezTo>
                    <a:pt x="8907" y="20565"/>
                    <a:pt x="9541" y="19898"/>
                    <a:pt x="10141" y="19197"/>
                  </a:cubicBezTo>
                  <a:lnTo>
                    <a:pt x="10141" y="19197"/>
                  </a:lnTo>
                  <a:cubicBezTo>
                    <a:pt x="9841" y="19931"/>
                    <a:pt x="9641" y="20699"/>
                    <a:pt x="9441" y="21399"/>
                  </a:cubicBezTo>
                  <a:cubicBezTo>
                    <a:pt x="9007" y="23000"/>
                    <a:pt x="8307" y="25635"/>
                    <a:pt x="10141" y="26636"/>
                  </a:cubicBezTo>
                  <a:cubicBezTo>
                    <a:pt x="10745" y="26981"/>
                    <a:pt x="11456" y="27175"/>
                    <a:pt x="12159" y="27175"/>
                  </a:cubicBezTo>
                  <a:cubicBezTo>
                    <a:pt x="12815" y="27175"/>
                    <a:pt x="13463" y="27006"/>
                    <a:pt x="14011" y="26636"/>
                  </a:cubicBezTo>
                  <a:cubicBezTo>
                    <a:pt x="15111" y="25836"/>
                    <a:pt x="15145" y="24134"/>
                    <a:pt x="15211" y="22900"/>
                  </a:cubicBezTo>
                  <a:cubicBezTo>
                    <a:pt x="15278" y="21999"/>
                    <a:pt x="15211" y="21065"/>
                    <a:pt x="15145" y="20165"/>
                  </a:cubicBezTo>
                  <a:lnTo>
                    <a:pt x="15145" y="20165"/>
                  </a:lnTo>
                  <a:cubicBezTo>
                    <a:pt x="15478" y="20865"/>
                    <a:pt x="15812" y="21532"/>
                    <a:pt x="16179" y="22200"/>
                  </a:cubicBezTo>
                  <a:cubicBezTo>
                    <a:pt x="16926" y="23455"/>
                    <a:pt x="18076" y="25488"/>
                    <a:pt x="19747" y="25488"/>
                  </a:cubicBezTo>
                  <a:cubicBezTo>
                    <a:pt x="19940" y="25488"/>
                    <a:pt x="20141" y="25461"/>
                    <a:pt x="20348" y="25402"/>
                  </a:cubicBezTo>
                  <a:cubicBezTo>
                    <a:pt x="21649" y="25068"/>
                    <a:pt x="22850" y="24034"/>
                    <a:pt x="23117" y="22700"/>
                  </a:cubicBezTo>
                  <a:cubicBezTo>
                    <a:pt x="23351" y="21366"/>
                    <a:pt x="22183" y="20098"/>
                    <a:pt x="21349" y="19197"/>
                  </a:cubicBezTo>
                  <a:cubicBezTo>
                    <a:pt x="20715" y="18497"/>
                    <a:pt x="20048" y="17863"/>
                    <a:pt x="19348" y="17263"/>
                  </a:cubicBezTo>
                  <a:lnTo>
                    <a:pt x="19348" y="17263"/>
                  </a:lnTo>
                  <a:cubicBezTo>
                    <a:pt x="20048" y="17563"/>
                    <a:pt x="20815" y="17830"/>
                    <a:pt x="21516" y="18030"/>
                  </a:cubicBezTo>
                  <a:cubicBezTo>
                    <a:pt x="22328" y="18267"/>
                    <a:pt x="23389" y="18564"/>
                    <a:pt x="24373" y="18564"/>
                  </a:cubicBezTo>
                  <a:cubicBezTo>
                    <a:pt x="25328" y="18564"/>
                    <a:pt x="26210" y="18284"/>
                    <a:pt x="26720" y="17396"/>
                  </a:cubicBezTo>
                  <a:cubicBezTo>
                    <a:pt x="27353" y="16295"/>
                    <a:pt x="27520" y="14661"/>
                    <a:pt x="26820" y="13493"/>
                  </a:cubicBezTo>
                  <a:cubicBezTo>
                    <a:pt x="26019" y="12359"/>
                    <a:pt x="24318" y="12326"/>
                    <a:pt x="23084" y="12226"/>
                  </a:cubicBezTo>
                  <a:cubicBezTo>
                    <a:pt x="22740" y="12200"/>
                    <a:pt x="22391" y="12189"/>
                    <a:pt x="22041" y="12189"/>
                  </a:cubicBezTo>
                  <a:cubicBezTo>
                    <a:pt x="21474" y="12189"/>
                    <a:pt x="20905" y="12218"/>
                    <a:pt x="20348" y="12259"/>
                  </a:cubicBezTo>
                  <a:cubicBezTo>
                    <a:pt x="21049" y="11992"/>
                    <a:pt x="21716" y="11659"/>
                    <a:pt x="22383" y="11258"/>
                  </a:cubicBezTo>
                  <a:cubicBezTo>
                    <a:pt x="23851" y="10491"/>
                    <a:pt x="26186" y="9157"/>
                    <a:pt x="25652" y="7156"/>
                  </a:cubicBezTo>
                  <a:cubicBezTo>
                    <a:pt x="25319" y="5888"/>
                    <a:pt x="24251" y="4654"/>
                    <a:pt x="22917" y="4387"/>
                  </a:cubicBezTo>
                  <a:cubicBezTo>
                    <a:pt x="22799" y="4366"/>
                    <a:pt x="22682" y="4357"/>
                    <a:pt x="22566" y="4357"/>
                  </a:cubicBezTo>
                  <a:cubicBezTo>
                    <a:pt x="21367" y="4357"/>
                    <a:pt x="20266" y="5389"/>
                    <a:pt x="19414" y="6088"/>
                  </a:cubicBezTo>
                  <a:cubicBezTo>
                    <a:pt x="18514" y="6855"/>
                    <a:pt x="17747" y="7723"/>
                    <a:pt x="17013" y="8657"/>
                  </a:cubicBezTo>
                  <a:cubicBezTo>
                    <a:pt x="17413" y="7689"/>
                    <a:pt x="17713" y="6689"/>
                    <a:pt x="17980" y="5721"/>
                  </a:cubicBezTo>
                  <a:cubicBezTo>
                    <a:pt x="18380" y="4087"/>
                    <a:pt x="19014" y="1518"/>
                    <a:pt x="17180" y="517"/>
                  </a:cubicBezTo>
                  <a:cubicBezTo>
                    <a:pt x="16583" y="193"/>
                    <a:pt x="15864" y="0"/>
                    <a:pt x="15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46725" y="1700000"/>
              <a:ext cx="58400" cy="283550"/>
            </a:xfrm>
            <a:custGeom>
              <a:avLst/>
              <a:gdLst/>
              <a:ahLst/>
              <a:cxnLst/>
              <a:rect l="l" t="t" r="r" b="b"/>
              <a:pathLst>
                <a:path w="2336" h="11342" fill="none" extrusionOk="0">
                  <a:moveTo>
                    <a:pt x="1602" y="8606"/>
                  </a:moveTo>
                  <a:cubicBezTo>
                    <a:pt x="1969" y="5738"/>
                    <a:pt x="2336" y="2869"/>
                    <a:pt x="1869" y="0"/>
                  </a:cubicBezTo>
                  <a:cubicBezTo>
                    <a:pt x="1602" y="3836"/>
                    <a:pt x="968" y="7606"/>
                    <a:pt x="1" y="1134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198300" y="1710825"/>
              <a:ext cx="193475" cy="174325"/>
            </a:xfrm>
            <a:custGeom>
              <a:avLst/>
              <a:gdLst/>
              <a:ahLst/>
              <a:cxnLst/>
              <a:rect l="l" t="t" r="r" b="b"/>
              <a:pathLst>
                <a:path w="7739" h="6973" fill="none" extrusionOk="0">
                  <a:moveTo>
                    <a:pt x="167" y="6972"/>
                  </a:moveTo>
                  <a:cubicBezTo>
                    <a:pt x="2835" y="4804"/>
                    <a:pt x="5371" y="2503"/>
                    <a:pt x="7739" y="1"/>
                  </a:cubicBezTo>
                  <a:cubicBezTo>
                    <a:pt x="5070" y="1735"/>
                    <a:pt x="2502" y="3603"/>
                    <a:pt x="0" y="550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188275" y="1699150"/>
              <a:ext cx="193500" cy="122625"/>
            </a:xfrm>
            <a:custGeom>
              <a:avLst/>
              <a:gdLst/>
              <a:ahLst/>
              <a:cxnLst/>
              <a:rect l="l" t="t" r="r" b="b"/>
              <a:pathLst>
                <a:path w="7740" h="4905" fill="none" extrusionOk="0">
                  <a:moveTo>
                    <a:pt x="7740" y="1"/>
                  </a:moveTo>
                  <a:cubicBezTo>
                    <a:pt x="5004" y="1402"/>
                    <a:pt x="2436" y="3003"/>
                    <a:pt x="1" y="49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379250" y="1689150"/>
              <a:ext cx="180150" cy="245200"/>
            </a:xfrm>
            <a:custGeom>
              <a:avLst/>
              <a:gdLst/>
              <a:ahLst/>
              <a:cxnLst/>
              <a:rect l="l" t="t" r="r" b="b"/>
              <a:pathLst>
                <a:path w="7206" h="9808" fill="none" extrusionOk="0">
                  <a:moveTo>
                    <a:pt x="7206" y="9808"/>
                  </a:moveTo>
                  <a:cubicBezTo>
                    <a:pt x="4304" y="6972"/>
                    <a:pt x="1835" y="3636"/>
                    <a:pt x="1" y="1"/>
                  </a:cubicBezTo>
                  <a:cubicBezTo>
                    <a:pt x="2369" y="2035"/>
                    <a:pt x="4270" y="4570"/>
                    <a:pt x="5871" y="727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2600" y="1705000"/>
              <a:ext cx="180150" cy="184325"/>
            </a:xfrm>
            <a:custGeom>
              <a:avLst/>
              <a:gdLst/>
              <a:ahLst/>
              <a:cxnLst/>
              <a:rect l="l" t="t" r="r" b="b"/>
              <a:pathLst>
                <a:path w="7206" h="7373" fill="none" extrusionOk="0">
                  <a:moveTo>
                    <a:pt x="7206" y="7372"/>
                  </a:moveTo>
                  <a:cubicBezTo>
                    <a:pt x="5138" y="4637"/>
                    <a:pt x="2703" y="2169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30125" y="1694150"/>
              <a:ext cx="239350" cy="38400"/>
            </a:xfrm>
            <a:custGeom>
              <a:avLst/>
              <a:gdLst/>
              <a:ahLst/>
              <a:cxnLst/>
              <a:rect l="l" t="t" r="r" b="b"/>
              <a:pathLst>
                <a:path w="9574" h="1536" fill="none" extrusionOk="0">
                  <a:moveTo>
                    <a:pt x="7906" y="1"/>
                  </a:moveTo>
                  <a:cubicBezTo>
                    <a:pt x="5304" y="34"/>
                    <a:pt x="2602" y="201"/>
                    <a:pt x="0" y="268"/>
                  </a:cubicBezTo>
                  <a:cubicBezTo>
                    <a:pt x="3103" y="1168"/>
                    <a:pt x="6338" y="1535"/>
                    <a:pt x="9574" y="136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21775" y="1706675"/>
              <a:ext cx="172650" cy="57550"/>
            </a:xfrm>
            <a:custGeom>
              <a:avLst/>
              <a:gdLst/>
              <a:ahLst/>
              <a:cxnLst/>
              <a:rect l="l" t="t" r="r" b="b"/>
              <a:pathLst>
                <a:path w="6906" h="2302" fill="none" extrusionOk="0">
                  <a:moveTo>
                    <a:pt x="6906" y="2302"/>
                  </a:moveTo>
                  <a:cubicBezTo>
                    <a:pt x="4471" y="1935"/>
                    <a:pt x="2136" y="11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415100" y="1530700"/>
              <a:ext cx="223525" cy="160975"/>
            </a:xfrm>
            <a:custGeom>
              <a:avLst/>
              <a:gdLst/>
              <a:ahLst/>
              <a:cxnLst/>
              <a:rect l="l" t="t" r="r" b="b"/>
              <a:pathLst>
                <a:path w="8941" h="6439" fill="none" extrusionOk="0">
                  <a:moveTo>
                    <a:pt x="8941" y="1"/>
                  </a:moveTo>
                  <a:lnTo>
                    <a:pt x="7206" y="1368"/>
                  </a:lnTo>
                  <a:cubicBezTo>
                    <a:pt x="4904" y="3203"/>
                    <a:pt x="2569" y="5038"/>
                    <a:pt x="1" y="6439"/>
                  </a:cubicBezTo>
                  <a:cubicBezTo>
                    <a:pt x="1735" y="4104"/>
                    <a:pt x="3904" y="2002"/>
                    <a:pt x="6272" y="3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444300" y="1576575"/>
              <a:ext cx="183475" cy="120100"/>
            </a:xfrm>
            <a:custGeom>
              <a:avLst/>
              <a:gdLst/>
              <a:ahLst/>
              <a:cxnLst/>
              <a:rect l="l" t="t" r="r" b="b"/>
              <a:pathLst>
                <a:path w="7339" h="4804" fill="none" extrusionOk="0">
                  <a:moveTo>
                    <a:pt x="7339" y="0"/>
                  </a:moveTo>
                  <a:cubicBezTo>
                    <a:pt x="6071" y="868"/>
                    <a:pt x="4770" y="1802"/>
                    <a:pt x="3536" y="2669"/>
                  </a:cubicBezTo>
                  <a:cubicBezTo>
                    <a:pt x="2402" y="3469"/>
                    <a:pt x="1268" y="4270"/>
                    <a:pt x="0" y="48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423450" y="1403125"/>
              <a:ext cx="59225" cy="260200"/>
            </a:xfrm>
            <a:custGeom>
              <a:avLst/>
              <a:gdLst/>
              <a:ahLst/>
              <a:cxnLst/>
              <a:rect l="l" t="t" r="r" b="b"/>
              <a:pathLst>
                <a:path w="2369" h="10408" fill="none" extrusionOk="0">
                  <a:moveTo>
                    <a:pt x="2269" y="1468"/>
                  </a:moveTo>
                  <a:cubicBezTo>
                    <a:pt x="2369" y="4570"/>
                    <a:pt x="1535" y="7672"/>
                    <a:pt x="0" y="10407"/>
                  </a:cubicBezTo>
                  <a:cubicBezTo>
                    <a:pt x="534" y="6938"/>
                    <a:pt x="768" y="3503"/>
                    <a:pt x="467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399275" y="1448150"/>
              <a:ext cx="22525" cy="246875"/>
            </a:xfrm>
            <a:custGeom>
              <a:avLst/>
              <a:gdLst/>
              <a:ahLst/>
              <a:cxnLst/>
              <a:rect l="l" t="t" r="r" b="b"/>
              <a:pathLst>
                <a:path w="901" h="9875" fill="none" extrusionOk="0">
                  <a:moveTo>
                    <a:pt x="634" y="0"/>
                  </a:moveTo>
                  <a:cubicBezTo>
                    <a:pt x="901" y="3303"/>
                    <a:pt x="701" y="6638"/>
                    <a:pt x="0" y="987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231650" y="1459825"/>
              <a:ext cx="164300" cy="216850"/>
            </a:xfrm>
            <a:custGeom>
              <a:avLst/>
              <a:gdLst/>
              <a:ahLst/>
              <a:cxnLst/>
              <a:rect l="l" t="t" r="r" b="b"/>
              <a:pathLst>
                <a:path w="6572" h="8674" fill="none" extrusionOk="0">
                  <a:moveTo>
                    <a:pt x="100" y="0"/>
                  </a:moveTo>
                  <a:cubicBezTo>
                    <a:pt x="2169" y="3002"/>
                    <a:pt x="4270" y="5871"/>
                    <a:pt x="6572" y="8673"/>
                  </a:cubicBezTo>
                  <a:cubicBezTo>
                    <a:pt x="4203" y="6705"/>
                    <a:pt x="2002" y="4637"/>
                    <a:pt x="0" y="23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312525" y="1509850"/>
              <a:ext cx="106775" cy="171825"/>
            </a:xfrm>
            <a:custGeom>
              <a:avLst/>
              <a:gdLst/>
              <a:ahLst/>
              <a:cxnLst/>
              <a:rect l="l" t="t" r="r" b="b"/>
              <a:pathLst>
                <a:path w="4271" h="6873" fill="none" extrusionOk="0">
                  <a:moveTo>
                    <a:pt x="4271" y="6872"/>
                  </a:moveTo>
                  <a:cubicBezTo>
                    <a:pt x="3270" y="4371"/>
                    <a:pt x="1802" y="2002"/>
                    <a:pt x="1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129075" y="1652450"/>
              <a:ext cx="246875" cy="30900"/>
            </a:xfrm>
            <a:custGeom>
              <a:avLst/>
              <a:gdLst/>
              <a:ahLst/>
              <a:cxnLst/>
              <a:rect l="l" t="t" r="r" b="b"/>
              <a:pathLst>
                <a:path w="9875" h="1236" fill="none" extrusionOk="0">
                  <a:moveTo>
                    <a:pt x="9874" y="1235"/>
                  </a:moveTo>
                  <a:cubicBezTo>
                    <a:pt x="6638" y="468"/>
                    <a:pt x="3336" y="101"/>
                    <a:pt x="0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195775" y="1624950"/>
              <a:ext cx="163475" cy="45875"/>
            </a:xfrm>
            <a:custGeom>
              <a:avLst/>
              <a:gdLst/>
              <a:ahLst/>
              <a:cxnLst/>
              <a:rect l="l" t="t" r="r" b="b"/>
              <a:pathLst>
                <a:path w="6539" h="1835" fill="none" extrusionOk="0">
                  <a:moveTo>
                    <a:pt x="6539" y="1835"/>
                  </a:moveTo>
                  <a:cubicBezTo>
                    <a:pt x="4437" y="1034"/>
                    <a:pt x="2269" y="400"/>
                    <a:pt x="1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233325" y="1679975"/>
              <a:ext cx="125925" cy="12525"/>
            </a:xfrm>
            <a:custGeom>
              <a:avLst/>
              <a:gdLst/>
              <a:ahLst/>
              <a:cxnLst/>
              <a:rect l="l" t="t" r="r" b="b"/>
              <a:pathLst>
                <a:path w="5037" h="501" fill="none" extrusionOk="0">
                  <a:moveTo>
                    <a:pt x="5037" y="501"/>
                  </a:moveTo>
                  <a:cubicBezTo>
                    <a:pt x="3436" y="134"/>
                    <a:pt x="1668" y="1"/>
                    <a:pt x="0" y="20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316700" y="1594075"/>
              <a:ext cx="187675" cy="187675"/>
            </a:xfrm>
            <a:custGeom>
              <a:avLst/>
              <a:gdLst/>
              <a:ahLst/>
              <a:cxnLst/>
              <a:rect l="l" t="t" r="r" b="b"/>
              <a:pathLst>
                <a:path w="7507" h="7507" extrusionOk="0">
                  <a:moveTo>
                    <a:pt x="3770" y="1"/>
                  </a:moveTo>
                  <a:cubicBezTo>
                    <a:pt x="1669" y="1"/>
                    <a:pt x="1" y="1702"/>
                    <a:pt x="1" y="3770"/>
                  </a:cubicBezTo>
                  <a:cubicBezTo>
                    <a:pt x="1" y="5838"/>
                    <a:pt x="1669" y="7506"/>
                    <a:pt x="3770" y="7506"/>
                  </a:cubicBezTo>
                  <a:cubicBezTo>
                    <a:pt x="5838" y="7506"/>
                    <a:pt x="7506" y="5838"/>
                    <a:pt x="7506" y="3770"/>
                  </a:cubicBezTo>
                  <a:cubicBezTo>
                    <a:pt x="7506" y="1702"/>
                    <a:pt x="5838" y="1"/>
                    <a:pt x="3770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35875" y="1613275"/>
              <a:ext cx="149300" cy="150125"/>
            </a:xfrm>
            <a:custGeom>
              <a:avLst/>
              <a:gdLst/>
              <a:ahLst/>
              <a:cxnLst/>
              <a:rect l="l" t="t" r="r" b="b"/>
              <a:pathLst>
                <a:path w="5972" h="6005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cubicBezTo>
                    <a:pt x="1" y="4637"/>
                    <a:pt x="1335" y="6004"/>
                    <a:pt x="3003" y="6004"/>
                  </a:cubicBezTo>
                  <a:cubicBezTo>
                    <a:pt x="4638" y="6004"/>
                    <a:pt x="5972" y="4637"/>
                    <a:pt x="5972" y="3002"/>
                  </a:cubicBezTo>
                  <a:cubicBezTo>
                    <a:pt x="5972" y="1334"/>
                    <a:pt x="4638" y="0"/>
                    <a:pt x="3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363400" y="648600"/>
              <a:ext cx="973225" cy="956600"/>
            </a:xfrm>
            <a:custGeom>
              <a:avLst/>
              <a:gdLst/>
              <a:ahLst/>
              <a:cxnLst/>
              <a:rect l="l" t="t" r="r" b="b"/>
              <a:pathLst>
                <a:path w="38929" h="38264" extrusionOk="0">
                  <a:moveTo>
                    <a:pt x="21403" y="1"/>
                  </a:moveTo>
                  <a:cubicBezTo>
                    <a:pt x="20460" y="1"/>
                    <a:pt x="19536" y="252"/>
                    <a:pt x="18781" y="827"/>
                  </a:cubicBezTo>
                  <a:cubicBezTo>
                    <a:pt x="17213" y="1961"/>
                    <a:pt x="17180" y="4329"/>
                    <a:pt x="17146" y="6097"/>
                  </a:cubicBezTo>
                  <a:cubicBezTo>
                    <a:pt x="17113" y="7398"/>
                    <a:pt x="17146" y="8666"/>
                    <a:pt x="17313" y="9967"/>
                  </a:cubicBezTo>
                  <a:cubicBezTo>
                    <a:pt x="16846" y="8966"/>
                    <a:pt x="16346" y="7998"/>
                    <a:pt x="15812" y="7098"/>
                  </a:cubicBezTo>
                  <a:cubicBezTo>
                    <a:pt x="14772" y="5315"/>
                    <a:pt x="13098" y="2528"/>
                    <a:pt x="10765" y="2528"/>
                  </a:cubicBezTo>
                  <a:cubicBezTo>
                    <a:pt x="10478" y="2528"/>
                    <a:pt x="10181" y="2570"/>
                    <a:pt x="9874" y="2661"/>
                  </a:cubicBezTo>
                  <a:cubicBezTo>
                    <a:pt x="8107" y="3228"/>
                    <a:pt x="6372" y="4663"/>
                    <a:pt x="6105" y="6597"/>
                  </a:cubicBezTo>
                  <a:cubicBezTo>
                    <a:pt x="5805" y="8465"/>
                    <a:pt x="7473" y="10233"/>
                    <a:pt x="8640" y="11468"/>
                  </a:cubicBezTo>
                  <a:cubicBezTo>
                    <a:pt x="9508" y="12402"/>
                    <a:pt x="10508" y="13269"/>
                    <a:pt x="11509" y="14103"/>
                  </a:cubicBezTo>
                  <a:cubicBezTo>
                    <a:pt x="10475" y="13736"/>
                    <a:pt x="9441" y="13402"/>
                    <a:pt x="8440" y="13135"/>
                  </a:cubicBezTo>
                  <a:cubicBezTo>
                    <a:pt x="7318" y="12855"/>
                    <a:pt x="5853" y="12477"/>
                    <a:pt x="4490" y="12477"/>
                  </a:cubicBezTo>
                  <a:cubicBezTo>
                    <a:pt x="3097" y="12477"/>
                    <a:pt x="1810" y="12872"/>
                    <a:pt x="1102" y="14170"/>
                  </a:cubicBezTo>
                  <a:cubicBezTo>
                    <a:pt x="168" y="15804"/>
                    <a:pt x="1" y="18072"/>
                    <a:pt x="1135" y="19640"/>
                  </a:cubicBezTo>
                  <a:cubicBezTo>
                    <a:pt x="2269" y="21175"/>
                    <a:pt x="4637" y="21241"/>
                    <a:pt x="6372" y="21308"/>
                  </a:cubicBezTo>
                  <a:cubicBezTo>
                    <a:pt x="6741" y="21336"/>
                    <a:pt x="7110" y="21349"/>
                    <a:pt x="7478" y="21349"/>
                  </a:cubicBezTo>
                  <a:cubicBezTo>
                    <a:pt x="8410" y="21349"/>
                    <a:pt x="9343" y="21270"/>
                    <a:pt x="10275" y="21175"/>
                  </a:cubicBezTo>
                  <a:lnTo>
                    <a:pt x="10275" y="21175"/>
                  </a:lnTo>
                  <a:cubicBezTo>
                    <a:pt x="9274" y="21608"/>
                    <a:pt x="8307" y="22109"/>
                    <a:pt x="7373" y="22642"/>
                  </a:cubicBezTo>
                  <a:cubicBezTo>
                    <a:pt x="5371" y="23810"/>
                    <a:pt x="2102" y="25778"/>
                    <a:pt x="2936" y="28580"/>
                  </a:cubicBezTo>
                  <a:cubicBezTo>
                    <a:pt x="3437" y="30348"/>
                    <a:pt x="4871" y="32082"/>
                    <a:pt x="6806" y="32416"/>
                  </a:cubicBezTo>
                  <a:cubicBezTo>
                    <a:pt x="6973" y="32445"/>
                    <a:pt x="7140" y="32459"/>
                    <a:pt x="7305" y="32459"/>
                  </a:cubicBezTo>
                  <a:cubicBezTo>
                    <a:pt x="9009" y="32459"/>
                    <a:pt x="10553" y="30979"/>
                    <a:pt x="11709" y="29914"/>
                  </a:cubicBezTo>
                  <a:cubicBezTo>
                    <a:pt x="12676" y="29014"/>
                    <a:pt x="13544" y="28080"/>
                    <a:pt x="14378" y="27079"/>
                  </a:cubicBezTo>
                  <a:lnTo>
                    <a:pt x="14378" y="27079"/>
                  </a:lnTo>
                  <a:cubicBezTo>
                    <a:pt x="14011" y="28113"/>
                    <a:pt x="13677" y="29114"/>
                    <a:pt x="13377" y="30148"/>
                  </a:cubicBezTo>
                  <a:cubicBezTo>
                    <a:pt x="12777" y="32349"/>
                    <a:pt x="11809" y="36085"/>
                    <a:pt x="14344" y="37486"/>
                  </a:cubicBezTo>
                  <a:cubicBezTo>
                    <a:pt x="15201" y="37976"/>
                    <a:pt x="16222" y="38264"/>
                    <a:pt x="17231" y="38264"/>
                  </a:cubicBezTo>
                  <a:cubicBezTo>
                    <a:pt x="18147" y="38264"/>
                    <a:pt x="19053" y="38026"/>
                    <a:pt x="19815" y="37486"/>
                  </a:cubicBezTo>
                  <a:cubicBezTo>
                    <a:pt x="21349" y="36385"/>
                    <a:pt x="21449" y="33984"/>
                    <a:pt x="21516" y="32249"/>
                  </a:cubicBezTo>
                  <a:cubicBezTo>
                    <a:pt x="21549" y="30948"/>
                    <a:pt x="21516" y="29647"/>
                    <a:pt x="21383" y="28380"/>
                  </a:cubicBezTo>
                  <a:lnTo>
                    <a:pt x="21383" y="28380"/>
                  </a:lnTo>
                  <a:cubicBezTo>
                    <a:pt x="21850" y="29414"/>
                    <a:pt x="22350" y="30348"/>
                    <a:pt x="22850" y="31282"/>
                  </a:cubicBezTo>
                  <a:cubicBezTo>
                    <a:pt x="23896" y="33103"/>
                    <a:pt x="25502" y="35941"/>
                    <a:pt x="27862" y="35941"/>
                  </a:cubicBezTo>
                  <a:cubicBezTo>
                    <a:pt x="28138" y="35941"/>
                    <a:pt x="28424" y="35902"/>
                    <a:pt x="28721" y="35818"/>
                  </a:cubicBezTo>
                  <a:cubicBezTo>
                    <a:pt x="30523" y="35318"/>
                    <a:pt x="32290" y="33917"/>
                    <a:pt x="32624" y="31982"/>
                  </a:cubicBezTo>
                  <a:cubicBezTo>
                    <a:pt x="32958" y="30114"/>
                    <a:pt x="31323" y="28380"/>
                    <a:pt x="30156" y="27079"/>
                  </a:cubicBezTo>
                  <a:cubicBezTo>
                    <a:pt x="29288" y="26078"/>
                    <a:pt x="28321" y="25211"/>
                    <a:pt x="27320" y="24377"/>
                  </a:cubicBezTo>
                  <a:lnTo>
                    <a:pt x="27320" y="24377"/>
                  </a:lnTo>
                  <a:cubicBezTo>
                    <a:pt x="28354" y="24777"/>
                    <a:pt x="29355" y="25111"/>
                    <a:pt x="30389" y="25411"/>
                  </a:cubicBezTo>
                  <a:cubicBezTo>
                    <a:pt x="31512" y="25730"/>
                    <a:pt x="32998" y="26132"/>
                    <a:pt x="34385" y="26132"/>
                  </a:cubicBezTo>
                  <a:cubicBezTo>
                    <a:pt x="35756" y="26132"/>
                    <a:pt x="37031" y="25738"/>
                    <a:pt x="37761" y="24477"/>
                  </a:cubicBezTo>
                  <a:cubicBezTo>
                    <a:pt x="38662" y="22876"/>
                    <a:pt x="38929" y="20608"/>
                    <a:pt x="37794" y="18973"/>
                  </a:cubicBezTo>
                  <a:cubicBezTo>
                    <a:pt x="36694" y="17405"/>
                    <a:pt x="34292" y="17338"/>
                    <a:pt x="32557" y="17238"/>
                  </a:cubicBezTo>
                  <a:cubicBezTo>
                    <a:pt x="32057" y="17199"/>
                    <a:pt x="31552" y="17180"/>
                    <a:pt x="31044" y="17180"/>
                  </a:cubicBezTo>
                  <a:cubicBezTo>
                    <a:pt x="30263" y="17180"/>
                    <a:pt x="29476" y="17224"/>
                    <a:pt x="28688" y="17305"/>
                  </a:cubicBezTo>
                  <a:cubicBezTo>
                    <a:pt x="29722" y="16905"/>
                    <a:pt x="30689" y="16404"/>
                    <a:pt x="31623" y="15904"/>
                  </a:cubicBezTo>
                  <a:cubicBezTo>
                    <a:pt x="33658" y="14770"/>
                    <a:pt x="36960" y="12902"/>
                    <a:pt x="36193" y="10067"/>
                  </a:cubicBezTo>
                  <a:cubicBezTo>
                    <a:pt x="35693" y="8232"/>
                    <a:pt x="34292" y="6464"/>
                    <a:pt x="32357" y="6130"/>
                  </a:cubicBezTo>
                  <a:cubicBezTo>
                    <a:pt x="32186" y="6101"/>
                    <a:pt x="32017" y="6086"/>
                    <a:pt x="31848" y="6086"/>
                  </a:cubicBezTo>
                  <a:cubicBezTo>
                    <a:pt x="30142" y="6086"/>
                    <a:pt x="28571" y="7533"/>
                    <a:pt x="27387" y="8566"/>
                  </a:cubicBezTo>
                  <a:cubicBezTo>
                    <a:pt x="26153" y="9633"/>
                    <a:pt x="25052" y="10834"/>
                    <a:pt x="24018" y="12135"/>
                  </a:cubicBezTo>
                  <a:cubicBezTo>
                    <a:pt x="24552" y="10800"/>
                    <a:pt x="25019" y="9399"/>
                    <a:pt x="25352" y="8065"/>
                  </a:cubicBezTo>
                  <a:cubicBezTo>
                    <a:pt x="25886" y="5797"/>
                    <a:pt x="26820" y="2094"/>
                    <a:pt x="24218" y="727"/>
                  </a:cubicBezTo>
                  <a:cubicBezTo>
                    <a:pt x="23371" y="269"/>
                    <a:pt x="22377" y="1"/>
                    <a:pt x="21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872925" y="889400"/>
              <a:ext cx="337775" cy="248550"/>
            </a:xfrm>
            <a:custGeom>
              <a:avLst/>
              <a:gdLst/>
              <a:ahLst/>
              <a:cxnLst/>
              <a:rect l="l" t="t" r="r" b="b"/>
              <a:pathLst>
                <a:path w="13511" h="9942" fill="none" extrusionOk="0">
                  <a:moveTo>
                    <a:pt x="9107" y="1269"/>
                  </a:moveTo>
                  <a:cubicBezTo>
                    <a:pt x="5805" y="3837"/>
                    <a:pt x="2436" y="6506"/>
                    <a:pt x="1" y="9941"/>
                  </a:cubicBezTo>
                  <a:cubicBezTo>
                    <a:pt x="4237" y="6272"/>
                    <a:pt x="8774" y="2936"/>
                    <a:pt x="13511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887125" y="1122925"/>
              <a:ext cx="375275" cy="60050"/>
            </a:xfrm>
            <a:custGeom>
              <a:avLst/>
              <a:gdLst/>
              <a:ahLst/>
              <a:cxnLst/>
              <a:rect l="l" t="t" r="r" b="b"/>
              <a:pathLst>
                <a:path w="15011" h="2402" fill="none" extrusionOk="0">
                  <a:moveTo>
                    <a:pt x="15011" y="667"/>
                  </a:moveTo>
                  <a:cubicBezTo>
                    <a:pt x="10007" y="167"/>
                    <a:pt x="5004" y="0"/>
                    <a:pt x="0" y="167"/>
                  </a:cubicBezTo>
                  <a:cubicBezTo>
                    <a:pt x="4503" y="1134"/>
                    <a:pt x="9107" y="1835"/>
                    <a:pt x="13710" y="24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886275" y="1151275"/>
              <a:ext cx="325250" cy="68400"/>
            </a:xfrm>
            <a:custGeom>
              <a:avLst/>
              <a:gdLst/>
              <a:ahLst/>
              <a:cxnLst/>
              <a:rect l="l" t="t" r="r" b="b"/>
              <a:pathLst>
                <a:path w="13010" h="2736" fill="none" extrusionOk="0">
                  <a:moveTo>
                    <a:pt x="1" y="0"/>
                  </a:moveTo>
                  <a:cubicBezTo>
                    <a:pt x="4204" y="1368"/>
                    <a:pt x="8573" y="2302"/>
                    <a:pt x="13010" y="2735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867100" y="724300"/>
              <a:ext cx="75075" cy="439500"/>
            </a:xfrm>
            <a:custGeom>
              <a:avLst/>
              <a:gdLst/>
              <a:ahLst/>
              <a:cxnLst/>
              <a:rect l="l" t="t" r="r" b="b"/>
              <a:pathLst>
                <a:path w="3003" h="17580" fill="none" extrusionOk="0">
                  <a:moveTo>
                    <a:pt x="2869" y="0"/>
                  </a:moveTo>
                  <a:cubicBezTo>
                    <a:pt x="3003" y="5938"/>
                    <a:pt x="2135" y="11909"/>
                    <a:pt x="367" y="17580"/>
                  </a:cubicBezTo>
                  <a:cubicBezTo>
                    <a:pt x="0" y="13043"/>
                    <a:pt x="634" y="8506"/>
                    <a:pt x="1635" y="4036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3842925" y="737625"/>
              <a:ext cx="15850" cy="375300"/>
            </a:xfrm>
            <a:custGeom>
              <a:avLst/>
              <a:gdLst/>
              <a:ahLst/>
              <a:cxnLst/>
              <a:rect l="l" t="t" r="r" b="b"/>
              <a:pathLst>
                <a:path w="634" h="15012" fill="none" extrusionOk="0">
                  <a:moveTo>
                    <a:pt x="634" y="1"/>
                  </a:moveTo>
                  <a:cubicBezTo>
                    <a:pt x="0" y="4971"/>
                    <a:pt x="0" y="10041"/>
                    <a:pt x="634" y="1501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616925" y="825200"/>
              <a:ext cx="220175" cy="272725"/>
            </a:xfrm>
            <a:custGeom>
              <a:avLst/>
              <a:gdLst/>
              <a:ahLst/>
              <a:cxnLst/>
              <a:rect l="l" t="t" r="r" b="b"/>
              <a:pathLst>
                <a:path w="8807" h="10909" fill="none" extrusionOk="0">
                  <a:moveTo>
                    <a:pt x="334" y="3169"/>
                  </a:moveTo>
                  <a:cubicBezTo>
                    <a:pt x="3103" y="5738"/>
                    <a:pt x="6038" y="8340"/>
                    <a:pt x="8807" y="10908"/>
                  </a:cubicBezTo>
                  <a:cubicBezTo>
                    <a:pt x="6505" y="6839"/>
                    <a:pt x="3503" y="3136"/>
                    <a:pt x="0" y="0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729500" y="866900"/>
              <a:ext cx="120950" cy="234350"/>
            </a:xfrm>
            <a:custGeom>
              <a:avLst/>
              <a:gdLst/>
              <a:ahLst/>
              <a:cxnLst/>
              <a:rect l="l" t="t" r="r" b="b"/>
              <a:pathLst>
                <a:path w="4838" h="9374" fill="none" extrusionOk="0">
                  <a:moveTo>
                    <a:pt x="1" y="0"/>
                  </a:moveTo>
                  <a:cubicBezTo>
                    <a:pt x="2135" y="2836"/>
                    <a:pt x="3770" y="6038"/>
                    <a:pt x="4837" y="937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445125" y="1062875"/>
              <a:ext cx="397825" cy="76750"/>
            </a:xfrm>
            <a:custGeom>
              <a:avLst/>
              <a:gdLst/>
              <a:ahLst/>
              <a:cxnLst/>
              <a:rect l="l" t="t" r="r" b="b"/>
              <a:pathLst>
                <a:path w="15913" h="3070" fill="none" extrusionOk="0">
                  <a:moveTo>
                    <a:pt x="1" y="0"/>
                  </a:moveTo>
                  <a:cubicBezTo>
                    <a:pt x="1068" y="100"/>
                    <a:pt x="2169" y="200"/>
                    <a:pt x="3236" y="334"/>
                  </a:cubicBezTo>
                  <a:cubicBezTo>
                    <a:pt x="7506" y="767"/>
                    <a:pt x="11809" y="1235"/>
                    <a:pt x="15912" y="2435"/>
                  </a:cubicBezTo>
                  <a:cubicBezTo>
                    <a:pt x="11676" y="3069"/>
                    <a:pt x="7339" y="3069"/>
                    <a:pt x="3070" y="2402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504350" y="1026175"/>
              <a:ext cx="315250" cy="61725"/>
            </a:xfrm>
            <a:custGeom>
              <a:avLst/>
              <a:gdLst/>
              <a:ahLst/>
              <a:cxnLst/>
              <a:rect l="l" t="t" r="r" b="b"/>
              <a:pathLst>
                <a:path w="12610" h="2469" fill="none" extrusionOk="0">
                  <a:moveTo>
                    <a:pt x="0" y="1"/>
                  </a:moveTo>
                  <a:cubicBezTo>
                    <a:pt x="2268" y="367"/>
                    <a:pt x="4470" y="734"/>
                    <a:pt x="6705" y="1068"/>
                  </a:cubicBezTo>
                  <a:cubicBezTo>
                    <a:pt x="8706" y="1402"/>
                    <a:pt x="10708" y="1735"/>
                    <a:pt x="12609" y="246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519350" y="1147100"/>
              <a:ext cx="286075" cy="256050"/>
            </a:xfrm>
            <a:custGeom>
              <a:avLst/>
              <a:gdLst/>
              <a:ahLst/>
              <a:cxnLst/>
              <a:rect l="l" t="t" r="r" b="b"/>
              <a:pathLst>
                <a:path w="11443" h="10242" fill="none" extrusionOk="0">
                  <a:moveTo>
                    <a:pt x="1" y="6939"/>
                  </a:moveTo>
                  <a:cubicBezTo>
                    <a:pt x="3069" y="3636"/>
                    <a:pt x="7106" y="1168"/>
                    <a:pt x="11442" y="0"/>
                  </a:cubicBezTo>
                  <a:cubicBezTo>
                    <a:pt x="7339" y="3103"/>
                    <a:pt x="3603" y="6338"/>
                    <a:pt x="334" y="1024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595250" y="1136250"/>
              <a:ext cx="267700" cy="241025"/>
            </a:xfrm>
            <a:custGeom>
              <a:avLst/>
              <a:gdLst/>
              <a:ahLst/>
              <a:cxnLst/>
              <a:rect l="l" t="t" r="r" b="b"/>
              <a:pathLst>
                <a:path w="10708" h="9641" fill="none" extrusionOk="0">
                  <a:moveTo>
                    <a:pt x="0" y="9641"/>
                  </a:moveTo>
                  <a:cubicBezTo>
                    <a:pt x="3036" y="5905"/>
                    <a:pt x="6671" y="2636"/>
                    <a:pt x="10708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794550" y="1159600"/>
              <a:ext cx="69250" cy="391150"/>
            </a:xfrm>
            <a:custGeom>
              <a:avLst/>
              <a:gdLst/>
              <a:ahLst/>
              <a:cxnLst/>
              <a:rect l="l" t="t" r="r" b="b"/>
              <a:pathLst>
                <a:path w="2770" h="15646" fill="none" extrusionOk="0">
                  <a:moveTo>
                    <a:pt x="0" y="15645"/>
                  </a:moveTo>
                  <a:cubicBezTo>
                    <a:pt x="934" y="10475"/>
                    <a:pt x="1668" y="5271"/>
                    <a:pt x="2102" y="1"/>
                  </a:cubicBezTo>
                  <a:cubicBezTo>
                    <a:pt x="2569" y="4504"/>
                    <a:pt x="2769" y="8874"/>
                    <a:pt x="2435" y="13377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762850" y="1130425"/>
              <a:ext cx="65925" cy="287725"/>
            </a:xfrm>
            <a:custGeom>
              <a:avLst/>
              <a:gdLst/>
              <a:ahLst/>
              <a:cxnLst/>
              <a:rect l="l" t="t" r="r" b="b"/>
              <a:pathLst>
                <a:path w="2637" h="11509" fill="none" extrusionOk="0">
                  <a:moveTo>
                    <a:pt x="2636" y="0"/>
                  </a:moveTo>
                  <a:cubicBezTo>
                    <a:pt x="1135" y="3670"/>
                    <a:pt x="201" y="7539"/>
                    <a:pt x="1" y="11508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874600" y="1172950"/>
              <a:ext cx="226025" cy="285225"/>
            </a:xfrm>
            <a:custGeom>
              <a:avLst/>
              <a:gdLst/>
              <a:ahLst/>
              <a:cxnLst/>
              <a:rect l="l" t="t" r="r" b="b"/>
              <a:pathLst>
                <a:path w="9041" h="11409" fill="none" extrusionOk="0">
                  <a:moveTo>
                    <a:pt x="1" y="0"/>
                  </a:moveTo>
                  <a:cubicBezTo>
                    <a:pt x="2636" y="4103"/>
                    <a:pt x="5671" y="7906"/>
                    <a:pt x="9040" y="11409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878775" y="1203800"/>
              <a:ext cx="122600" cy="214350"/>
            </a:xfrm>
            <a:custGeom>
              <a:avLst/>
              <a:gdLst/>
              <a:ahLst/>
              <a:cxnLst/>
              <a:rect l="l" t="t" r="r" b="b"/>
              <a:pathLst>
                <a:path w="4904" h="8574" fill="none" extrusionOk="0">
                  <a:moveTo>
                    <a:pt x="0" y="1"/>
                  </a:moveTo>
                  <a:cubicBezTo>
                    <a:pt x="1401" y="3003"/>
                    <a:pt x="3036" y="5872"/>
                    <a:pt x="4904" y="8573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901300" y="1180450"/>
              <a:ext cx="123425" cy="136800"/>
            </a:xfrm>
            <a:custGeom>
              <a:avLst/>
              <a:gdLst/>
              <a:ahLst/>
              <a:cxnLst/>
              <a:rect l="l" t="t" r="r" b="b"/>
              <a:pathLst>
                <a:path w="4937" h="5472" fill="none" extrusionOk="0">
                  <a:moveTo>
                    <a:pt x="0" y="1"/>
                  </a:moveTo>
                  <a:cubicBezTo>
                    <a:pt x="1334" y="2102"/>
                    <a:pt x="3002" y="3937"/>
                    <a:pt x="4937" y="547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717000" y="996150"/>
              <a:ext cx="265200" cy="264375"/>
            </a:xfrm>
            <a:custGeom>
              <a:avLst/>
              <a:gdLst/>
              <a:ahLst/>
              <a:cxnLst/>
              <a:rect l="l" t="t" r="r" b="b"/>
              <a:pathLst>
                <a:path w="10608" h="10575" extrusionOk="0">
                  <a:moveTo>
                    <a:pt x="5304" y="1"/>
                  </a:moveTo>
                  <a:cubicBezTo>
                    <a:pt x="2369" y="1"/>
                    <a:pt x="0" y="2369"/>
                    <a:pt x="0" y="5305"/>
                  </a:cubicBezTo>
                  <a:cubicBezTo>
                    <a:pt x="0" y="8207"/>
                    <a:pt x="2369" y="10575"/>
                    <a:pt x="5304" y="10575"/>
                  </a:cubicBezTo>
                  <a:cubicBezTo>
                    <a:pt x="8206" y="10575"/>
                    <a:pt x="10608" y="8207"/>
                    <a:pt x="10608" y="5305"/>
                  </a:cubicBezTo>
                  <a:cubicBezTo>
                    <a:pt x="10608" y="2369"/>
                    <a:pt x="8206" y="1"/>
                    <a:pt x="5304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732825" y="1022025"/>
              <a:ext cx="233525" cy="212650"/>
            </a:xfrm>
            <a:custGeom>
              <a:avLst/>
              <a:gdLst/>
              <a:ahLst/>
              <a:cxnLst/>
              <a:rect l="l" t="t" r="r" b="b"/>
              <a:pathLst>
                <a:path w="9341" h="8506" extrusionOk="0">
                  <a:moveTo>
                    <a:pt x="4684" y="0"/>
                  </a:moveTo>
                  <a:cubicBezTo>
                    <a:pt x="2725" y="0"/>
                    <a:pt x="963" y="1343"/>
                    <a:pt x="501" y="3336"/>
                  </a:cubicBezTo>
                  <a:cubicBezTo>
                    <a:pt x="1" y="5604"/>
                    <a:pt x="1469" y="7905"/>
                    <a:pt x="3737" y="8406"/>
                  </a:cubicBezTo>
                  <a:cubicBezTo>
                    <a:pt x="4046" y="8473"/>
                    <a:pt x="4355" y="8505"/>
                    <a:pt x="4658" y="8505"/>
                  </a:cubicBezTo>
                  <a:cubicBezTo>
                    <a:pt x="6616" y="8505"/>
                    <a:pt x="8374" y="7163"/>
                    <a:pt x="8807" y="5170"/>
                  </a:cubicBezTo>
                  <a:cubicBezTo>
                    <a:pt x="9341" y="2869"/>
                    <a:pt x="7873" y="600"/>
                    <a:pt x="5605" y="100"/>
                  </a:cubicBezTo>
                  <a:cubicBezTo>
                    <a:pt x="5296" y="33"/>
                    <a:pt x="4987" y="0"/>
                    <a:pt x="4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569375" y="2192850"/>
              <a:ext cx="298575" cy="294425"/>
            </a:xfrm>
            <a:custGeom>
              <a:avLst/>
              <a:gdLst/>
              <a:ahLst/>
              <a:cxnLst/>
              <a:rect l="l" t="t" r="r" b="b"/>
              <a:pathLst>
                <a:path w="11943" h="11777" extrusionOk="0">
                  <a:moveTo>
                    <a:pt x="268" y="0"/>
                  </a:moveTo>
                  <a:lnTo>
                    <a:pt x="268" y="0"/>
                  </a:lnTo>
                  <a:cubicBezTo>
                    <a:pt x="1" y="3036"/>
                    <a:pt x="2569" y="7372"/>
                    <a:pt x="4671" y="9641"/>
                  </a:cubicBezTo>
                  <a:cubicBezTo>
                    <a:pt x="6356" y="11462"/>
                    <a:pt x="7643" y="11777"/>
                    <a:pt x="9705" y="11777"/>
                  </a:cubicBezTo>
                  <a:cubicBezTo>
                    <a:pt x="10173" y="11777"/>
                    <a:pt x="10681" y="11761"/>
                    <a:pt x="11242" y="11742"/>
                  </a:cubicBezTo>
                  <a:cubicBezTo>
                    <a:pt x="11609" y="8807"/>
                    <a:pt x="11943" y="7139"/>
                    <a:pt x="9841" y="5071"/>
                  </a:cubicBezTo>
                  <a:cubicBezTo>
                    <a:pt x="7706" y="3036"/>
                    <a:pt x="3203" y="534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3629425" y="2257050"/>
              <a:ext cx="221025" cy="228525"/>
            </a:xfrm>
            <a:custGeom>
              <a:avLst/>
              <a:gdLst/>
              <a:ahLst/>
              <a:cxnLst/>
              <a:rect l="l" t="t" r="r" b="b"/>
              <a:pathLst>
                <a:path w="8841" h="9141" fill="none" extrusionOk="0">
                  <a:moveTo>
                    <a:pt x="1" y="1"/>
                  </a:moveTo>
                  <a:cubicBezTo>
                    <a:pt x="434" y="468"/>
                    <a:pt x="8840" y="9141"/>
                    <a:pt x="8840" y="914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3845425" y="2202025"/>
              <a:ext cx="303575" cy="285650"/>
            </a:xfrm>
            <a:custGeom>
              <a:avLst/>
              <a:gdLst/>
              <a:ahLst/>
              <a:cxnLst/>
              <a:rect l="l" t="t" r="r" b="b"/>
              <a:pathLst>
                <a:path w="12143" h="11426" extrusionOk="0">
                  <a:moveTo>
                    <a:pt x="11909" y="0"/>
                  </a:moveTo>
                  <a:lnTo>
                    <a:pt x="11909" y="0"/>
                  </a:lnTo>
                  <a:cubicBezTo>
                    <a:pt x="9007" y="467"/>
                    <a:pt x="4403" y="2802"/>
                    <a:pt x="2202" y="4770"/>
                  </a:cubicBezTo>
                  <a:cubicBezTo>
                    <a:pt x="0" y="6705"/>
                    <a:pt x="334" y="8440"/>
                    <a:pt x="567" y="11342"/>
                  </a:cubicBezTo>
                  <a:cubicBezTo>
                    <a:pt x="1356" y="11385"/>
                    <a:pt x="2036" y="11425"/>
                    <a:pt x="2648" y="11425"/>
                  </a:cubicBezTo>
                  <a:cubicBezTo>
                    <a:pt x="4419" y="11425"/>
                    <a:pt x="5619" y="11085"/>
                    <a:pt x="7205" y="9474"/>
                  </a:cubicBezTo>
                  <a:cubicBezTo>
                    <a:pt x="9374" y="7305"/>
                    <a:pt x="12142" y="3036"/>
                    <a:pt x="1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859600" y="2264575"/>
              <a:ext cx="228525" cy="221000"/>
            </a:xfrm>
            <a:custGeom>
              <a:avLst/>
              <a:gdLst/>
              <a:ahLst/>
              <a:cxnLst/>
              <a:rect l="l" t="t" r="r" b="b"/>
              <a:pathLst>
                <a:path w="9141" h="8840" fill="none" extrusionOk="0">
                  <a:moveTo>
                    <a:pt x="9140" y="0"/>
                  </a:moveTo>
                  <a:cubicBezTo>
                    <a:pt x="8673" y="467"/>
                    <a:pt x="0" y="8840"/>
                    <a:pt x="0" y="884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"/>
          <p:cNvGrpSpPr/>
          <p:nvPr/>
        </p:nvGrpSpPr>
        <p:grpSpPr>
          <a:xfrm rot="842653">
            <a:off x="-943933" y="1991756"/>
            <a:ext cx="2260828" cy="3330941"/>
            <a:chOff x="2557750" y="3969075"/>
            <a:chExt cx="447100" cy="658725"/>
          </a:xfrm>
        </p:grpSpPr>
        <p:sp>
          <p:nvSpPr>
            <p:cNvPr id="386" name="Google Shape;386;p3"/>
            <p:cNvSpPr/>
            <p:nvPr/>
          </p:nvSpPr>
          <p:spPr>
            <a:xfrm>
              <a:off x="2557750" y="3969075"/>
              <a:ext cx="447100" cy="658725"/>
            </a:xfrm>
            <a:custGeom>
              <a:avLst/>
              <a:gdLst/>
              <a:ahLst/>
              <a:cxnLst/>
              <a:rect l="l" t="t" r="r" b="b"/>
              <a:pathLst>
                <a:path w="17884" h="26349" extrusionOk="0">
                  <a:moveTo>
                    <a:pt x="17884" y="0"/>
                  </a:moveTo>
                  <a:lnTo>
                    <a:pt x="17884" y="0"/>
                  </a:lnTo>
                  <a:cubicBezTo>
                    <a:pt x="15276" y="417"/>
                    <a:pt x="13121" y="2810"/>
                    <a:pt x="12966" y="5441"/>
                  </a:cubicBezTo>
                  <a:lnTo>
                    <a:pt x="12943" y="5584"/>
                  </a:lnTo>
                  <a:cubicBezTo>
                    <a:pt x="12133" y="6227"/>
                    <a:pt x="11383" y="6965"/>
                    <a:pt x="10728" y="7787"/>
                  </a:cubicBezTo>
                  <a:cubicBezTo>
                    <a:pt x="10704" y="5263"/>
                    <a:pt x="9478" y="3001"/>
                    <a:pt x="7537" y="1370"/>
                  </a:cubicBezTo>
                  <a:lnTo>
                    <a:pt x="7537" y="1370"/>
                  </a:lnTo>
                  <a:cubicBezTo>
                    <a:pt x="7585" y="3894"/>
                    <a:pt x="8716" y="6263"/>
                    <a:pt x="10645" y="7894"/>
                  </a:cubicBezTo>
                  <a:cubicBezTo>
                    <a:pt x="10097" y="8549"/>
                    <a:pt x="9525" y="9311"/>
                    <a:pt x="8966" y="10156"/>
                  </a:cubicBezTo>
                  <a:cubicBezTo>
                    <a:pt x="8621" y="8894"/>
                    <a:pt x="8275" y="7608"/>
                    <a:pt x="7680" y="6442"/>
                  </a:cubicBezTo>
                  <a:cubicBezTo>
                    <a:pt x="7085" y="5275"/>
                    <a:pt x="6204" y="4191"/>
                    <a:pt x="5037" y="3596"/>
                  </a:cubicBezTo>
                  <a:lnTo>
                    <a:pt x="5037" y="3596"/>
                  </a:lnTo>
                  <a:cubicBezTo>
                    <a:pt x="4918" y="4441"/>
                    <a:pt x="5120" y="5299"/>
                    <a:pt x="5596" y="6013"/>
                  </a:cubicBezTo>
                  <a:cubicBezTo>
                    <a:pt x="5942" y="6537"/>
                    <a:pt x="6418" y="6965"/>
                    <a:pt x="6751" y="7501"/>
                  </a:cubicBezTo>
                  <a:cubicBezTo>
                    <a:pt x="6989" y="7894"/>
                    <a:pt x="7144" y="8335"/>
                    <a:pt x="7394" y="8728"/>
                  </a:cubicBezTo>
                  <a:cubicBezTo>
                    <a:pt x="7751" y="9311"/>
                    <a:pt x="8299" y="9954"/>
                    <a:pt x="8954" y="10180"/>
                  </a:cubicBezTo>
                  <a:cubicBezTo>
                    <a:pt x="7990" y="11597"/>
                    <a:pt x="7156" y="13097"/>
                    <a:pt x="6454" y="14669"/>
                  </a:cubicBezTo>
                  <a:cubicBezTo>
                    <a:pt x="5825" y="14313"/>
                    <a:pt x="5110" y="14164"/>
                    <a:pt x="4388" y="14164"/>
                  </a:cubicBezTo>
                  <a:cubicBezTo>
                    <a:pt x="3975" y="14164"/>
                    <a:pt x="3559" y="14213"/>
                    <a:pt x="3156" y="14300"/>
                  </a:cubicBezTo>
                  <a:cubicBezTo>
                    <a:pt x="2048" y="14550"/>
                    <a:pt x="1012" y="15074"/>
                    <a:pt x="0" y="15597"/>
                  </a:cubicBezTo>
                  <a:cubicBezTo>
                    <a:pt x="241" y="15606"/>
                    <a:pt x="491" y="15611"/>
                    <a:pt x="749" y="15611"/>
                  </a:cubicBezTo>
                  <a:cubicBezTo>
                    <a:pt x="2599" y="15611"/>
                    <a:pt x="4831" y="15372"/>
                    <a:pt x="6430" y="14693"/>
                  </a:cubicBezTo>
                  <a:lnTo>
                    <a:pt x="6430" y="14693"/>
                  </a:lnTo>
                  <a:cubicBezTo>
                    <a:pt x="4799" y="18288"/>
                    <a:pt x="3810" y="22444"/>
                    <a:pt x="4620" y="26349"/>
                  </a:cubicBezTo>
                  <a:lnTo>
                    <a:pt x="4846" y="26301"/>
                  </a:lnTo>
                  <a:cubicBezTo>
                    <a:pt x="4549" y="24861"/>
                    <a:pt x="4477" y="23372"/>
                    <a:pt x="4632" y="21896"/>
                  </a:cubicBezTo>
                  <a:lnTo>
                    <a:pt x="4632" y="21896"/>
                  </a:lnTo>
                  <a:cubicBezTo>
                    <a:pt x="4739" y="22217"/>
                    <a:pt x="5049" y="22467"/>
                    <a:pt x="5334" y="22682"/>
                  </a:cubicBezTo>
                  <a:lnTo>
                    <a:pt x="7001" y="23896"/>
                  </a:lnTo>
                  <a:cubicBezTo>
                    <a:pt x="6894" y="23551"/>
                    <a:pt x="6751" y="23206"/>
                    <a:pt x="6596" y="22884"/>
                  </a:cubicBezTo>
                  <a:cubicBezTo>
                    <a:pt x="6418" y="22503"/>
                    <a:pt x="6168" y="22146"/>
                    <a:pt x="5882" y="21848"/>
                  </a:cubicBezTo>
                  <a:cubicBezTo>
                    <a:pt x="5573" y="21551"/>
                    <a:pt x="5192" y="21360"/>
                    <a:pt x="4763" y="21312"/>
                  </a:cubicBezTo>
                  <a:lnTo>
                    <a:pt x="4680" y="21443"/>
                  </a:lnTo>
                  <a:cubicBezTo>
                    <a:pt x="4858" y="20003"/>
                    <a:pt x="5192" y="18586"/>
                    <a:pt x="5668" y="17205"/>
                  </a:cubicBezTo>
                  <a:cubicBezTo>
                    <a:pt x="5704" y="17300"/>
                    <a:pt x="5739" y="17407"/>
                    <a:pt x="5751" y="17502"/>
                  </a:cubicBezTo>
                  <a:cubicBezTo>
                    <a:pt x="5823" y="17967"/>
                    <a:pt x="5930" y="18419"/>
                    <a:pt x="6085" y="18860"/>
                  </a:cubicBezTo>
                  <a:cubicBezTo>
                    <a:pt x="6537" y="20003"/>
                    <a:pt x="7573" y="20836"/>
                    <a:pt x="8680" y="21372"/>
                  </a:cubicBezTo>
                  <a:cubicBezTo>
                    <a:pt x="8549" y="20479"/>
                    <a:pt x="8025" y="19705"/>
                    <a:pt x="7442" y="19038"/>
                  </a:cubicBezTo>
                  <a:cubicBezTo>
                    <a:pt x="6870" y="18384"/>
                    <a:pt x="6227" y="17812"/>
                    <a:pt x="5692" y="17133"/>
                  </a:cubicBezTo>
                  <a:cubicBezTo>
                    <a:pt x="6037" y="16121"/>
                    <a:pt x="6442" y="15133"/>
                    <a:pt x="6906" y="14169"/>
                  </a:cubicBezTo>
                  <a:lnTo>
                    <a:pt x="6906" y="14193"/>
                  </a:lnTo>
                  <a:lnTo>
                    <a:pt x="6930" y="14204"/>
                  </a:lnTo>
                  <a:lnTo>
                    <a:pt x="6906" y="14157"/>
                  </a:lnTo>
                  <a:cubicBezTo>
                    <a:pt x="8763" y="10311"/>
                    <a:pt x="11276" y="7204"/>
                    <a:pt x="12883" y="5930"/>
                  </a:cubicBezTo>
                  <a:lnTo>
                    <a:pt x="13121" y="5739"/>
                  </a:lnTo>
                  <a:cubicBezTo>
                    <a:pt x="13193" y="5680"/>
                    <a:pt x="13264" y="5632"/>
                    <a:pt x="13324" y="5584"/>
                  </a:cubicBezTo>
                  <a:lnTo>
                    <a:pt x="13312" y="5572"/>
                  </a:lnTo>
                  <a:cubicBezTo>
                    <a:pt x="15169" y="4013"/>
                    <a:pt x="16717" y="2120"/>
                    <a:pt x="178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810750" y="4002700"/>
              <a:ext cx="56875" cy="118500"/>
            </a:xfrm>
            <a:custGeom>
              <a:avLst/>
              <a:gdLst/>
              <a:ahLst/>
              <a:cxnLst/>
              <a:rect l="l" t="t" r="r" b="b"/>
              <a:pathLst>
                <a:path w="2275" h="4740" extrusionOk="0">
                  <a:moveTo>
                    <a:pt x="489" y="1"/>
                  </a:moveTo>
                  <a:lnTo>
                    <a:pt x="489" y="1"/>
                  </a:lnTo>
                  <a:cubicBezTo>
                    <a:pt x="1" y="1739"/>
                    <a:pt x="596" y="3596"/>
                    <a:pt x="2001" y="4739"/>
                  </a:cubicBezTo>
                  <a:cubicBezTo>
                    <a:pt x="2275" y="3084"/>
                    <a:pt x="1846" y="977"/>
                    <a:pt x="489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566075" y="4194700"/>
              <a:ext cx="183400" cy="81500"/>
            </a:xfrm>
            <a:custGeom>
              <a:avLst/>
              <a:gdLst/>
              <a:ahLst/>
              <a:cxnLst/>
              <a:rect l="l" t="t" r="r" b="b"/>
              <a:pathLst>
                <a:path w="7336" h="3260" extrusionOk="0">
                  <a:moveTo>
                    <a:pt x="1" y="0"/>
                  </a:moveTo>
                  <a:cubicBezTo>
                    <a:pt x="953" y="953"/>
                    <a:pt x="1906" y="1917"/>
                    <a:pt x="3049" y="2608"/>
                  </a:cubicBezTo>
                  <a:cubicBezTo>
                    <a:pt x="3802" y="3071"/>
                    <a:pt x="4855" y="3260"/>
                    <a:pt x="5861" y="3260"/>
                  </a:cubicBezTo>
                  <a:cubicBezTo>
                    <a:pt x="6381" y="3260"/>
                    <a:pt x="6888" y="3209"/>
                    <a:pt x="7335" y="3120"/>
                  </a:cubicBezTo>
                  <a:cubicBezTo>
                    <a:pt x="6311" y="2227"/>
                    <a:pt x="5240" y="1322"/>
                    <a:pt x="3930" y="953"/>
                  </a:cubicBezTo>
                  <a:cubicBezTo>
                    <a:pt x="3477" y="834"/>
                    <a:pt x="3025" y="750"/>
                    <a:pt x="2573" y="691"/>
                  </a:cubicBezTo>
                  <a:cubicBezTo>
                    <a:pt x="1691" y="536"/>
                    <a:pt x="834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9825" y="4414125"/>
              <a:ext cx="127125" cy="59875"/>
            </a:xfrm>
            <a:custGeom>
              <a:avLst/>
              <a:gdLst/>
              <a:ahLst/>
              <a:cxnLst/>
              <a:rect l="l" t="t" r="r" b="b"/>
              <a:pathLst>
                <a:path w="5085" h="2395" extrusionOk="0">
                  <a:moveTo>
                    <a:pt x="4319" y="0"/>
                  </a:moveTo>
                  <a:cubicBezTo>
                    <a:pt x="3335" y="0"/>
                    <a:pt x="2372" y="341"/>
                    <a:pt x="1596" y="974"/>
                  </a:cubicBezTo>
                  <a:cubicBezTo>
                    <a:pt x="1060" y="1415"/>
                    <a:pt x="620" y="2010"/>
                    <a:pt x="1" y="2344"/>
                  </a:cubicBezTo>
                  <a:cubicBezTo>
                    <a:pt x="237" y="2378"/>
                    <a:pt x="474" y="2395"/>
                    <a:pt x="709" y="2395"/>
                  </a:cubicBezTo>
                  <a:cubicBezTo>
                    <a:pt x="2188" y="2395"/>
                    <a:pt x="3600" y="1727"/>
                    <a:pt x="4525" y="546"/>
                  </a:cubicBezTo>
                  <a:lnTo>
                    <a:pt x="5085" y="70"/>
                  </a:lnTo>
                  <a:cubicBezTo>
                    <a:pt x="4830" y="23"/>
                    <a:pt x="4574" y="0"/>
                    <a:pt x="431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851225" y="4149125"/>
              <a:ext cx="97675" cy="46450"/>
            </a:xfrm>
            <a:custGeom>
              <a:avLst/>
              <a:gdLst/>
              <a:ahLst/>
              <a:cxnLst/>
              <a:rect l="l" t="t" r="r" b="b"/>
              <a:pathLst>
                <a:path w="3907" h="1858" extrusionOk="0">
                  <a:moveTo>
                    <a:pt x="238" y="0"/>
                  </a:moveTo>
                  <a:cubicBezTo>
                    <a:pt x="159" y="0"/>
                    <a:pt x="80" y="1"/>
                    <a:pt x="1" y="2"/>
                  </a:cubicBezTo>
                  <a:cubicBezTo>
                    <a:pt x="465" y="656"/>
                    <a:pt x="1192" y="1049"/>
                    <a:pt x="1882" y="1430"/>
                  </a:cubicBezTo>
                  <a:cubicBezTo>
                    <a:pt x="2192" y="1633"/>
                    <a:pt x="2537" y="1776"/>
                    <a:pt x="2906" y="1847"/>
                  </a:cubicBezTo>
                  <a:cubicBezTo>
                    <a:pt x="2962" y="1854"/>
                    <a:pt x="3019" y="1858"/>
                    <a:pt x="3076" y="1858"/>
                  </a:cubicBezTo>
                  <a:cubicBezTo>
                    <a:pt x="3397" y="1858"/>
                    <a:pt x="3724" y="1742"/>
                    <a:pt x="3906" y="1490"/>
                  </a:cubicBezTo>
                  <a:cubicBezTo>
                    <a:pt x="3585" y="1133"/>
                    <a:pt x="3228" y="823"/>
                    <a:pt x="2835" y="561"/>
                  </a:cubicBezTo>
                  <a:cubicBezTo>
                    <a:pt x="2034" y="78"/>
                    <a:pt x="1162" y="0"/>
                    <a:pt x="238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811950" y="4197975"/>
              <a:ext cx="100325" cy="69275"/>
            </a:xfrm>
            <a:custGeom>
              <a:avLst/>
              <a:gdLst/>
              <a:ahLst/>
              <a:cxnLst/>
              <a:rect l="l" t="t" r="r" b="b"/>
              <a:pathLst>
                <a:path w="4013" h="2771" extrusionOk="0">
                  <a:moveTo>
                    <a:pt x="60" y="0"/>
                  </a:moveTo>
                  <a:lnTo>
                    <a:pt x="60" y="0"/>
                  </a:lnTo>
                  <a:cubicBezTo>
                    <a:pt x="0" y="298"/>
                    <a:pt x="143" y="536"/>
                    <a:pt x="369" y="738"/>
                  </a:cubicBezTo>
                  <a:cubicBezTo>
                    <a:pt x="596" y="929"/>
                    <a:pt x="834" y="1107"/>
                    <a:pt x="1084" y="1286"/>
                  </a:cubicBezTo>
                  <a:cubicBezTo>
                    <a:pt x="1548" y="1643"/>
                    <a:pt x="1882" y="2143"/>
                    <a:pt x="2370" y="2453"/>
                  </a:cubicBezTo>
                  <a:cubicBezTo>
                    <a:pt x="2704" y="2665"/>
                    <a:pt x="3088" y="2771"/>
                    <a:pt x="3476" y="2771"/>
                  </a:cubicBezTo>
                  <a:cubicBezTo>
                    <a:pt x="3656" y="2771"/>
                    <a:pt x="3836" y="2748"/>
                    <a:pt x="4013" y="2703"/>
                  </a:cubicBezTo>
                  <a:cubicBezTo>
                    <a:pt x="3739" y="1893"/>
                    <a:pt x="3191" y="1203"/>
                    <a:pt x="2465" y="750"/>
                  </a:cubicBezTo>
                  <a:cubicBezTo>
                    <a:pt x="1727" y="322"/>
                    <a:pt x="905" y="60"/>
                    <a:pt x="6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2774150" y="4250350"/>
              <a:ext cx="84850" cy="91100"/>
            </a:xfrm>
            <a:custGeom>
              <a:avLst/>
              <a:gdLst/>
              <a:ahLst/>
              <a:cxnLst/>
              <a:rect l="l" t="t" r="r" b="b"/>
              <a:pathLst>
                <a:path w="3394" h="3644" extrusionOk="0">
                  <a:moveTo>
                    <a:pt x="48" y="1"/>
                  </a:moveTo>
                  <a:cubicBezTo>
                    <a:pt x="0" y="227"/>
                    <a:pt x="191" y="417"/>
                    <a:pt x="346" y="584"/>
                  </a:cubicBezTo>
                  <a:cubicBezTo>
                    <a:pt x="834" y="1120"/>
                    <a:pt x="1084" y="1834"/>
                    <a:pt x="1536" y="2406"/>
                  </a:cubicBezTo>
                  <a:cubicBezTo>
                    <a:pt x="2001" y="3013"/>
                    <a:pt x="2655" y="3442"/>
                    <a:pt x="3394" y="3644"/>
                  </a:cubicBezTo>
                  <a:cubicBezTo>
                    <a:pt x="2751" y="2096"/>
                    <a:pt x="1608" y="584"/>
                    <a:pt x="4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2730975" y="4324175"/>
              <a:ext cx="98250" cy="99175"/>
            </a:xfrm>
            <a:custGeom>
              <a:avLst/>
              <a:gdLst/>
              <a:ahLst/>
              <a:cxnLst/>
              <a:rect l="l" t="t" r="r" b="b"/>
              <a:pathLst>
                <a:path w="3930" h="3967" extrusionOk="0">
                  <a:moveTo>
                    <a:pt x="1" y="0"/>
                  </a:moveTo>
                  <a:lnTo>
                    <a:pt x="1" y="0"/>
                  </a:lnTo>
                  <a:cubicBezTo>
                    <a:pt x="549" y="1417"/>
                    <a:pt x="1715" y="2489"/>
                    <a:pt x="2835" y="3501"/>
                  </a:cubicBezTo>
                  <a:cubicBezTo>
                    <a:pt x="3079" y="3726"/>
                    <a:pt x="3395" y="3967"/>
                    <a:pt x="3718" y="3967"/>
                  </a:cubicBezTo>
                  <a:cubicBezTo>
                    <a:pt x="3789" y="3967"/>
                    <a:pt x="3860" y="3955"/>
                    <a:pt x="3930" y="3929"/>
                  </a:cubicBezTo>
                  <a:cubicBezTo>
                    <a:pt x="3049" y="2251"/>
                    <a:pt x="1680" y="88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3"/>
          <p:cNvSpPr/>
          <p:nvPr/>
        </p:nvSpPr>
        <p:spPr>
          <a:xfrm rot="-2540834">
            <a:off x="-518845" y="4125478"/>
            <a:ext cx="3682993" cy="1894599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3"/>
          <p:cNvGrpSpPr/>
          <p:nvPr/>
        </p:nvGrpSpPr>
        <p:grpSpPr>
          <a:xfrm rot="3450807">
            <a:off x="-42016" y="2544063"/>
            <a:ext cx="1380550" cy="3255999"/>
            <a:chOff x="6152550" y="3804050"/>
            <a:chExt cx="386075" cy="910550"/>
          </a:xfrm>
        </p:grpSpPr>
        <p:sp>
          <p:nvSpPr>
            <p:cNvPr id="396" name="Google Shape;396;p3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6152550" y="3811600"/>
              <a:ext cx="282800" cy="838825"/>
            </a:xfrm>
            <a:custGeom>
              <a:avLst/>
              <a:gdLst/>
              <a:ahLst/>
              <a:cxnLst/>
              <a:rect l="l" t="t" r="r" b="b"/>
              <a:pathLst>
                <a:path w="11312" h="33553" extrusionOk="0">
                  <a:moveTo>
                    <a:pt x="2060" y="1"/>
                  </a:moveTo>
                  <a:cubicBezTo>
                    <a:pt x="1155" y="584"/>
                    <a:pt x="95" y="1704"/>
                    <a:pt x="143" y="4406"/>
                  </a:cubicBezTo>
                  <a:cubicBezTo>
                    <a:pt x="1179" y="5025"/>
                    <a:pt x="2572" y="5835"/>
                    <a:pt x="2572" y="5835"/>
                  </a:cubicBezTo>
                  <a:lnTo>
                    <a:pt x="215" y="5478"/>
                  </a:lnTo>
                  <a:lnTo>
                    <a:pt x="215" y="5478"/>
                  </a:lnTo>
                  <a:cubicBezTo>
                    <a:pt x="226" y="5633"/>
                    <a:pt x="250" y="5799"/>
                    <a:pt x="274" y="5966"/>
                  </a:cubicBezTo>
                  <a:cubicBezTo>
                    <a:pt x="917" y="10455"/>
                    <a:pt x="0" y="12205"/>
                    <a:pt x="357" y="18670"/>
                  </a:cubicBezTo>
                  <a:lnTo>
                    <a:pt x="4644" y="18670"/>
                  </a:lnTo>
                  <a:lnTo>
                    <a:pt x="596" y="20706"/>
                  </a:lnTo>
                  <a:cubicBezTo>
                    <a:pt x="1429" y="25171"/>
                    <a:pt x="3977" y="25552"/>
                    <a:pt x="5596" y="29278"/>
                  </a:cubicBezTo>
                  <a:cubicBezTo>
                    <a:pt x="5858" y="29886"/>
                    <a:pt x="6203" y="30457"/>
                    <a:pt x="6632" y="30981"/>
                  </a:cubicBezTo>
                  <a:lnTo>
                    <a:pt x="8132" y="30433"/>
                  </a:lnTo>
                  <a:lnTo>
                    <a:pt x="7037" y="31445"/>
                  </a:lnTo>
                  <a:cubicBezTo>
                    <a:pt x="8561" y="32993"/>
                    <a:pt x="10442" y="33434"/>
                    <a:pt x="11311" y="33553"/>
                  </a:cubicBezTo>
                  <a:cubicBezTo>
                    <a:pt x="6299" y="11562"/>
                    <a:pt x="2727" y="1739"/>
                    <a:pt x="2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3"/>
          <p:cNvSpPr txBox="1">
            <a:spLocks noGrp="1"/>
          </p:cNvSpPr>
          <p:nvPr>
            <p:ph type="title"/>
          </p:nvPr>
        </p:nvSpPr>
        <p:spPr>
          <a:xfrm>
            <a:off x="2020450" y="2332025"/>
            <a:ext cx="510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0" name="Google Shape;400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3"/>
          <p:cNvSpPr txBox="1">
            <a:spLocks noGrp="1"/>
          </p:cNvSpPr>
          <p:nvPr>
            <p:ph type="title" idx="2" hasCustomPrompt="1"/>
          </p:nvPr>
        </p:nvSpPr>
        <p:spPr>
          <a:xfrm>
            <a:off x="3903525" y="1337825"/>
            <a:ext cx="133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402" name="Google Shape;40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450974" y="-1598107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738026" y="-1188532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000376" y="2569393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-1518675">
            <a:off x="-1049136" y="2179619"/>
            <a:ext cx="3852000" cy="3445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/>
          <p:nvPr/>
        </p:nvSpPr>
        <p:spPr>
          <a:xfrm rot="-3482857" flipH="1">
            <a:off x="7706678" y="-1031931"/>
            <a:ext cx="2193270" cy="2836664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2" name="Google Shape;1962;p22"/>
          <p:cNvGrpSpPr/>
          <p:nvPr/>
        </p:nvGrpSpPr>
        <p:grpSpPr>
          <a:xfrm rot="-8236893" flipH="1">
            <a:off x="8161871" y="-382950"/>
            <a:ext cx="1160581" cy="1843510"/>
            <a:chOff x="4836950" y="647600"/>
            <a:chExt cx="1160575" cy="1843500"/>
          </a:xfrm>
        </p:grpSpPr>
        <p:sp>
          <p:nvSpPr>
            <p:cNvPr id="1963" name="Google Shape;1963;p22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2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2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2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2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2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2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2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2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2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2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2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2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2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2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2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2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2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2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2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2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7" name="Google Shape;1987;p22"/>
          <p:cNvSpPr/>
          <p:nvPr/>
        </p:nvSpPr>
        <p:spPr>
          <a:xfrm rot="-818203">
            <a:off x="-2503374" y="-605378"/>
            <a:ext cx="3855895" cy="1983543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8" name="Google Shape;1988;p22"/>
          <p:cNvGrpSpPr/>
          <p:nvPr/>
        </p:nvGrpSpPr>
        <p:grpSpPr>
          <a:xfrm rot="1702189" flipH="1">
            <a:off x="-1959604" y="-942952"/>
            <a:ext cx="3117292" cy="2414378"/>
            <a:chOff x="9298389" y="-164681"/>
            <a:chExt cx="3403527" cy="2636070"/>
          </a:xfrm>
        </p:grpSpPr>
        <p:sp>
          <p:nvSpPr>
            <p:cNvPr id="1989" name="Google Shape;1989;p22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2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1" name="Google Shape;1991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92" name="Google Shape;1992;p22"/>
          <p:cNvSpPr txBox="1">
            <a:spLocks noGrp="1"/>
          </p:cNvSpPr>
          <p:nvPr>
            <p:ph type="body" idx="1"/>
          </p:nvPr>
        </p:nvSpPr>
        <p:spPr>
          <a:xfrm>
            <a:off x="720000" y="1620450"/>
            <a:ext cx="3801000" cy="29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93" name="Google Shape;1993;p22"/>
          <p:cNvSpPr txBox="1">
            <a:spLocks noGrp="1"/>
          </p:cNvSpPr>
          <p:nvPr>
            <p:ph type="body" idx="2"/>
          </p:nvPr>
        </p:nvSpPr>
        <p:spPr>
          <a:xfrm>
            <a:off x="4623125" y="1620575"/>
            <a:ext cx="38010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1994" name="Google Shape;1994;p22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-2116525" y="-1420795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5" name="Google Shape;1995;p22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7519425" y="-1031950"/>
            <a:ext cx="3742525" cy="334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23"/>
          <p:cNvSpPr txBox="1">
            <a:spLocks noGrp="1"/>
          </p:cNvSpPr>
          <p:nvPr>
            <p:ph type="title"/>
          </p:nvPr>
        </p:nvSpPr>
        <p:spPr>
          <a:xfrm>
            <a:off x="720000" y="2617772"/>
            <a:ext cx="2336400" cy="3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98" name="Google Shape;1998;p23"/>
          <p:cNvSpPr txBox="1">
            <a:spLocks noGrp="1"/>
          </p:cNvSpPr>
          <p:nvPr>
            <p:ph type="subTitle" idx="1"/>
          </p:nvPr>
        </p:nvSpPr>
        <p:spPr>
          <a:xfrm>
            <a:off x="720000" y="3136575"/>
            <a:ext cx="2336400" cy="14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9" name="Google Shape;1999;p23"/>
          <p:cNvSpPr txBox="1">
            <a:spLocks noGrp="1"/>
          </p:cNvSpPr>
          <p:nvPr>
            <p:ph type="title" idx="2"/>
          </p:nvPr>
        </p:nvSpPr>
        <p:spPr>
          <a:xfrm>
            <a:off x="3403796" y="2617772"/>
            <a:ext cx="2336400" cy="3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00" name="Google Shape;2000;p23"/>
          <p:cNvSpPr txBox="1">
            <a:spLocks noGrp="1"/>
          </p:cNvSpPr>
          <p:nvPr>
            <p:ph type="subTitle" idx="3"/>
          </p:nvPr>
        </p:nvSpPr>
        <p:spPr>
          <a:xfrm>
            <a:off x="3403796" y="3136501"/>
            <a:ext cx="2336400" cy="14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1" name="Google Shape;2001;p23"/>
          <p:cNvSpPr txBox="1">
            <a:spLocks noGrp="1"/>
          </p:cNvSpPr>
          <p:nvPr>
            <p:ph type="title" idx="4"/>
          </p:nvPr>
        </p:nvSpPr>
        <p:spPr>
          <a:xfrm>
            <a:off x="6087592" y="2617772"/>
            <a:ext cx="2336400" cy="3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02" name="Google Shape;2002;p23"/>
          <p:cNvSpPr txBox="1">
            <a:spLocks noGrp="1"/>
          </p:cNvSpPr>
          <p:nvPr>
            <p:ph type="subTitle" idx="5"/>
          </p:nvPr>
        </p:nvSpPr>
        <p:spPr>
          <a:xfrm>
            <a:off x="6087592" y="3136501"/>
            <a:ext cx="2336400" cy="14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3" name="Google Shape;2003;p23"/>
          <p:cNvSpPr/>
          <p:nvPr/>
        </p:nvSpPr>
        <p:spPr>
          <a:xfrm rot="3482857">
            <a:off x="-700286" y="-1031931"/>
            <a:ext cx="2193270" cy="2836664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4" name="Google Shape;2004;p23"/>
          <p:cNvGrpSpPr/>
          <p:nvPr/>
        </p:nvGrpSpPr>
        <p:grpSpPr>
          <a:xfrm rot="8236893">
            <a:off x="-122790" y="-382950"/>
            <a:ext cx="1160581" cy="1843510"/>
            <a:chOff x="4836950" y="647600"/>
            <a:chExt cx="1160575" cy="1843500"/>
          </a:xfrm>
        </p:grpSpPr>
        <p:sp>
          <p:nvSpPr>
            <p:cNvPr id="2005" name="Google Shape;2005;p23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3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9" name="Google Shape;2029;p23"/>
          <p:cNvSpPr/>
          <p:nvPr/>
        </p:nvSpPr>
        <p:spPr>
          <a:xfrm rot="-695360" flipH="1">
            <a:off x="7542352" y="-986365"/>
            <a:ext cx="3855895" cy="1983544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0" name="Google Shape;2030;p23"/>
          <p:cNvGrpSpPr/>
          <p:nvPr/>
        </p:nvGrpSpPr>
        <p:grpSpPr>
          <a:xfrm rot="-1702004">
            <a:off x="7920647" y="-887877"/>
            <a:ext cx="3403432" cy="2635996"/>
            <a:chOff x="9298389" y="-164681"/>
            <a:chExt cx="3403527" cy="2636070"/>
          </a:xfrm>
        </p:grpSpPr>
        <p:sp>
          <p:nvSpPr>
            <p:cNvPr id="2031" name="Google Shape;2031;p23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3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23"/>
          <p:cNvSpPr txBox="1">
            <a:spLocks noGrp="1"/>
          </p:cNvSpPr>
          <p:nvPr>
            <p:ph type="title" idx="6"/>
          </p:nvPr>
        </p:nvSpPr>
        <p:spPr>
          <a:xfrm>
            <a:off x="720000" y="526266"/>
            <a:ext cx="7704000" cy="5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2034" name="Google Shape;2034;p2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2116525" y="-1420795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5" name="Google Shape;2035;p2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818900" y="-997375"/>
            <a:ext cx="3742525" cy="334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24"/>
          <p:cNvSpPr/>
          <p:nvPr/>
        </p:nvSpPr>
        <p:spPr>
          <a:xfrm>
            <a:off x="6076850" y="-537900"/>
            <a:ext cx="5500082" cy="6059819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" name="Google Shape;2038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102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39" name="Google Shape;2039;p24"/>
          <p:cNvSpPr txBox="1">
            <a:spLocks noGrp="1"/>
          </p:cNvSpPr>
          <p:nvPr>
            <p:ph type="title" idx="2"/>
          </p:nvPr>
        </p:nvSpPr>
        <p:spPr>
          <a:xfrm>
            <a:off x="2020441" y="2239950"/>
            <a:ext cx="119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40" name="Google Shape;2040;p24"/>
          <p:cNvSpPr txBox="1">
            <a:spLocks noGrp="1"/>
          </p:cNvSpPr>
          <p:nvPr>
            <p:ph type="subTitle" idx="1"/>
          </p:nvPr>
        </p:nvSpPr>
        <p:spPr>
          <a:xfrm>
            <a:off x="2020448" y="2826475"/>
            <a:ext cx="1197600" cy="9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041" name="Google Shape;2041;p24"/>
          <p:cNvSpPr txBox="1">
            <a:spLocks noGrp="1"/>
          </p:cNvSpPr>
          <p:nvPr>
            <p:ph type="title" idx="3"/>
          </p:nvPr>
        </p:nvSpPr>
        <p:spPr>
          <a:xfrm>
            <a:off x="3320208" y="2239950"/>
            <a:ext cx="119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42" name="Google Shape;2042;p24"/>
          <p:cNvSpPr txBox="1">
            <a:spLocks noGrp="1"/>
          </p:cNvSpPr>
          <p:nvPr>
            <p:ph type="subTitle" idx="4"/>
          </p:nvPr>
        </p:nvSpPr>
        <p:spPr>
          <a:xfrm>
            <a:off x="3320202" y="2826475"/>
            <a:ext cx="1197600" cy="9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043" name="Google Shape;2043;p24"/>
          <p:cNvSpPr txBox="1">
            <a:spLocks noGrp="1"/>
          </p:cNvSpPr>
          <p:nvPr>
            <p:ph type="title" idx="5"/>
          </p:nvPr>
        </p:nvSpPr>
        <p:spPr>
          <a:xfrm>
            <a:off x="720700" y="2239950"/>
            <a:ext cx="119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44" name="Google Shape;2044;p24"/>
          <p:cNvSpPr txBox="1">
            <a:spLocks noGrp="1"/>
          </p:cNvSpPr>
          <p:nvPr>
            <p:ph type="subTitle" idx="6"/>
          </p:nvPr>
        </p:nvSpPr>
        <p:spPr>
          <a:xfrm>
            <a:off x="720700" y="2826475"/>
            <a:ext cx="1197600" cy="9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045" name="Google Shape;2045;p24"/>
          <p:cNvSpPr txBox="1">
            <a:spLocks noGrp="1"/>
          </p:cNvSpPr>
          <p:nvPr>
            <p:ph type="title" idx="7"/>
          </p:nvPr>
        </p:nvSpPr>
        <p:spPr>
          <a:xfrm>
            <a:off x="4626224" y="2239950"/>
            <a:ext cx="119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46" name="Google Shape;2046;p24"/>
          <p:cNvSpPr txBox="1">
            <a:spLocks noGrp="1"/>
          </p:cNvSpPr>
          <p:nvPr>
            <p:ph type="subTitle" idx="8"/>
          </p:nvPr>
        </p:nvSpPr>
        <p:spPr>
          <a:xfrm>
            <a:off x="4626225" y="2826475"/>
            <a:ext cx="1197600" cy="9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047" name="Google Shape;2047;p24"/>
          <p:cNvGrpSpPr/>
          <p:nvPr/>
        </p:nvGrpSpPr>
        <p:grpSpPr>
          <a:xfrm rot="8236893">
            <a:off x="-579990" y="-840150"/>
            <a:ext cx="1160581" cy="1843510"/>
            <a:chOff x="4836950" y="647600"/>
            <a:chExt cx="1160575" cy="1843500"/>
          </a:xfrm>
        </p:grpSpPr>
        <p:sp>
          <p:nvSpPr>
            <p:cNvPr id="2048" name="Google Shape;2048;p24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4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4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4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4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4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4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4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4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4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4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4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4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4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4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4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72" name="Google Shape;2072;p2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387300" y="-1143675"/>
            <a:ext cx="2962825" cy="26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3" name="Google Shape;2073;p2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6076850" y="2407530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4" name="Google Shape;2074;p2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6076850" y="-997375"/>
            <a:ext cx="3742525" cy="334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oogle Shape;2076;p25"/>
          <p:cNvGrpSpPr/>
          <p:nvPr/>
        </p:nvGrpSpPr>
        <p:grpSpPr>
          <a:xfrm rot="8220563">
            <a:off x="-110731" y="-557136"/>
            <a:ext cx="939578" cy="2149414"/>
            <a:chOff x="5067575" y="3176425"/>
            <a:chExt cx="473000" cy="1081975"/>
          </a:xfrm>
        </p:grpSpPr>
        <p:sp>
          <p:nvSpPr>
            <p:cNvPr id="2077" name="Google Shape;2077;p25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5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5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5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1" name="Google Shape;2081;p25"/>
          <p:cNvGrpSpPr/>
          <p:nvPr/>
        </p:nvGrpSpPr>
        <p:grpSpPr>
          <a:xfrm rot="6064909">
            <a:off x="-525704" y="-915629"/>
            <a:ext cx="1148912" cy="2301674"/>
            <a:chOff x="3238525" y="2739250"/>
            <a:chExt cx="1148975" cy="2301800"/>
          </a:xfrm>
        </p:grpSpPr>
        <p:sp>
          <p:nvSpPr>
            <p:cNvPr id="2082" name="Google Shape;2082;p25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5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5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5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5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5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5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5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5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5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5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5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5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5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5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5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5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5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5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5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5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5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5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5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5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5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5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5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5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5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5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5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5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1" name="Google Shape;2141;p25"/>
          <p:cNvSpPr/>
          <p:nvPr/>
        </p:nvSpPr>
        <p:spPr>
          <a:xfrm>
            <a:off x="7032950" y="-457550"/>
            <a:ext cx="5292308" cy="5938642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25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3" name="Google Shape;2143;p25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4" name="Google Shape;2144;p25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5" name="Google Shape;2145;p25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6" name="Google Shape;2146;p25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7" name="Google Shape;2147;p25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8" name="Google Shape;2148;p25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9" name="Google Shape;2149;p25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0" name="Google Shape;2150;p25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51" name="Google Shape;2151;p25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2" name="Google Shape;2152;p25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53" name="Google Shape;2153;p25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154" name="Google Shape;2154;p2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818900" y="2407530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5" name="Google Shape;2155;p2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818900" y="-997375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6" name="Google Shape;2156;p2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387300" y="-1143675"/>
            <a:ext cx="2962825" cy="26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7" name="Google Shape;2157;p2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9" name="Google Shape;2159;p2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402975" y="990853"/>
            <a:ext cx="4642000" cy="4152647"/>
          </a:xfrm>
          <a:prstGeom prst="rect">
            <a:avLst/>
          </a:prstGeom>
          <a:noFill/>
          <a:ln>
            <a:noFill/>
          </a:ln>
        </p:spPr>
      </p:pic>
      <p:sp>
        <p:nvSpPr>
          <p:cNvPr id="2160" name="Google Shape;2160;p26"/>
          <p:cNvSpPr txBox="1">
            <a:spLocks noGrp="1"/>
          </p:cNvSpPr>
          <p:nvPr>
            <p:ph type="title" hasCustomPrompt="1"/>
          </p:nvPr>
        </p:nvSpPr>
        <p:spPr>
          <a:xfrm>
            <a:off x="1363225" y="786625"/>
            <a:ext cx="38019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61" name="Google Shape;2161;p26"/>
          <p:cNvSpPr txBox="1">
            <a:spLocks noGrp="1"/>
          </p:cNvSpPr>
          <p:nvPr>
            <p:ph type="subTitle" idx="1"/>
          </p:nvPr>
        </p:nvSpPr>
        <p:spPr>
          <a:xfrm>
            <a:off x="1363225" y="1406675"/>
            <a:ext cx="38019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2" name="Google Shape;2162;p26"/>
          <p:cNvSpPr txBox="1">
            <a:spLocks noGrp="1"/>
          </p:cNvSpPr>
          <p:nvPr>
            <p:ph type="title" idx="2" hasCustomPrompt="1"/>
          </p:nvPr>
        </p:nvSpPr>
        <p:spPr>
          <a:xfrm>
            <a:off x="2664325" y="2096450"/>
            <a:ext cx="38019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63" name="Google Shape;2163;p26"/>
          <p:cNvSpPr txBox="1">
            <a:spLocks noGrp="1"/>
          </p:cNvSpPr>
          <p:nvPr>
            <p:ph type="subTitle" idx="3"/>
          </p:nvPr>
        </p:nvSpPr>
        <p:spPr>
          <a:xfrm>
            <a:off x="2664325" y="2716775"/>
            <a:ext cx="38019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4" name="Google Shape;2164;p26"/>
          <p:cNvSpPr txBox="1">
            <a:spLocks noGrp="1"/>
          </p:cNvSpPr>
          <p:nvPr>
            <p:ph type="title" idx="4" hasCustomPrompt="1"/>
          </p:nvPr>
        </p:nvSpPr>
        <p:spPr>
          <a:xfrm>
            <a:off x="3965900" y="3406275"/>
            <a:ext cx="38019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65" name="Google Shape;2165;p26"/>
          <p:cNvSpPr txBox="1">
            <a:spLocks noGrp="1"/>
          </p:cNvSpPr>
          <p:nvPr>
            <p:ph type="subTitle" idx="5"/>
          </p:nvPr>
        </p:nvSpPr>
        <p:spPr>
          <a:xfrm>
            <a:off x="3965937" y="4032150"/>
            <a:ext cx="38019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6" name="Google Shape;2166;p26"/>
          <p:cNvSpPr/>
          <p:nvPr/>
        </p:nvSpPr>
        <p:spPr>
          <a:xfrm rot="-1121181">
            <a:off x="-1296411" y="1070113"/>
            <a:ext cx="3223809" cy="4956897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7" name="Google Shape;2167;p26"/>
          <p:cNvGrpSpPr/>
          <p:nvPr/>
        </p:nvGrpSpPr>
        <p:grpSpPr>
          <a:xfrm>
            <a:off x="330000" y="2824450"/>
            <a:ext cx="1327650" cy="1767125"/>
            <a:chOff x="590575" y="2824450"/>
            <a:chExt cx="1327650" cy="1767125"/>
          </a:xfrm>
        </p:grpSpPr>
        <p:sp>
          <p:nvSpPr>
            <p:cNvPr id="2168" name="Google Shape;2168;p26"/>
            <p:cNvSpPr/>
            <p:nvPr/>
          </p:nvSpPr>
          <p:spPr>
            <a:xfrm>
              <a:off x="720675" y="4498150"/>
              <a:ext cx="1100825" cy="93425"/>
            </a:xfrm>
            <a:custGeom>
              <a:avLst/>
              <a:gdLst/>
              <a:ahLst/>
              <a:cxnLst/>
              <a:rect l="l" t="t" r="r" b="b"/>
              <a:pathLst>
                <a:path w="44033" h="3737" extrusionOk="0">
                  <a:moveTo>
                    <a:pt x="22016" y="0"/>
                  </a:moveTo>
                  <a:cubicBezTo>
                    <a:pt x="9841" y="0"/>
                    <a:pt x="1" y="834"/>
                    <a:pt x="1" y="1868"/>
                  </a:cubicBezTo>
                  <a:cubicBezTo>
                    <a:pt x="1" y="2903"/>
                    <a:pt x="9841" y="3736"/>
                    <a:pt x="22016" y="3736"/>
                  </a:cubicBezTo>
                  <a:cubicBezTo>
                    <a:pt x="34158" y="3736"/>
                    <a:pt x="44032" y="2903"/>
                    <a:pt x="44032" y="1868"/>
                  </a:cubicBezTo>
                  <a:cubicBezTo>
                    <a:pt x="44032" y="834"/>
                    <a:pt x="34158" y="0"/>
                    <a:pt x="22016" y="0"/>
                  </a:cubicBezTo>
                  <a:close/>
                </a:path>
              </a:pathLst>
            </a:custGeom>
            <a:solidFill>
              <a:srgbClr val="1E3D28">
                <a:alpha val="5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6"/>
            <p:cNvSpPr/>
            <p:nvPr/>
          </p:nvSpPr>
          <p:spPr>
            <a:xfrm>
              <a:off x="1298600" y="2941150"/>
              <a:ext cx="456025" cy="1334575"/>
            </a:xfrm>
            <a:custGeom>
              <a:avLst/>
              <a:gdLst/>
              <a:ahLst/>
              <a:cxnLst/>
              <a:rect l="l" t="t" r="r" b="b"/>
              <a:pathLst>
                <a:path w="18241" h="53383" extrusionOk="0">
                  <a:moveTo>
                    <a:pt x="17851" y="0"/>
                  </a:moveTo>
                  <a:cubicBezTo>
                    <a:pt x="17783" y="0"/>
                    <a:pt x="17711" y="30"/>
                    <a:pt x="17646" y="103"/>
                  </a:cubicBezTo>
                  <a:cubicBezTo>
                    <a:pt x="17079" y="736"/>
                    <a:pt x="16579" y="1437"/>
                    <a:pt x="16078" y="2104"/>
                  </a:cubicBezTo>
                  <a:cubicBezTo>
                    <a:pt x="14644" y="3972"/>
                    <a:pt x="13410" y="5974"/>
                    <a:pt x="12242" y="8008"/>
                  </a:cubicBezTo>
                  <a:cubicBezTo>
                    <a:pt x="10408" y="11244"/>
                    <a:pt x="8807" y="14613"/>
                    <a:pt x="7439" y="18015"/>
                  </a:cubicBezTo>
                  <a:cubicBezTo>
                    <a:pt x="5604" y="22619"/>
                    <a:pt x="4137" y="27355"/>
                    <a:pt x="2969" y="32159"/>
                  </a:cubicBezTo>
                  <a:cubicBezTo>
                    <a:pt x="1568" y="38197"/>
                    <a:pt x="634" y="44334"/>
                    <a:pt x="200" y="50505"/>
                  </a:cubicBezTo>
                  <a:cubicBezTo>
                    <a:pt x="100" y="51373"/>
                    <a:pt x="67" y="52273"/>
                    <a:pt x="34" y="53107"/>
                  </a:cubicBezTo>
                  <a:cubicBezTo>
                    <a:pt x="0" y="53291"/>
                    <a:pt x="134" y="53382"/>
                    <a:pt x="280" y="53382"/>
                  </a:cubicBezTo>
                  <a:cubicBezTo>
                    <a:pt x="426" y="53382"/>
                    <a:pt x="584" y="53291"/>
                    <a:pt x="601" y="53107"/>
                  </a:cubicBezTo>
                  <a:cubicBezTo>
                    <a:pt x="1234" y="41699"/>
                    <a:pt x="3369" y="30324"/>
                    <a:pt x="7406" y="19617"/>
                  </a:cubicBezTo>
                  <a:cubicBezTo>
                    <a:pt x="9640" y="13746"/>
                    <a:pt x="12442" y="7975"/>
                    <a:pt x="16145" y="2871"/>
                  </a:cubicBezTo>
                  <a:cubicBezTo>
                    <a:pt x="16746" y="2037"/>
                    <a:pt x="17379" y="1203"/>
                    <a:pt x="18013" y="470"/>
                  </a:cubicBezTo>
                  <a:cubicBezTo>
                    <a:pt x="18241" y="293"/>
                    <a:pt x="18066" y="0"/>
                    <a:pt x="17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6"/>
            <p:cNvSpPr/>
            <p:nvPr/>
          </p:nvSpPr>
          <p:spPr>
            <a:xfrm>
              <a:off x="1706375" y="2824450"/>
              <a:ext cx="145975" cy="170150"/>
            </a:xfrm>
            <a:custGeom>
              <a:avLst/>
              <a:gdLst/>
              <a:ahLst/>
              <a:cxnLst/>
              <a:rect l="l" t="t" r="r" b="b"/>
              <a:pathLst>
                <a:path w="5839" h="6806" extrusionOk="0">
                  <a:moveTo>
                    <a:pt x="5838" y="1"/>
                  </a:moveTo>
                  <a:cubicBezTo>
                    <a:pt x="4971" y="267"/>
                    <a:pt x="4304" y="634"/>
                    <a:pt x="3670" y="1101"/>
                  </a:cubicBezTo>
                  <a:cubicBezTo>
                    <a:pt x="3070" y="1568"/>
                    <a:pt x="2503" y="2035"/>
                    <a:pt x="2002" y="2636"/>
                  </a:cubicBezTo>
                  <a:cubicBezTo>
                    <a:pt x="1569" y="3236"/>
                    <a:pt x="1135" y="3837"/>
                    <a:pt x="768" y="4504"/>
                  </a:cubicBezTo>
                  <a:cubicBezTo>
                    <a:pt x="435" y="5171"/>
                    <a:pt x="134" y="5938"/>
                    <a:pt x="1" y="6805"/>
                  </a:cubicBezTo>
                  <a:cubicBezTo>
                    <a:pt x="868" y="6572"/>
                    <a:pt x="1569" y="6138"/>
                    <a:pt x="2169" y="5705"/>
                  </a:cubicBezTo>
                  <a:cubicBezTo>
                    <a:pt x="2803" y="5271"/>
                    <a:pt x="3337" y="4771"/>
                    <a:pt x="3837" y="4170"/>
                  </a:cubicBezTo>
                  <a:cubicBezTo>
                    <a:pt x="4304" y="3603"/>
                    <a:pt x="4704" y="2969"/>
                    <a:pt x="5105" y="2302"/>
                  </a:cubicBezTo>
                  <a:cubicBezTo>
                    <a:pt x="5438" y="1635"/>
                    <a:pt x="5705" y="868"/>
                    <a:pt x="5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6"/>
            <p:cNvSpPr/>
            <p:nvPr/>
          </p:nvSpPr>
          <p:spPr>
            <a:xfrm>
              <a:off x="1670525" y="2987775"/>
              <a:ext cx="217675" cy="59150"/>
            </a:xfrm>
            <a:custGeom>
              <a:avLst/>
              <a:gdLst/>
              <a:ahLst/>
              <a:cxnLst/>
              <a:rect l="l" t="t" r="r" b="b"/>
              <a:pathLst>
                <a:path w="8707" h="2366" extrusionOk="0">
                  <a:moveTo>
                    <a:pt x="7418" y="1"/>
                  </a:moveTo>
                  <a:cubicBezTo>
                    <a:pt x="7060" y="1"/>
                    <a:pt x="6712" y="26"/>
                    <a:pt x="6372" y="72"/>
                  </a:cubicBezTo>
                  <a:cubicBezTo>
                    <a:pt x="5605" y="139"/>
                    <a:pt x="4871" y="272"/>
                    <a:pt x="4170" y="439"/>
                  </a:cubicBezTo>
                  <a:cubicBezTo>
                    <a:pt x="3436" y="639"/>
                    <a:pt x="2736" y="873"/>
                    <a:pt x="2035" y="1140"/>
                  </a:cubicBezTo>
                  <a:cubicBezTo>
                    <a:pt x="1335" y="1440"/>
                    <a:pt x="634" y="1774"/>
                    <a:pt x="1" y="2274"/>
                  </a:cubicBezTo>
                  <a:cubicBezTo>
                    <a:pt x="384" y="2341"/>
                    <a:pt x="768" y="2366"/>
                    <a:pt x="1151" y="2366"/>
                  </a:cubicBezTo>
                  <a:cubicBezTo>
                    <a:pt x="1535" y="2366"/>
                    <a:pt x="1919" y="2341"/>
                    <a:pt x="2302" y="2307"/>
                  </a:cubicBezTo>
                  <a:cubicBezTo>
                    <a:pt x="3069" y="2241"/>
                    <a:pt x="3837" y="2107"/>
                    <a:pt x="4537" y="1940"/>
                  </a:cubicBezTo>
                  <a:cubicBezTo>
                    <a:pt x="5238" y="1740"/>
                    <a:pt x="5938" y="1540"/>
                    <a:pt x="6672" y="1240"/>
                  </a:cubicBezTo>
                  <a:cubicBezTo>
                    <a:pt x="7372" y="940"/>
                    <a:pt x="8040" y="606"/>
                    <a:pt x="8707" y="106"/>
                  </a:cubicBezTo>
                  <a:cubicBezTo>
                    <a:pt x="8260" y="34"/>
                    <a:pt x="7832" y="1"/>
                    <a:pt x="7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6"/>
            <p:cNvSpPr/>
            <p:nvPr/>
          </p:nvSpPr>
          <p:spPr>
            <a:xfrm>
              <a:off x="1613825" y="2828625"/>
              <a:ext cx="70900" cy="218500"/>
            </a:xfrm>
            <a:custGeom>
              <a:avLst/>
              <a:gdLst/>
              <a:ahLst/>
              <a:cxnLst/>
              <a:rect l="l" t="t" r="r" b="b"/>
              <a:pathLst>
                <a:path w="2836" h="8740" extrusionOk="0">
                  <a:moveTo>
                    <a:pt x="434" y="0"/>
                  </a:moveTo>
                  <a:cubicBezTo>
                    <a:pt x="100" y="834"/>
                    <a:pt x="0" y="1635"/>
                    <a:pt x="0" y="2369"/>
                  </a:cubicBezTo>
                  <a:cubicBezTo>
                    <a:pt x="0" y="3169"/>
                    <a:pt x="100" y="3936"/>
                    <a:pt x="267" y="4637"/>
                  </a:cubicBezTo>
                  <a:cubicBezTo>
                    <a:pt x="401" y="5337"/>
                    <a:pt x="667" y="6038"/>
                    <a:pt x="1001" y="6772"/>
                  </a:cubicBezTo>
                  <a:cubicBezTo>
                    <a:pt x="1368" y="7439"/>
                    <a:pt x="1802" y="8106"/>
                    <a:pt x="2435" y="8740"/>
                  </a:cubicBezTo>
                  <a:cubicBezTo>
                    <a:pt x="2702" y="7906"/>
                    <a:pt x="2802" y="7105"/>
                    <a:pt x="2836" y="6338"/>
                  </a:cubicBezTo>
                  <a:cubicBezTo>
                    <a:pt x="2836" y="5538"/>
                    <a:pt x="2769" y="4804"/>
                    <a:pt x="2602" y="4103"/>
                  </a:cubicBezTo>
                  <a:cubicBezTo>
                    <a:pt x="2435" y="3403"/>
                    <a:pt x="2168" y="2669"/>
                    <a:pt x="1835" y="1968"/>
                  </a:cubicBezTo>
                  <a:cubicBezTo>
                    <a:pt x="1468" y="1301"/>
                    <a:pt x="1101" y="634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6"/>
            <p:cNvSpPr/>
            <p:nvPr/>
          </p:nvSpPr>
          <p:spPr>
            <a:xfrm>
              <a:off x="1618000" y="3076825"/>
              <a:ext cx="221000" cy="65225"/>
            </a:xfrm>
            <a:custGeom>
              <a:avLst/>
              <a:gdLst/>
              <a:ahLst/>
              <a:cxnLst/>
              <a:rect l="l" t="t" r="r" b="b"/>
              <a:pathLst>
                <a:path w="8840" h="2609" extrusionOk="0">
                  <a:moveTo>
                    <a:pt x="5933" y="1"/>
                  </a:moveTo>
                  <a:cubicBezTo>
                    <a:pt x="5356" y="1"/>
                    <a:pt x="4789" y="44"/>
                    <a:pt x="4203" y="146"/>
                  </a:cubicBezTo>
                  <a:cubicBezTo>
                    <a:pt x="3469" y="246"/>
                    <a:pt x="2769" y="480"/>
                    <a:pt x="2035" y="747"/>
                  </a:cubicBezTo>
                  <a:cubicBezTo>
                    <a:pt x="1334" y="1080"/>
                    <a:pt x="667" y="1481"/>
                    <a:pt x="0" y="2048"/>
                  </a:cubicBezTo>
                  <a:cubicBezTo>
                    <a:pt x="834" y="2415"/>
                    <a:pt x="1601" y="2548"/>
                    <a:pt x="2368" y="2581"/>
                  </a:cubicBezTo>
                  <a:cubicBezTo>
                    <a:pt x="2583" y="2600"/>
                    <a:pt x="2794" y="2608"/>
                    <a:pt x="3005" y="2608"/>
                  </a:cubicBezTo>
                  <a:cubicBezTo>
                    <a:pt x="3548" y="2608"/>
                    <a:pt x="4084" y="2553"/>
                    <a:pt x="4637" y="2481"/>
                  </a:cubicBezTo>
                  <a:cubicBezTo>
                    <a:pt x="5371" y="2348"/>
                    <a:pt x="6071" y="2148"/>
                    <a:pt x="6805" y="1847"/>
                  </a:cubicBezTo>
                  <a:cubicBezTo>
                    <a:pt x="7505" y="1514"/>
                    <a:pt x="8173" y="1180"/>
                    <a:pt x="8840" y="547"/>
                  </a:cubicBezTo>
                  <a:cubicBezTo>
                    <a:pt x="8006" y="213"/>
                    <a:pt x="7205" y="46"/>
                    <a:pt x="6471" y="13"/>
                  </a:cubicBezTo>
                  <a:cubicBezTo>
                    <a:pt x="6290" y="5"/>
                    <a:pt x="6111" y="1"/>
                    <a:pt x="5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6"/>
            <p:cNvSpPr/>
            <p:nvPr/>
          </p:nvSpPr>
          <p:spPr>
            <a:xfrm>
              <a:off x="1557950" y="2910350"/>
              <a:ext cx="66725" cy="216850"/>
            </a:xfrm>
            <a:custGeom>
              <a:avLst/>
              <a:gdLst/>
              <a:ahLst/>
              <a:cxnLst/>
              <a:rect l="l" t="t" r="r" b="b"/>
              <a:pathLst>
                <a:path w="2669" h="8674" extrusionOk="0">
                  <a:moveTo>
                    <a:pt x="200" y="0"/>
                  </a:moveTo>
                  <a:cubicBezTo>
                    <a:pt x="0" y="834"/>
                    <a:pt x="0" y="1635"/>
                    <a:pt x="34" y="2369"/>
                  </a:cubicBezTo>
                  <a:cubicBezTo>
                    <a:pt x="67" y="3136"/>
                    <a:pt x="200" y="3870"/>
                    <a:pt x="367" y="4570"/>
                  </a:cubicBezTo>
                  <a:cubicBezTo>
                    <a:pt x="534" y="5338"/>
                    <a:pt x="768" y="6038"/>
                    <a:pt x="1101" y="6705"/>
                  </a:cubicBezTo>
                  <a:cubicBezTo>
                    <a:pt x="1435" y="7372"/>
                    <a:pt x="1802" y="8039"/>
                    <a:pt x="2402" y="8673"/>
                  </a:cubicBezTo>
                  <a:cubicBezTo>
                    <a:pt x="2602" y="7839"/>
                    <a:pt x="2669" y="7039"/>
                    <a:pt x="2569" y="6305"/>
                  </a:cubicBezTo>
                  <a:cubicBezTo>
                    <a:pt x="2535" y="5538"/>
                    <a:pt x="2402" y="4804"/>
                    <a:pt x="2235" y="4070"/>
                  </a:cubicBezTo>
                  <a:cubicBezTo>
                    <a:pt x="2068" y="3336"/>
                    <a:pt x="1835" y="2636"/>
                    <a:pt x="1501" y="1968"/>
                  </a:cubicBezTo>
                  <a:cubicBezTo>
                    <a:pt x="1168" y="1268"/>
                    <a:pt x="768" y="634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6"/>
            <p:cNvSpPr/>
            <p:nvPr/>
          </p:nvSpPr>
          <p:spPr>
            <a:xfrm>
              <a:off x="1575450" y="3174150"/>
              <a:ext cx="224350" cy="42825"/>
            </a:xfrm>
            <a:custGeom>
              <a:avLst/>
              <a:gdLst/>
              <a:ahLst/>
              <a:cxnLst/>
              <a:rect l="l" t="t" r="r" b="b"/>
              <a:pathLst>
                <a:path w="8974" h="1713" extrusionOk="0">
                  <a:moveTo>
                    <a:pt x="5345" y="1"/>
                  </a:moveTo>
                  <a:cubicBezTo>
                    <a:pt x="5034" y="1"/>
                    <a:pt x="4722" y="9"/>
                    <a:pt x="4404" y="23"/>
                  </a:cubicBezTo>
                  <a:cubicBezTo>
                    <a:pt x="3670" y="56"/>
                    <a:pt x="2970" y="189"/>
                    <a:pt x="2202" y="356"/>
                  </a:cubicBezTo>
                  <a:cubicBezTo>
                    <a:pt x="1469" y="523"/>
                    <a:pt x="701" y="790"/>
                    <a:pt x="1" y="1157"/>
                  </a:cubicBezTo>
                  <a:cubicBezTo>
                    <a:pt x="735" y="1490"/>
                    <a:pt x="1502" y="1624"/>
                    <a:pt x="2269" y="1657"/>
                  </a:cubicBezTo>
                  <a:cubicBezTo>
                    <a:pt x="2719" y="1696"/>
                    <a:pt x="3168" y="1712"/>
                    <a:pt x="3611" y="1712"/>
                  </a:cubicBezTo>
                  <a:cubicBezTo>
                    <a:pt x="3924" y="1712"/>
                    <a:pt x="4233" y="1704"/>
                    <a:pt x="4537" y="1690"/>
                  </a:cubicBezTo>
                  <a:cubicBezTo>
                    <a:pt x="5271" y="1657"/>
                    <a:pt x="6005" y="1524"/>
                    <a:pt x="6739" y="1357"/>
                  </a:cubicBezTo>
                  <a:cubicBezTo>
                    <a:pt x="7506" y="1190"/>
                    <a:pt x="8240" y="990"/>
                    <a:pt x="8974" y="556"/>
                  </a:cubicBezTo>
                  <a:cubicBezTo>
                    <a:pt x="8173" y="289"/>
                    <a:pt x="7406" y="156"/>
                    <a:pt x="6672" y="56"/>
                  </a:cubicBezTo>
                  <a:cubicBezTo>
                    <a:pt x="6223" y="17"/>
                    <a:pt x="5785" y="1"/>
                    <a:pt x="5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6"/>
            <p:cNvSpPr/>
            <p:nvPr/>
          </p:nvSpPr>
          <p:spPr>
            <a:xfrm>
              <a:off x="1500400" y="3001250"/>
              <a:ext cx="86750" cy="210175"/>
            </a:xfrm>
            <a:custGeom>
              <a:avLst/>
              <a:gdLst/>
              <a:ahLst/>
              <a:cxnLst/>
              <a:rect l="l" t="t" r="r" b="b"/>
              <a:pathLst>
                <a:path w="3470" h="8407" extrusionOk="0">
                  <a:moveTo>
                    <a:pt x="201" y="0"/>
                  </a:moveTo>
                  <a:cubicBezTo>
                    <a:pt x="1" y="868"/>
                    <a:pt x="1" y="1668"/>
                    <a:pt x="67" y="2402"/>
                  </a:cubicBezTo>
                  <a:cubicBezTo>
                    <a:pt x="201" y="3203"/>
                    <a:pt x="368" y="3903"/>
                    <a:pt x="601" y="4604"/>
                  </a:cubicBezTo>
                  <a:cubicBezTo>
                    <a:pt x="868" y="5271"/>
                    <a:pt x="1202" y="6005"/>
                    <a:pt x="1602" y="6605"/>
                  </a:cubicBezTo>
                  <a:cubicBezTo>
                    <a:pt x="2035" y="7239"/>
                    <a:pt x="2536" y="7873"/>
                    <a:pt x="3236" y="8406"/>
                  </a:cubicBezTo>
                  <a:cubicBezTo>
                    <a:pt x="3470" y="7572"/>
                    <a:pt x="3403" y="6772"/>
                    <a:pt x="3370" y="6005"/>
                  </a:cubicBezTo>
                  <a:cubicBezTo>
                    <a:pt x="3236" y="5204"/>
                    <a:pt x="3070" y="4504"/>
                    <a:pt x="2836" y="3770"/>
                  </a:cubicBezTo>
                  <a:cubicBezTo>
                    <a:pt x="2569" y="3103"/>
                    <a:pt x="2236" y="2402"/>
                    <a:pt x="1835" y="1768"/>
                  </a:cubicBezTo>
                  <a:cubicBezTo>
                    <a:pt x="1402" y="1101"/>
                    <a:pt x="901" y="534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6"/>
            <p:cNvSpPr/>
            <p:nvPr/>
          </p:nvSpPr>
          <p:spPr>
            <a:xfrm>
              <a:off x="1526250" y="3240325"/>
              <a:ext cx="216025" cy="75600"/>
            </a:xfrm>
            <a:custGeom>
              <a:avLst/>
              <a:gdLst/>
              <a:ahLst/>
              <a:cxnLst/>
              <a:rect l="l" t="t" r="r" b="b"/>
              <a:pathLst>
                <a:path w="8641" h="3024" extrusionOk="0">
                  <a:moveTo>
                    <a:pt x="6652" y="0"/>
                  </a:moveTo>
                  <a:cubicBezTo>
                    <a:pt x="6502" y="0"/>
                    <a:pt x="6354" y="4"/>
                    <a:pt x="6205" y="11"/>
                  </a:cubicBezTo>
                  <a:cubicBezTo>
                    <a:pt x="5471" y="44"/>
                    <a:pt x="4704" y="178"/>
                    <a:pt x="4004" y="378"/>
                  </a:cubicBezTo>
                  <a:cubicBezTo>
                    <a:pt x="3303" y="611"/>
                    <a:pt x="2569" y="878"/>
                    <a:pt x="1935" y="1278"/>
                  </a:cubicBezTo>
                  <a:cubicBezTo>
                    <a:pt x="1268" y="1645"/>
                    <a:pt x="601" y="2112"/>
                    <a:pt x="1" y="2779"/>
                  </a:cubicBezTo>
                  <a:cubicBezTo>
                    <a:pt x="688" y="2965"/>
                    <a:pt x="1334" y="3024"/>
                    <a:pt x="1955" y="3024"/>
                  </a:cubicBezTo>
                  <a:cubicBezTo>
                    <a:pt x="2117" y="3024"/>
                    <a:pt x="2277" y="3020"/>
                    <a:pt x="2436" y="3013"/>
                  </a:cubicBezTo>
                  <a:cubicBezTo>
                    <a:pt x="3170" y="2980"/>
                    <a:pt x="3937" y="2846"/>
                    <a:pt x="4637" y="2646"/>
                  </a:cubicBezTo>
                  <a:cubicBezTo>
                    <a:pt x="5338" y="2479"/>
                    <a:pt x="6038" y="2179"/>
                    <a:pt x="6706" y="1812"/>
                  </a:cubicBezTo>
                  <a:cubicBezTo>
                    <a:pt x="7373" y="1445"/>
                    <a:pt x="8040" y="978"/>
                    <a:pt x="8640" y="311"/>
                  </a:cubicBezTo>
                  <a:cubicBezTo>
                    <a:pt x="7914" y="69"/>
                    <a:pt x="7275" y="0"/>
                    <a:pt x="6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6"/>
            <p:cNvSpPr/>
            <p:nvPr/>
          </p:nvSpPr>
          <p:spPr>
            <a:xfrm>
              <a:off x="1447025" y="3097975"/>
              <a:ext cx="83425" cy="209350"/>
            </a:xfrm>
            <a:custGeom>
              <a:avLst/>
              <a:gdLst/>
              <a:ahLst/>
              <a:cxnLst/>
              <a:rect l="l" t="t" r="r" b="b"/>
              <a:pathLst>
                <a:path w="3337" h="8374" extrusionOk="0">
                  <a:moveTo>
                    <a:pt x="101" y="1"/>
                  </a:moveTo>
                  <a:cubicBezTo>
                    <a:pt x="1" y="835"/>
                    <a:pt x="134" y="1569"/>
                    <a:pt x="268" y="2336"/>
                  </a:cubicBezTo>
                  <a:cubicBezTo>
                    <a:pt x="434" y="3070"/>
                    <a:pt x="635" y="3770"/>
                    <a:pt x="868" y="4504"/>
                  </a:cubicBezTo>
                  <a:cubicBezTo>
                    <a:pt x="1135" y="5204"/>
                    <a:pt x="1469" y="5872"/>
                    <a:pt x="1835" y="6539"/>
                  </a:cubicBezTo>
                  <a:cubicBezTo>
                    <a:pt x="2202" y="7173"/>
                    <a:pt x="2669" y="7773"/>
                    <a:pt x="3270" y="8373"/>
                  </a:cubicBezTo>
                  <a:cubicBezTo>
                    <a:pt x="3337" y="7539"/>
                    <a:pt x="3270" y="6806"/>
                    <a:pt x="3103" y="6038"/>
                  </a:cubicBezTo>
                  <a:cubicBezTo>
                    <a:pt x="2903" y="5305"/>
                    <a:pt x="2703" y="4571"/>
                    <a:pt x="2469" y="3870"/>
                  </a:cubicBezTo>
                  <a:cubicBezTo>
                    <a:pt x="2202" y="3170"/>
                    <a:pt x="1869" y="2503"/>
                    <a:pt x="1502" y="1835"/>
                  </a:cubicBezTo>
                  <a:cubicBezTo>
                    <a:pt x="1135" y="1202"/>
                    <a:pt x="668" y="568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6"/>
            <p:cNvSpPr/>
            <p:nvPr/>
          </p:nvSpPr>
          <p:spPr>
            <a:xfrm>
              <a:off x="1483725" y="3347950"/>
              <a:ext cx="214350" cy="69500"/>
            </a:xfrm>
            <a:custGeom>
              <a:avLst/>
              <a:gdLst/>
              <a:ahLst/>
              <a:cxnLst/>
              <a:rect l="l" t="t" r="r" b="b"/>
              <a:pathLst>
                <a:path w="8574" h="2780" extrusionOk="0">
                  <a:moveTo>
                    <a:pt x="7141" y="1"/>
                  </a:moveTo>
                  <a:cubicBezTo>
                    <a:pt x="6838" y="1"/>
                    <a:pt x="6536" y="16"/>
                    <a:pt x="6238" y="42"/>
                  </a:cubicBezTo>
                  <a:cubicBezTo>
                    <a:pt x="5504" y="142"/>
                    <a:pt x="4737" y="309"/>
                    <a:pt x="4037" y="509"/>
                  </a:cubicBezTo>
                  <a:cubicBezTo>
                    <a:pt x="3336" y="709"/>
                    <a:pt x="2636" y="1010"/>
                    <a:pt x="1969" y="1343"/>
                  </a:cubicBezTo>
                  <a:cubicBezTo>
                    <a:pt x="1301" y="1677"/>
                    <a:pt x="634" y="2044"/>
                    <a:pt x="1" y="2644"/>
                  </a:cubicBezTo>
                  <a:cubicBezTo>
                    <a:pt x="470" y="2738"/>
                    <a:pt x="909" y="2779"/>
                    <a:pt x="1339" y="2779"/>
                  </a:cubicBezTo>
                  <a:cubicBezTo>
                    <a:pt x="1672" y="2779"/>
                    <a:pt x="2001" y="2754"/>
                    <a:pt x="2336" y="2711"/>
                  </a:cubicBezTo>
                  <a:cubicBezTo>
                    <a:pt x="3069" y="2677"/>
                    <a:pt x="3837" y="2511"/>
                    <a:pt x="4537" y="2311"/>
                  </a:cubicBezTo>
                  <a:cubicBezTo>
                    <a:pt x="5238" y="2077"/>
                    <a:pt x="5971" y="1810"/>
                    <a:pt x="6639" y="1477"/>
                  </a:cubicBezTo>
                  <a:cubicBezTo>
                    <a:pt x="7339" y="1076"/>
                    <a:pt x="7973" y="709"/>
                    <a:pt x="8573" y="142"/>
                  </a:cubicBezTo>
                  <a:cubicBezTo>
                    <a:pt x="8103" y="40"/>
                    <a:pt x="7621" y="1"/>
                    <a:pt x="7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6"/>
            <p:cNvSpPr/>
            <p:nvPr/>
          </p:nvSpPr>
          <p:spPr>
            <a:xfrm>
              <a:off x="1385325" y="3214725"/>
              <a:ext cx="107600" cy="200175"/>
            </a:xfrm>
            <a:custGeom>
              <a:avLst/>
              <a:gdLst/>
              <a:ahLst/>
              <a:cxnLst/>
              <a:rect l="l" t="t" r="r" b="b"/>
              <a:pathLst>
                <a:path w="4304" h="8007" extrusionOk="0">
                  <a:moveTo>
                    <a:pt x="100" y="1"/>
                  </a:moveTo>
                  <a:lnTo>
                    <a:pt x="100" y="1"/>
                  </a:lnTo>
                  <a:cubicBezTo>
                    <a:pt x="0" y="868"/>
                    <a:pt x="134" y="1669"/>
                    <a:pt x="301" y="2402"/>
                  </a:cubicBezTo>
                  <a:cubicBezTo>
                    <a:pt x="467" y="3170"/>
                    <a:pt x="768" y="3870"/>
                    <a:pt x="1101" y="4537"/>
                  </a:cubicBezTo>
                  <a:cubicBezTo>
                    <a:pt x="1435" y="5204"/>
                    <a:pt x="1835" y="5838"/>
                    <a:pt x="2335" y="6405"/>
                  </a:cubicBezTo>
                  <a:cubicBezTo>
                    <a:pt x="2836" y="7006"/>
                    <a:pt x="3403" y="7539"/>
                    <a:pt x="4170" y="8006"/>
                  </a:cubicBezTo>
                  <a:cubicBezTo>
                    <a:pt x="4303" y="7139"/>
                    <a:pt x="4170" y="6339"/>
                    <a:pt x="3970" y="5571"/>
                  </a:cubicBezTo>
                  <a:cubicBezTo>
                    <a:pt x="3803" y="4838"/>
                    <a:pt x="3503" y="4137"/>
                    <a:pt x="3169" y="3470"/>
                  </a:cubicBezTo>
                  <a:cubicBezTo>
                    <a:pt x="2836" y="2803"/>
                    <a:pt x="2435" y="2169"/>
                    <a:pt x="1935" y="1569"/>
                  </a:cubicBezTo>
                  <a:cubicBezTo>
                    <a:pt x="1435" y="1001"/>
                    <a:pt x="901" y="468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6"/>
            <p:cNvSpPr/>
            <p:nvPr/>
          </p:nvSpPr>
          <p:spPr>
            <a:xfrm>
              <a:off x="1451200" y="3431850"/>
              <a:ext cx="187650" cy="79275"/>
            </a:xfrm>
            <a:custGeom>
              <a:avLst/>
              <a:gdLst/>
              <a:ahLst/>
              <a:cxnLst/>
              <a:rect l="l" t="t" r="r" b="b"/>
              <a:pathLst>
                <a:path w="7506" h="3171" extrusionOk="0">
                  <a:moveTo>
                    <a:pt x="6293" y="1"/>
                  </a:moveTo>
                  <a:cubicBezTo>
                    <a:pt x="5963" y="1"/>
                    <a:pt x="5647" y="24"/>
                    <a:pt x="5338" y="55"/>
                  </a:cubicBezTo>
                  <a:cubicBezTo>
                    <a:pt x="4671" y="189"/>
                    <a:pt x="4003" y="356"/>
                    <a:pt x="3370" y="622"/>
                  </a:cubicBezTo>
                  <a:cubicBezTo>
                    <a:pt x="2736" y="856"/>
                    <a:pt x="2169" y="1189"/>
                    <a:pt x="1602" y="1556"/>
                  </a:cubicBezTo>
                  <a:cubicBezTo>
                    <a:pt x="1001" y="1957"/>
                    <a:pt x="468" y="2390"/>
                    <a:pt x="1" y="3057"/>
                  </a:cubicBezTo>
                  <a:cubicBezTo>
                    <a:pt x="379" y="3136"/>
                    <a:pt x="735" y="3170"/>
                    <a:pt x="1075" y="3170"/>
                  </a:cubicBezTo>
                  <a:cubicBezTo>
                    <a:pt x="1456" y="3170"/>
                    <a:pt x="1817" y="3128"/>
                    <a:pt x="2169" y="3057"/>
                  </a:cubicBezTo>
                  <a:cubicBezTo>
                    <a:pt x="2836" y="2991"/>
                    <a:pt x="3503" y="2824"/>
                    <a:pt x="4137" y="2557"/>
                  </a:cubicBezTo>
                  <a:cubicBezTo>
                    <a:pt x="4771" y="2324"/>
                    <a:pt x="5338" y="1990"/>
                    <a:pt x="5938" y="1623"/>
                  </a:cubicBezTo>
                  <a:cubicBezTo>
                    <a:pt x="6505" y="1223"/>
                    <a:pt x="7039" y="789"/>
                    <a:pt x="7506" y="122"/>
                  </a:cubicBezTo>
                  <a:cubicBezTo>
                    <a:pt x="7076" y="33"/>
                    <a:pt x="6675" y="1"/>
                    <a:pt x="6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6"/>
            <p:cNvSpPr/>
            <p:nvPr/>
          </p:nvSpPr>
          <p:spPr>
            <a:xfrm>
              <a:off x="1360300" y="3327300"/>
              <a:ext cx="91750" cy="180175"/>
            </a:xfrm>
            <a:custGeom>
              <a:avLst/>
              <a:gdLst/>
              <a:ahLst/>
              <a:cxnLst/>
              <a:rect l="l" t="t" r="r" b="b"/>
              <a:pathLst>
                <a:path w="3670" h="7207" extrusionOk="0">
                  <a:moveTo>
                    <a:pt x="1" y="1"/>
                  </a:moveTo>
                  <a:cubicBezTo>
                    <a:pt x="1" y="802"/>
                    <a:pt x="134" y="1469"/>
                    <a:pt x="301" y="2136"/>
                  </a:cubicBezTo>
                  <a:cubicBezTo>
                    <a:pt x="501" y="2803"/>
                    <a:pt x="768" y="3403"/>
                    <a:pt x="1068" y="4004"/>
                  </a:cubicBezTo>
                  <a:cubicBezTo>
                    <a:pt x="1402" y="4571"/>
                    <a:pt x="1735" y="5171"/>
                    <a:pt x="2136" y="5705"/>
                  </a:cubicBezTo>
                  <a:cubicBezTo>
                    <a:pt x="2569" y="6239"/>
                    <a:pt x="3003" y="6739"/>
                    <a:pt x="3637" y="7206"/>
                  </a:cubicBezTo>
                  <a:cubicBezTo>
                    <a:pt x="3670" y="6406"/>
                    <a:pt x="3570" y="5738"/>
                    <a:pt x="3303" y="5071"/>
                  </a:cubicBezTo>
                  <a:cubicBezTo>
                    <a:pt x="3136" y="4404"/>
                    <a:pt x="2903" y="3804"/>
                    <a:pt x="2603" y="3203"/>
                  </a:cubicBezTo>
                  <a:cubicBezTo>
                    <a:pt x="2269" y="2636"/>
                    <a:pt x="1935" y="2036"/>
                    <a:pt x="1502" y="1502"/>
                  </a:cubicBezTo>
                  <a:cubicBezTo>
                    <a:pt x="1101" y="968"/>
                    <a:pt x="634" y="4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6"/>
            <p:cNvSpPr/>
            <p:nvPr/>
          </p:nvSpPr>
          <p:spPr>
            <a:xfrm>
              <a:off x="1339450" y="3564650"/>
              <a:ext cx="481675" cy="716900"/>
            </a:xfrm>
            <a:custGeom>
              <a:avLst/>
              <a:gdLst/>
              <a:ahLst/>
              <a:cxnLst/>
              <a:rect l="l" t="t" r="r" b="b"/>
              <a:pathLst>
                <a:path w="19267" h="28676" extrusionOk="0">
                  <a:moveTo>
                    <a:pt x="18899" y="1"/>
                  </a:moveTo>
                  <a:cubicBezTo>
                    <a:pt x="18853" y="1"/>
                    <a:pt x="18801" y="15"/>
                    <a:pt x="18747" y="47"/>
                  </a:cubicBezTo>
                  <a:cubicBezTo>
                    <a:pt x="12777" y="3850"/>
                    <a:pt x="7406" y="8753"/>
                    <a:pt x="3904" y="14991"/>
                  </a:cubicBezTo>
                  <a:cubicBezTo>
                    <a:pt x="1935" y="18427"/>
                    <a:pt x="568" y="22330"/>
                    <a:pt x="134" y="26266"/>
                  </a:cubicBezTo>
                  <a:cubicBezTo>
                    <a:pt x="67" y="27000"/>
                    <a:pt x="1" y="27700"/>
                    <a:pt x="67" y="28401"/>
                  </a:cubicBezTo>
                  <a:cubicBezTo>
                    <a:pt x="84" y="28584"/>
                    <a:pt x="234" y="28676"/>
                    <a:pt x="380" y="28676"/>
                  </a:cubicBezTo>
                  <a:cubicBezTo>
                    <a:pt x="526" y="28676"/>
                    <a:pt x="668" y="28584"/>
                    <a:pt x="668" y="28401"/>
                  </a:cubicBezTo>
                  <a:cubicBezTo>
                    <a:pt x="568" y="26433"/>
                    <a:pt x="968" y="24365"/>
                    <a:pt x="1468" y="22497"/>
                  </a:cubicBezTo>
                  <a:cubicBezTo>
                    <a:pt x="2803" y="17426"/>
                    <a:pt x="5505" y="12823"/>
                    <a:pt x="8974" y="8920"/>
                  </a:cubicBezTo>
                  <a:cubicBezTo>
                    <a:pt x="11909" y="5684"/>
                    <a:pt x="15345" y="2882"/>
                    <a:pt x="19014" y="547"/>
                  </a:cubicBezTo>
                  <a:cubicBezTo>
                    <a:pt x="19266" y="380"/>
                    <a:pt x="19143" y="1"/>
                    <a:pt x="18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6"/>
            <p:cNvSpPr/>
            <p:nvPr/>
          </p:nvSpPr>
          <p:spPr>
            <a:xfrm>
              <a:off x="1730575" y="3503275"/>
              <a:ext cx="187650" cy="122600"/>
            </a:xfrm>
            <a:custGeom>
              <a:avLst/>
              <a:gdLst/>
              <a:ahLst/>
              <a:cxnLst/>
              <a:rect l="l" t="t" r="r" b="b"/>
              <a:pathLst>
                <a:path w="7506" h="4904" extrusionOk="0">
                  <a:moveTo>
                    <a:pt x="7506" y="0"/>
                  </a:moveTo>
                  <a:lnTo>
                    <a:pt x="7506" y="0"/>
                  </a:lnTo>
                  <a:cubicBezTo>
                    <a:pt x="6672" y="134"/>
                    <a:pt x="5971" y="367"/>
                    <a:pt x="5271" y="667"/>
                  </a:cubicBezTo>
                  <a:cubicBezTo>
                    <a:pt x="4604" y="1001"/>
                    <a:pt x="3936" y="1335"/>
                    <a:pt x="3303" y="1735"/>
                  </a:cubicBezTo>
                  <a:cubicBezTo>
                    <a:pt x="2669" y="2169"/>
                    <a:pt x="2035" y="2636"/>
                    <a:pt x="1501" y="3136"/>
                  </a:cubicBezTo>
                  <a:cubicBezTo>
                    <a:pt x="968" y="3670"/>
                    <a:pt x="434" y="4203"/>
                    <a:pt x="0" y="4904"/>
                  </a:cubicBezTo>
                  <a:cubicBezTo>
                    <a:pt x="834" y="4804"/>
                    <a:pt x="1535" y="4537"/>
                    <a:pt x="2269" y="4270"/>
                  </a:cubicBezTo>
                  <a:cubicBezTo>
                    <a:pt x="2936" y="3936"/>
                    <a:pt x="3603" y="3603"/>
                    <a:pt x="4203" y="3169"/>
                  </a:cubicBezTo>
                  <a:cubicBezTo>
                    <a:pt x="4837" y="2769"/>
                    <a:pt x="5471" y="2302"/>
                    <a:pt x="6005" y="1802"/>
                  </a:cubicBezTo>
                  <a:cubicBezTo>
                    <a:pt x="6538" y="1235"/>
                    <a:pt x="7105" y="701"/>
                    <a:pt x="7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6"/>
            <p:cNvSpPr/>
            <p:nvPr/>
          </p:nvSpPr>
          <p:spPr>
            <a:xfrm>
              <a:off x="1685525" y="3640875"/>
              <a:ext cx="217700" cy="49525"/>
            </a:xfrm>
            <a:custGeom>
              <a:avLst/>
              <a:gdLst/>
              <a:ahLst/>
              <a:cxnLst/>
              <a:rect l="l" t="t" r="r" b="b"/>
              <a:pathLst>
                <a:path w="8708" h="1981" extrusionOk="0">
                  <a:moveTo>
                    <a:pt x="4404" y="0"/>
                  </a:moveTo>
                  <a:cubicBezTo>
                    <a:pt x="3670" y="0"/>
                    <a:pt x="2936" y="34"/>
                    <a:pt x="2236" y="167"/>
                  </a:cubicBezTo>
                  <a:cubicBezTo>
                    <a:pt x="1469" y="300"/>
                    <a:pt x="768" y="501"/>
                    <a:pt x="1" y="868"/>
                  </a:cubicBezTo>
                  <a:cubicBezTo>
                    <a:pt x="735" y="1301"/>
                    <a:pt x="1469" y="1501"/>
                    <a:pt x="2169" y="1668"/>
                  </a:cubicBezTo>
                  <a:cubicBezTo>
                    <a:pt x="2870" y="1835"/>
                    <a:pt x="3637" y="1902"/>
                    <a:pt x="4337" y="1968"/>
                  </a:cubicBezTo>
                  <a:cubicBezTo>
                    <a:pt x="4503" y="1976"/>
                    <a:pt x="4672" y="1980"/>
                    <a:pt x="4843" y="1980"/>
                  </a:cubicBezTo>
                  <a:cubicBezTo>
                    <a:pt x="5396" y="1980"/>
                    <a:pt x="5970" y="1937"/>
                    <a:pt x="6506" y="1835"/>
                  </a:cubicBezTo>
                  <a:cubicBezTo>
                    <a:pt x="7273" y="1701"/>
                    <a:pt x="7973" y="1501"/>
                    <a:pt x="8707" y="1134"/>
                  </a:cubicBezTo>
                  <a:cubicBezTo>
                    <a:pt x="7973" y="701"/>
                    <a:pt x="7273" y="467"/>
                    <a:pt x="6539" y="300"/>
                  </a:cubicBezTo>
                  <a:cubicBezTo>
                    <a:pt x="5838" y="134"/>
                    <a:pt x="5105" y="0"/>
                    <a:pt x="4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6"/>
            <p:cNvSpPr/>
            <p:nvPr/>
          </p:nvSpPr>
          <p:spPr>
            <a:xfrm>
              <a:off x="1680525" y="3479075"/>
              <a:ext cx="63400" cy="191850"/>
            </a:xfrm>
            <a:custGeom>
              <a:avLst/>
              <a:gdLst/>
              <a:ahLst/>
              <a:cxnLst/>
              <a:rect l="l" t="t" r="r" b="b"/>
              <a:pathLst>
                <a:path w="2536" h="7674" extrusionOk="0">
                  <a:moveTo>
                    <a:pt x="2503" y="1"/>
                  </a:moveTo>
                  <a:cubicBezTo>
                    <a:pt x="2002" y="568"/>
                    <a:pt x="1669" y="1135"/>
                    <a:pt x="1368" y="1769"/>
                  </a:cubicBezTo>
                  <a:cubicBezTo>
                    <a:pt x="1068" y="2403"/>
                    <a:pt x="835" y="3003"/>
                    <a:pt x="635" y="3637"/>
                  </a:cubicBezTo>
                  <a:cubicBezTo>
                    <a:pt x="468" y="4271"/>
                    <a:pt x="301" y="4938"/>
                    <a:pt x="168" y="5605"/>
                  </a:cubicBezTo>
                  <a:cubicBezTo>
                    <a:pt x="34" y="6272"/>
                    <a:pt x="1" y="6973"/>
                    <a:pt x="34" y="7673"/>
                  </a:cubicBezTo>
                  <a:cubicBezTo>
                    <a:pt x="501" y="7106"/>
                    <a:pt x="835" y="6506"/>
                    <a:pt x="1168" y="5939"/>
                  </a:cubicBezTo>
                  <a:cubicBezTo>
                    <a:pt x="1469" y="5305"/>
                    <a:pt x="1702" y="4671"/>
                    <a:pt x="1902" y="4071"/>
                  </a:cubicBezTo>
                  <a:cubicBezTo>
                    <a:pt x="2102" y="3437"/>
                    <a:pt x="2236" y="2770"/>
                    <a:pt x="2369" y="2102"/>
                  </a:cubicBezTo>
                  <a:cubicBezTo>
                    <a:pt x="2503" y="1435"/>
                    <a:pt x="2536" y="735"/>
                    <a:pt x="2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6"/>
            <p:cNvSpPr/>
            <p:nvPr/>
          </p:nvSpPr>
          <p:spPr>
            <a:xfrm>
              <a:off x="1638000" y="3700075"/>
              <a:ext cx="173475" cy="37550"/>
            </a:xfrm>
            <a:custGeom>
              <a:avLst/>
              <a:gdLst/>
              <a:ahLst/>
              <a:cxnLst/>
              <a:rect l="l" t="t" r="r" b="b"/>
              <a:pathLst>
                <a:path w="6939" h="1502" extrusionOk="0">
                  <a:moveTo>
                    <a:pt x="1835" y="1"/>
                  </a:moveTo>
                  <a:cubicBezTo>
                    <a:pt x="1201" y="1"/>
                    <a:pt x="634" y="34"/>
                    <a:pt x="1" y="167"/>
                  </a:cubicBezTo>
                  <a:cubicBezTo>
                    <a:pt x="534" y="501"/>
                    <a:pt x="1068" y="734"/>
                    <a:pt x="1668" y="935"/>
                  </a:cubicBezTo>
                  <a:cubicBezTo>
                    <a:pt x="2202" y="1101"/>
                    <a:pt x="2769" y="1268"/>
                    <a:pt x="3370" y="1335"/>
                  </a:cubicBezTo>
                  <a:cubicBezTo>
                    <a:pt x="3937" y="1435"/>
                    <a:pt x="4537" y="1502"/>
                    <a:pt x="5104" y="1502"/>
                  </a:cubicBezTo>
                  <a:cubicBezTo>
                    <a:pt x="5738" y="1502"/>
                    <a:pt x="6338" y="1468"/>
                    <a:pt x="6939" y="1335"/>
                  </a:cubicBezTo>
                  <a:cubicBezTo>
                    <a:pt x="6405" y="1001"/>
                    <a:pt x="5871" y="768"/>
                    <a:pt x="5271" y="601"/>
                  </a:cubicBezTo>
                  <a:cubicBezTo>
                    <a:pt x="4737" y="434"/>
                    <a:pt x="4170" y="267"/>
                    <a:pt x="3570" y="167"/>
                  </a:cubicBezTo>
                  <a:cubicBezTo>
                    <a:pt x="3003" y="101"/>
                    <a:pt x="2402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6"/>
            <p:cNvSpPr/>
            <p:nvPr/>
          </p:nvSpPr>
          <p:spPr>
            <a:xfrm>
              <a:off x="1627150" y="3514100"/>
              <a:ext cx="45900" cy="189350"/>
            </a:xfrm>
            <a:custGeom>
              <a:avLst/>
              <a:gdLst/>
              <a:ahLst/>
              <a:cxnLst/>
              <a:rect l="l" t="t" r="r" b="b"/>
              <a:pathLst>
                <a:path w="1836" h="7574" extrusionOk="0">
                  <a:moveTo>
                    <a:pt x="1269" y="1"/>
                  </a:moveTo>
                  <a:cubicBezTo>
                    <a:pt x="835" y="568"/>
                    <a:pt x="635" y="1202"/>
                    <a:pt x="435" y="1836"/>
                  </a:cubicBezTo>
                  <a:cubicBezTo>
                    <a:pt x="268" y="2436"/>
                    <a:pt x="134" y="3070"/>
                    <a:pt x="101" y="3704"/>
                  </a:cubicBezTo>
                  <a:cubicBezTo>
                    <a:pt x="1" y="4337"/>
                    <a:pt x="1" y="5005"/>
                    <a:pt x="101" y="5605"/>
                  </a:cubicBezTo>
                  <a:cubicBezTo>
                    <a:pt x="168" y="6272"/>
                    <a:pt x="301" y="6906"/>
                    <a:pt x="601" y="7573"/>
                  </a:cubicBezTo>
                  <a:cubicBezTo>
                    <a:pt x="1002" y="6973"/>
                    <a:pt x="1269" y="6372"/>
                    <a:pt x="1402" y="5738"/>
                  </a:cubicBezTo>
                  <a:cubicBezTo>
                    <a:pt x="1602" y="5105"/>
                    <a:pt x="1736" y="4471"/>
                    <a:pt x="1769" y="3870"/>
                  </a:cubicBezTo>
                  <a:cubicBezTo>
                    <a:pt x="1836" y="3237"/>
                    <a:pt x="1836" y="2569"/>
                    <a:pt x="1769" y="1936"/>
                  </a:cubicBezTo>
                  <a:cubicBezTo>
                    <a:pt x="1669" y="1269"/>
                    <a:pt x="1569" y="668"/>
                    <a:pt x="1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6"/>
            <p:cNvSpPr/>
            <p:nvPr/>
          </p:nvSpPr>
          <p:spPr>
            <a:xfrm>
              <a:off x="1549600" y="3541625"/>
              <a:ext cx="52575" cy="200175"/>
            </a:xfrm>
            <a:custGeom>
              <a:avLst/>
              <a:gdLst/>
              <a:ahLst/>
              <a:cxnLst/>
              <a:rect l="l" t="t" r="r" b="b"/>
              <a:pathLst>
                <a:path w="2103" h="8007" extrusionOk="0">
                  <a:moveTo>
                    <a:pt x="334" y="1"/>
                  </a:moveTo>
                  <a:cubicBezTo>
                    <a:pt x="67" y="735"/>
                    <a:pt x="1" y="1435"/>
                    <a:pt x="1" y="2136"/>
                  </a:cubicBezTo>
                  <a:cubicBezTo>
                    <a:pt x="1" y="2836"/>
                    <a:pt x="34" y="3503"/>
                    <a:pt x="168" y="4170"/>
                  </a:cubicBezTo>
                  <a:cubicBezTo>
                    <a:pt x="234" y="4838"/>
                    <a:pt x="434" y="5505"/>
                    <a:pt x="701" y="6138"/>
                  </a:cubicBezTo>
                  <a:cubicBezTo>
                    <a:pt x="935" y="6772"/>
                    <a:pt x="1268" y="7439"/>
                    <a:pt x="1769" y="8006"/>
                  </a:cubicBezTo>
                  <a:cubicBezTo>
                    <a:pt x="2036" y="7273"/>
                    <a:pt x="2102" y="6572"/>
                    <a:pt x="2102" y="5905"/>
                  </a:cubicBezTo>
                  <a:cubicBezTo>
                    <a:pt x="2102" y="5171"/>
                    <a:pt x="2069" y="4504"/>
                    <a:pt x="1935" y="3837"/>
                  </a:cubicBezTo>
                  <a:cubicBezTo>
                    <a:pt x="1869" y="3170"/>
                    <a:pt x="1635" y="2503"/>
                    <a:pt x="1402" y="1902"/>
                  </a:cubicBezTo>
                  <a:cubicBezTo>
                    <a:pt x="1168" y="1268"/>
                    <a:pt x="835" y="60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6"/>
            <p:cNvSpPr/>
            <p:nvPr/>
          </p:nvSpPr>
          <p:spPr>
            <a:xfrm>
              <a:off x="1596300" y="3732600"/>
              <a:ext cx="200175" cy="54225"/>
            </a:xfrm>
            <a:custGeom>
              <a:avLst/>
              <a:gdLst/>
              <a:ahLst/>
              <a:cxnLst/>
              <a:rect l="l" t="t" r="r" b="b"/>
              <a:pathLst>
                <a:path w="8007" h="2169" extrusionOk="0">
                  <a:moveTo>
                    <a:pt x="2136" y="1"/>
                  </a:moveTo>
                  <a:cubicBezTo>
                    <a:pt x="1468" y="1"/>
                    <a:pt x="735" y="101"/>
                    <a:pt x="1" y="334"/>
                  </a:cubicBezTo>
                  <a:cubicBezTo>
                    <a:pt x="635" y="834"/>
                    <a:pt x="1235" y="1135"/>
                    <a:pt x="1869" y="1402"/>
                  </a:cubicBezTo>
                  <a:cubicBezTo>
                    <a:pt x="2503" y="1702"/>
                    <a:pt x="3170" y="1869"/>
                    <a:pt x="3837" y="2002"/>
                  </a:cubicBezTo>
                  <a:cubicBezTo>
                    <a:pt x="4504" y="2135"/>
                    <a:pt x="5171" y="2169"/>
                    <a:pt x="5872" y="2169"/>
                  </a:cubicBezTo>
                  <a:cubicBezTo>
                    <a:pt x="6539" y="2169"/>
                    <a:pt x="7239" y="2069"/>
                    <a:pt x="8006" y="1835"/>
                  </a:cubicBezTo>
                  <a:cubicBezTo>
                    <a:pt x="7406" y="1335"/>
                    <a:pt x="6739" y="1001"/>
                    <a:pt x="6105" y="734"/>
                  </a:cubicBezTo>
                  <a:cubicBezTo>
                    <a:pt x="5505" y="468"/>
                    <a:pt x="4838" y="301"/>
                    <a:pt x="4170" y="167"/>
                  </a:cubicBezTo>
                  <a:cubicBezTo>
                    <a:pt x="3503" y="34"/>
                    <a:pt x="2836" y="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6"/>
            <p:cNvSpPr/>
            <p:nvPr/>
          </p:nvSpPr>
          <p:spPr>
            <a:xfrm>
              <a:off x="1501250" y="3604175"/>
              <a:ext cx="53375" cy="200175"/>
            </a:xfrm>
            <a:custGeom>
              <a:avLst/>
              <a:gdLst/>
              <a:ahLst/>
              <a:cxnLst/>
              <a:rect l="l" t="t" r="r" b="b"/>
              <a:pathLst>
                <a:path w="2135" h="8007" extrusionOk="0">
                  <a:moveTo>
                    <a:pt x="334" y="1"/>
                  </a:moveTo>
                  <a:cubicBezTo>
                    <a:pt x="100" y="734"/>
                    <a:pt x="0" y="1435"/>
                    <a:pt x="0" y="2135"/>
                  </a:cubicBezTo>
                  <a:cubicBezTo>
                    <a:pt x="0" y="2836"/>
                    <a:pt x="33" y="3503"/>
                    <a:pt x="167" y="4170"/>
                  </a:cubicBezTo>
                  <a:cubicBezTo>
                    <a:pt x="267" y="4837"/>
                    <a:pt x="467" y="5504"/>
                    <a:pt x="701" y="6138"/>
                  </a:cubicBezTo>
                  <a:cubicBezTo>
                    <a:pt x="967" y="6772"/>
                    <a:pt x="1301" y="7439"/>
                    <a:pt x="1801" y="8006"/>
                  </a:cubicBezTo>
                  <a:cubicBezTo>
                    <a:pt x="2035" y="7272"/>
                    <a:pt x="2102" y="6572"/>
                    <a:pt x="2135" y="5905"/>
                  </a:cubicBezTo>
                  <a:cubicBezTo>
                    <a:pt x="2135" y="5171"/>
                    <a:pt x="2102" y="4504"/>
                    <a:pt x="1968" y="3837"/>
                  </a:cubicBezTo>
                  <a:cubicBezTo>
                    <a:pt x="1868" y="3169"/>
                    <a:pt x="1668" y="2502"/>
                    <a:pt x="1434" y="1902"/>
                  </a:cubicBezTo>
                  <a:cubicBezTo>
                    <a:pt x="1168" y="1268"/>
                    <a:pt x="834" y="60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6"/>
            <p:cNvSpPr/>
            <p:nvPr/>
          </p:nvSpPr>
          <p:spPr>
            <a:xfrm>
              <a:off x="1547100" y="3795150"/>
              <a:ext cx="200175" cy="54225"/>
            </a:xfrm>
            <a:custGeom>
              <a:avLst/>
              <a:gdLst/>
              <a:ahLst/>
              <a:cxnLst/>
              <a:rect l="l" t="t" r="r" b="b"/>
              <a:pathLst>
                <a:path w="8007" h="2169" extrusionOk="0">
                  <a:moveTo>
                    <a:pt x="2136" y="0"/>
                  </a:moveTo>
                  <a:cubicBezTo>
                    <a:pt x="1468" y="0"/>
                    <a:pt x="768" y="100"/>
                    <a:pt x="1" y="334"/>
                  </a:cubicBezTo>
                  <a:cubicBezTo>
                    <a:pt x="634" y="834"/>
                    <a:pt x="1268" y="1134"/>
                    <a:pt x="1869" y="1401"/>
                  </a:cubicBezTo>
                  <a:cubicBezTo>
                    <a:pt x="2502" y="1702"/>
                    <a:pt x="3170" y="1868"/>
                    <a:pt x="3837" y="2002"/>
                  </a:cubicBezTo>
                  <a:cubicBezTo>
                    <a:pt x="4504" y="2135"/>
                    <a:pt x="5171" y="2169"/>
                    <a:pt x="5872" y="2169"/>
                  </a:cubicBezTo>
                  <a:cubicBezTo>
                    <a:pt x="6539" y="2169"/>
                    <a:pt x="7239" y="2068"/>
                    <a:pt x="8006" y="1835"/>
                  </a:cubicBezTo>
                  <a:cubicBezTo>
                    <a:pt x="7439" y="1335"/>
                    <a:pt x="6772" y="1001"/>
                    <a:pt x="6138" y="734"/>
                  </a:cubicBezTo>
                  <a:cubicBezTo>
                    <a:pt x="5505" y="467"/>
                    <a:pt x="4837" y="301"/>
                    <a:pt x="4170" y="167"/>
                  </a:cubicBezTo>
                  <a:cubicBezTo>
                    <a:pt x="3503" y="34"/>
                    <a:pt x="2836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6"/>
            <p:cNvSpPr/>
            <p:nvPr/>
          </p:nvSpPr>
          <p:spPr>
            <a:xfrm>
              <a:off x="1433700" y="3681725"/>
              <a:ext cx="64225" cy="196000"/>
            </a:xfrm>
            <a:custGeom>
              <a:avLst/>
              <a:gdLst/>
              <a:ahLst/>
              <a:cxnLst/>
              <a:rect l="l" t="t" r="r" b="b"/>
              <a:pathLst>
                <a:path w="2569" h="7840" extrusionOk="0">
                  <a:moveTo>
                    <a:pt x="167" y="1"/>
                  </a:moveTo>
                  <a:cubicBezTo>
                    <a:pt x="0" y="735"/>
                    <a:pt x="0" y="1468"/>
                    <a:pt x="33" y="2169"/>
                  </a:cubicBezTo>
                  <a:cubicBezTo>
                    <a:pt x="67" y="2836"/>
                    <a:pt x="200" y="3503"/>
                    <a:pt x="400" y="4170"/>
                  </a:cubicBezTo>
                  <a:cubicBezTo>
                    <a:pt x="567" y="4838"/>
                    <a:pt x="834" y="5471"/>
                    <a:pt x="1168" y="6072"/>
                  </a:cubicBezTo>
                  <a:cubicBezTo>
                    <a:pt x="1501" y="6706"/>
                    <a:pt x="1868" y="7306"/>
                    <a:pt x="2402" y="7840"/>
                  </a:cubicBezTo>
                  <a:cubicBezTo>
                    <a:pt x="2569" y="7039"/>
                    <a:pt x="2569" y="6372"/>
                    <a:pt x="2535" y="5671"/>
                  </a:cubicBezTo>
                  <a:cubicBezTo>
                    <a:pt x="2502" y="5004"/>
                    <a:pt x="2368" y="4337"/>
                    <a:pt x="2168" y="3670"/>
                  </a:cubicBezTo>
                  <a:cubicBezTo>
                    <a:pt x="2002" y="3003"/>
                    <a:pt x="1735" y="2369"/>
                    <a:pt x="1401" y="1735"/>
                  </a:cubicBezTo>
                  <a:cubicBezTo>
                    <a:pt x="1134" y="1135"/>
                    <a:pt x="701" y="534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6"/>
            <p:cNvSpPr/>
            <p:nvPr/>
          </p:nvSpPr>
          <p:spPr>
            <a:xfrm>
              <a:off x="1483725" y="3858950"/>
              <a:ext cx="203500" cy="36925"/>
            </a:xfrm>
            <a:custGeom>
              <a:avLst/>
              <a:gdLst/>
              <a:ahLst/>
              <a:cxnLst/>
              <a:rect l="l" t="t" r="r" b="b"/>
              <a:pathLst>
                <a:path w="8140" h="1477" extrusionOk="0">
                  <a:moveTo>
                    <a:pt x="3103" y="0"/>
                  </a:moveTo>
                  <a:cubicBezTo>
                    <a:pt x="2752" y="0"/>
                    <a:pt x="2402" y="17"/>
                    <a:pt x="2069" y="50"/>
                  </a:cubicBezTo>
                  <a:cubicBezTo>
                    <a:pt x="1368" y="117"/>
                    <a:pt x="701" y="217"/>
                    <a:pt x="1" y="451"/>
                  </a:cubicBezTo>
                  <a:cubicBezTo>
                    <a:pt x="668" y="784"/>
                    <a:pt x="1335" y="984"/>
                    <a:pt x="2002" y="1118"/>
                  </a:cubicBezTo>
                  <a:cubicBezTo>
                    <a:pt x="2669" y="1284"/>
                    <a:pt x="3336" y="1418"/>
                    <a:pt x="4003" y="1451"/>
                  </a:cubicBezTo>
                  <a:cubicBezTo>
                    <a:pt x="4337" y="1468"/>
                    <a:pt x="4679" y="1476"/>
                    <a:pt x="5021" y="1476"/>
                  </a:cubicBezTo>
                  <a:cubicBezTo>
                    <a:pt x="5363" y="1476"/>
                    <a:pt x="5705" y="1468"/>
                    <a:pt x="6038" y="1451"/>
                  </a:cubicBezTo>
                  <a:cubicBezTo>
                    <a:pt x="6739" y="1385"/>
                    <a:pt x="7406" y="1284"/>
                    <a:pt x="8140" y="1018"/>
                  </a:cubicBezTo>
                  <a:cubicBezTo>
                    <a:pt x="7473" y="717"/>
                    <a:pt x="6805" y="484"/>
                    <a:pt x="6138" y="317"/>
                  </a:cubicBezTo>
                  <a:cubicBezTo>
                    <a:pt x="5471" y="217"/>
                    <a:pt x="4804" y="84"/>
                    <a:pt x="4137" y="50"/>
                  </a:cubicBezTo>
                  <a:cubicBezTo>
                    <a:pt x="3803" y="17"/>
                    <a:pt x="3453" y="0"/>
                    <a:pt x="3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6"/>
            <p:cNvSpPr/>
            <p:nvPr/>
          </p:nvSpPr>
          <p:spPr>
            <a:xfrm>
              <a:off x="1374475" y="3750950"/>
              <a:ext cx="83425" cy="188500"/>
            </a:xfrm>
            <a:custGeom>
              <a:avLst/>
              <a:gdLst/>
              <a:ahLst/>
              <a:cxnLst/>
              <a:rect l="l" t="t" r="r" b="b"/>
              <a:pathLst>
                <a:path w="3337" h="7540" extrusionOk="0">
                  <a:moveTo>
                    <a:pt x="67" y="0"/>
                  </a:moveTo>
                  <a:lnTo>
                    <a:pt x="67" y="0"/>
                  </a:lnTo>
                  <a:cubicBezTo>
                    <a:pt x="1" y="801"/>
                    <a:pt x="67" y="1501"/>
                    <a:pt x="201" y="2169"/>
                  </a:cubicBezTo>
                  <a:cubicBezTo>
                    <a:pt x="368" y="2836"/>
                    <a:pt x="568" y="3503"/>
                    <a:pt x="835" y="4137"/>
                  </a:cubicBezTo>
                  <a:cubicBezTo>
                    <a:pt x="1068" y="4771"/>
                    <a:pt x="1402" y="5338"/>
                    <a:pt x="1769" y="5938"/>
                  </a:cubicBezTo>
                  <a:cubicBezTo>
                    <a:pt x="2202" y="6472"/>
                    <a:pt x="2603" y="7072"/>
                    <a:pt x="3236" y="7539"/>
                  </a:cubicBezTo>
                  <a:cubicBezTo>
                    <a:pt x="3336" y="6739"/>
                    <a:pt x="3236" y="6038"/>
                    <a:pt x="3103" y="5371"/>
                  </a:cubicBezTo>
                  <a:cubicBezTo>
                    <a:pt x="2936" y="4704"/>
                    <a:pt x="2736" y="4037"/>
                    <a:pt x="2503" y="3403"/>
                  </a:cubicBezTo>
                  <a:cubicBezTo>
                    <a:pt x="2236" y="2769"/>
                    <a:pt x="1902" y="2202"/>
                    <a:pt x="1535" y="1602"/>
                  </a:cubicBezTo>
                  <a:cubicBezTo>
                    <a:pt x="1168" y="1068"/>
                    <a:pt x="701" y="467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6"/>
            <p:cNvSpPr/>
            <p:nvPr/>
          </p:nvSpPr>
          <p:spPr>
            <a:xfrm>
              <a:off x="1443700" y="3911575"/>
              <a:ext cx="203500" cy="36050"/>
            </a:xfrm>
            <a:custGeom>
              <a:avLst/>
              <a:gdLst/>
              <a:ahLst/>
              <a:cxnLst/>
              <a:rect l="l" t="t" r="r" b="b"/>
              <a:pathLst>
                <a:path w="8140" h="1442" extrusionOk="0">
                  <a:moveTo>
                    <a:pt x="4576" y="1"/>
                  </a:moveTo>
                  <a:cubicBezTo>
                    <a:pt x="4406" y="1"/>
                    <a:pt x="4237" y="5"/>
                    <a:pt x="4070" y="13"/>
                  </a:cubicBezTo>
                  <a:cubicBezTo>
                    <a:pt x="3336" y="13"/>
                    <a:pt x="2669" y="113"/>
                    <a:pt x="2002" y="214"/>
                  </a:cubicBezTo>
                  <a:cubicBezTo>
                    <a:pt x="1335" y="347"/>
                    <a:pt x="668" y="514"/>
                    <a:pt x="0" y="847"/>
                  </a:cubicBezTo>
                  <a:cubicBezTo>
                    <a:pt x="734" y="1114"/>
                    <a:pt x="1401" y="1214"/>
                    <a:pt x="2069" y="1348"/>
                  </a:cubicBezTo>
                  <a:cubicBezTo>
                    <a:pt x="2540" y="1395"/>
                    <a:pt x="3029" y="1442"/>
                    <a:pt x="3510" y="1442"/>
                  </a:cubicBezTo>
                  <a:cubicBezTo>
                    <a:pt x="3710" y="1442"/>
                    <a:pt x="3908" y="1434"/>
                    <a:pt x="4103" y="1414"/>
                  </a:cubicBezTo>
                  <a:cubicBezTo>
                    <a:pt x="4804" y="1414"/>
                    <a:pt x="5471" y="1348"/>
                    <a:pt x="6138" y="1214"/>
                  </a:cubicBezTo>
                  <a:cubicBezTo>
                    <a:pt x="6805" y="1081"/>
                    <a:pt x="7472" y="947"/>
                    <a:pt x="8140" y="580"/>
                  </a:cubicBezTo>
                  <a:cubicBezTo>
                    <a:pt x="7472" y="314"/>
                    <a:pt x="6772" y="180"/>
                    <a:pt x="6105" y="113"/>
                  </a:cubicBezTo>
                  <a:cubicBezTo>
                    <a:pt x="5604" y="38"/>
                    <a:pt x="5085" y="1"/>
                    <a:pt x="4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6"/>
            <p:cNvSpPr/>
            <p:nvPr/>
          </p:nvSpPr>
          <p:spPr>
            <a:xfrm>
              <a:off x="1296925" y="3854350"/>
              <a:ext cx="116775" cy="166825"/>
            </a:xfrm>
            <a:custGeom>
              <a:avLst/>
              <a:gdLst/>
              <a:ahLst/>
              <a:cxnLst/>
              <a:rect l="l" t="t" r="r" b="b"/>
              <a:pathLst>
                <a:path w="4671" h="6673" extrusionOk="0">
                  <a:moveTo>
                    <a:pt x="1" y="1"/>
                  </a:moveTo>
                  <a:cubicBezTo>
                    <a:pt x="67" y="801"/>
                    <a:pt x="301" y="1468"/>
                    <a:pt x="568" y="2102"/>
                  </a:cubicBezTo>
                  <a:cubicBezTo>
                    <a:pt x="834" y="2769"/>
                    <a:pt x="1201" y="3336"/>
                    <a:pt x="1602" y="3904"/>
                  </a:cubicBezTo>
                  <a:cubicBezTo>
                    <a:pt x="1969" y="4437"/>
                    <a:pt x="2436" y="4971"/>
                    <a:pt x="2936" y="5438"/>
                  </a:cubicBezTo>
                  <a:cubicBezTo>
                    <a:pt x="3436" y="5905"/>
                    <a:pt x="3970" y="6339"/>
                    <a:pt x="4671" y="6672"/>
                  </a:cubicBezTo>
                  <a:cubicBezTo>
                    <a:pt x="4604" y="5938"/>
                    <a:pt x="4337" y="5271"/>
                    <a:pt x="4103" y="4604"/>
                  </a:cubicBezTo>
                  <a:cubicBezTo>
                    <a:pt x="3837" y="3937"/>
                    <a:pt x="3470" y="3336"/>
                    <a:pt x="3069" y="2803"/>
                  </a:cubicBezTo>
                  <a:cubicBezTo>
                    <a:pt x="2702" y="2269"/>
                    <a:pt x="2235" y="1735"/>
                    <a:pt x="1735" y="1268"/>
                  </a:cubicBezTo>
                  <a:cubicBezTo>
                    <a:pt x="1235" y="801"/>
                    <a:pt x="701" y="3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6"/>
            <p:cNvSpPr/>
            <p:nvPr/>
          </p:nvSpPr>
          <p:spPr>
            <a:xfrm>
              <a:off x="1401175" y="3964950"/>
              <a:ext cx="196825" cy="55375"/>
            </a:xfrm>
            <a:custGeom>
              <a:avLst/>
              <a:gdLst/>
              <a:ahLst/>
              <a:cxnLst/>
              <a:rect l="l" t="t" r="r" b="b"/>
              <a:pathLst>
                <a:path w="7873" h="2215" extrusionOk="0">
                  <a:moveTo>
                    <a:pt x="6677" y="0"/>
                  </a:moveTo>
                  <a:cubicBezTo>
                    <a:pt x="6361" y="0"/>
                    <a:pt x="6056" y="17"/>
                    <a:pt x="5771" y="47"/>
                  </a:cubicBezTo>
                  <a:cubicBezTo>
                    <a:pt x="5104" y="147"/>
                    <a:pt x="4437" y="247"/>
                    <a:pt x="3770" y="414"/>
                  </a:cubicBezTo>
                  <a:cubicBezTo>
                    <a:pt x="3136" y="580"/>
                    <a:pt x="2469" y="847"/>
                    <a:pt x="1835" y="1081"/>
                  </a:cubicBezTo>
                  <a:cubicBezTo>
                    <a:pt x="1201" y="1348"/>
                    <a:pt x="601" y="1681"/>
                    <a:pt x="0" y="2148"/>
                  </a:cubicBezTo>
                  <a:cubicBezTo>
                    <a:pt x="384" y="2198"/>
                    <a:pt x="751" y="2215"/>
                    <a:pt x="1105" y="2215"/>
                  </a:cubicBezTo>
                  <a:cubicBezTo>
                    <a:pt x="1460" y="2215"/>
                    <a:pt x="1801" y="2198"/>
                    <a:pt x="2135" y="2181"/>
                  </a:cubicBezTo>
                  <a:cubicBezTo>
                    <a:pt x="2802" y="2081"/>
                    <a:pt x="3469" y="1981"/>
                    <a:pt x="4136" y="1815"/>
                  </a:cubicBezTo>
                  <a:cubicBezTo>
                    <a:pt x="4737" y="1648"/>
                    <a:pt x="5404" y="1381"/>
                    <a:pt x="6038" y="1147"/>
                  </a:cubicBezTo>
                  <a:cubicBezTo>
                    <a:pt x="6672" y="881"/>
                    <a:pt x="7305" y="547"/>
                    <a:pt x="7872" y="80"/>
                  </a:cubicBezTo>
                  <a:cubicBezTo>
                    <a:pt x="7468" y="25"/>
                    <a:pt x="7064" y="0"/>
                    <a:pt x="6677" y="0"/>
                  </a:cubicBezTo>
                  <a:close/>
                </a:path>
              </a:pathLst>
            </a:custGeom>
            <a:solidFill>
              <a:srgbClr val="72A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6"/>
            <p:cNvSpPr/>
            <p:nvPr/>
          </p:nvSpPr>
          <p:spPr>
            <a:xfrm>
              <a:off x="1045875" y="2953075"/>
              <a:ext cx="313625" cy="986625"/>
            </a:xfrm>
            <a:custGeom>
              <a:avLst/>
              <a:gdLst/>
              <a:ahLst/>
              <a:cxnLst/>
              <a:rect l="l" t="t" r="r" b="b"/>
              <a:pathLst>
                <a:path w="12545" h="39465" extrusionOk="0">
                  <a:moveTo>
                    <a:pt x="424" y="0"/>
                  </a:moveTo>
                  <a:cubicBezTo>
                    <a:pt x="199" y="0"/>
                    <a:pt x="0" y="266"/>
                    <a:pt x="202" y="493"/>
                  </a:cubicBezTo>
                  <a:cubicBezTo>
                    <a:pt x="1870" y="2161"/>
                    <a:pt x="3171" y="4262"/>
                    <a:pt x="4338" y="6264"/>
                  </a:cubicBezTo>
                  <a:cubicBezTo>
                    <a:pt x="7507" y="11668"/>
                    <a:pt x="9509" y="17739"/>
                    <a:pt x="10643" y="23943"/>
                  </a:cubicBezTo>
                  <a:cubicBezTo>
                    <a:pt x="11544" y="28980"/>
                    <a:pt x="11810" y="34150"/>
                    <a:pt x="11644" y="39287"/>
                  </a:cubicBezTo>
                  <a:cubicBezTo>
                    <a:pt x="11644" y="39413"/>
                    <a:pt x="11710" y="39464"/>
                    <a:pt x="11797" y="39464"/>
                  </a:cubicBezTo>
                  <a:cubicBezTo>
                    <a:pt x="11965" y="39464"/>
                    <a:pt x="12211" y="39273"/>
                    <a:pt x="12211" y="39054"/>
                  </a:cubicBezTo>
                  <a:cubicBezTo>
                    <a:pt x="12544" y="30715"/>
                    <a:pt x="11577" y="22475"/>
                    <a:pt x="8808" y="14536"/>
                  </a:cubicBezTo>
                  <a:cubicBezTo>
                    <a:pt x="7207" y="10100"/>
                    <a:pt x="5072" y="5763"/>
                    <a:pt x="2204" y="1961"/>
                  </a:cubicBezTo>
                  <a:cubicBezTo>
                    <a:pt x="1703" y="1293"/>
                    <a:pt x="1203" y="660"/>
                    <a:pt x="636" y="93"/>
                  </a:cubicBezTo>
                  <a:cubicBezTo>
                    <a:pt x="571" y="28"/>
                    <a:pt x="496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6"/>
            <p:cNvSpPr/>
            <p:nvPr/>
          </p:nvSpPr>
          <p:spPr>
            <a:xfrm>
              <a:off x="974200" y="2853650"/>
              <a:ext cx="139275" cy="175150"/>
            </a:xfrm>
            <a:custGeom>
              <a:avLst/>
              <a:gdLst/>
              <a:ahLst/>
              <a:cxnLst/>
              <a:rect l="l" t="t" r="r" b="b"/>
              <a:pathLst>
                <a:path w="5571" h="7006" extrusionOk="0">
                  <a:moveTo>
                    <a:pt x="0" y="0"/>
                  </a:moveTo>
                  <a:cubicBezTo>
                    <a:pt x="67" y="901"/>
                    <a:pt x="334" y="1635"/>
                    <a:pt x="667" y="2335"/>
                  </a:cubicBezTo>
                  <a:cubicBezTo>
                    <a:pt x="1001" y="3069"/>
                    <a:pt x="1401" y="3669"/>
                    <a:pt x="1868" y="4270"/>
                  </a:cubicBezTo>
                  <a:cubicBezTo>
                    <a:pt x="2335" y="4837"/>
                    <a:pt x="2869" y="5404"/>
                    <a:pt x="3436" y="5838"/>
                  </a:cubicBezTo>
                  <a:cubicBezTo>
                    <a:pt x="4070" y="6305"/>
                    <a:pt x="4737" y="6738"/>
                    <a:pt x="5571" y="7005"/>
                  </a:cubicBezTo>
                  <a:cubicBezTo>
                    <a:pt x="5504" y="6138"/>
                    <a:pt x="5237" y="5404"/>
                    <a:pt x="4904" y="4670"/>
                  </a:cubicBezTo>
                  <a:cubicBezTo>
                    <a:pt x="4570" y="3970"/>
                    <a:pt x="4170" y="3336"/>
                    <a:pt x="3703" y="2769"/>
                  </a:cubicBezTo>
                  <a:cubicBezTo>
                    <a:pt x="3236" y="2168"/>
                    <a:pt x="2702" y="1635"/>
                    <a:pt x="2102" y="1168"/>
                  </a:cubicBezTo>
                  <a:cubicBezTo>
                    <a:pt x="1501" y="734"/>
                    <a:pt x="834" y="30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6"/>
            <p:cNvSpPr/>
            <p:nvPr/>
          </p:nvSpPr>
          <p:spPr>
            <a:xfrm>
              <a:off x="1150975" y="2882825"/>
              <a:ext cx="55900" cy="218525"/>
            </a:xfrm>
            <a:custGeom>
              <a:avLst/>
              <a:gdLst/>
              <a:ahLst/>
              <a:cxnLst/>
              <a:rect l="l" t="t" r="r" b="b"/>
              <a:pathLst>
                <a:path w="2236" h="8741" extrusionOk="0">
                  <a:moveTo>
                    <a:pt x="2136" y="1"/>
                  </a:moveTo>
                  <a:cubicBezTo>
                    <a:pt x="1669" y="668"/>
                    <a:pt x="1335" y="1335"/>
                    <a:pt x="1035" y="2069"/>
                  </a:cubicBezTo>
                  <a:cubicBezTo>
                    <a:pt x="735" y="2736"/>
                    <a:pt x="535" y="3470"/>
                    <a:pt x="368" y="4170"/>
                  </a:cubicBezTo>
                  <a:cubicBezTo>
                    <a:pt x="201" y="4904"/>
                    <a:pt x="68" y="5638"/>
                    <a:pt x="34" y="6405"/>
                  </a:cubicBezTo>
                  <a:cubicBezTo>
                    <a:pt x="1" y="7172"/>
                    <a:pt x="1" y="7940"/>
                    <a:pt x="134" y="8740"/>
                  </a:cubicBezTo>
                  <a:cubicBezTo>
                    <a:pt x="635" y="8073"/>
                    <a:pt x="935" y="7339"/>
                    <a:pt x="1168" y="6672"/>
                  </a:cubicBezTo>
                  <a:cubicBezTo>
                    <a:pt x="1469" y="6005"/>
                    <a:pt x="1669" y="5271"/>
                    <a:pt x="1836" y="4570"/>
                  </a:cubicBezTo>
                  <a:cubicBezTo>
                    <a:pt x="2036" y="3837"/>
                    <a:pt x="2169" y="3103"/>
                    <a:pt x="2203" y="2336"/>
                  </a:cubicBezTo>
                  <a:cubicBezTo>
                    <a:pt x="2236" y="1602"/>
                    <a:pt x="2236" y="80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6"/>
            <p:cNvSpPr/>
            <p:nvPr/>
          </p:nvSpPr>
          <p:spPr>
            <a:xfrm>
              <a:off x="940825" y="3037400"/>
              <a:ext cx="216850" cy="60225"/>
            </a:xfrm>
            <a:custGeom>
              <a:avLst/>
              <a:gdLst/>
              <a:ahLst/>
              <a:cxnLst/>
              <a:rect l="l" t="t" r="r" b="b"/>
              <a:pathLst>
                <a:path w="8674" h="2409" extrusionOk="0">
                  <a:moveTo>
                    <a:pt x="1255" y="1"/>
                  </a:moveTo>
                  <a:cubicBezTo>
                    <a:pt x="834" y="1"/>
                    <a:pt x="413" y="33"/>
                    <a:pt x="1" y="122"/>
                  </a:cubicBezTo>
                  <a:cubicBezTo>
                    <a:pt x="601" y="622"/>
                    <a:pt x="1269" y="989"/>
                    <a:pt x="2002" y="1290"/>
                  </a:cubicBezTo>
                  <a:cubicBezTo>
                    <a:pt x="2703" y="1590"/>
                    <a:pt x="3403" y="1823"/>
                    <a:pt x="4104" y="1990"/>
                  </a:cubicBezTo>
                  <a:cubicBezTo>
                    <a:pt x="4838" y="2157"/>
                    <a:pt x="5572" y="2290"/>
                    <a:pt x="6339" y="2390"/>
                  </a:cubicBezTo>
                  <a:cubicBezTo>
                    <a:pt x="6583" y="2401"/>
                    <a:pt x="6835" y="2409"/>
                    <a:pt x="7092" y="2409"/>
                  </a:cubicBezTo>
                  <a:cubicBezTo>
                    <a:pt x="7606" y="2409"/>
                    <a:pt x="8140" y="2379"/>
                    <a:pt x="8674" y="2290"/>
                  </a:cubicBezTo>
                  <a:cubicBezTo>
                    <a:pt x="8040" y="1790"/>
                    <a:pt x="7340" y="1456"/>
                    <a:pt x="6672" y="1156"/>
                  </a:cubicBezTo>
                  <a:cubicBezTo>
                    <a:pt x="5939" y="823"/>
                    <a:pt x="5238" y="589"/>
                    <a:pt x="4538" y="422"/>
                  </a:cubicBezTo>
                  <a:cubicBezTo>
                    <a:pt x="3837" y="256"/>
                    <a:pt x="3070" y="122"/>
                    <a:pt x="2336" y="55"/>
                  </a:cubicBezTo>
                  <a:cubicBezTo>
                    <a:pt x="1981" y="24"/>
                    <a:pt x="1618" y="1"/>
                    <a:pt x="1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6"/>
            <p:cNvSpPr/>
            <p:nvPr/>
          </p:nvSpPr>
          <p:spPr>
            <a:xfrm>
              <a:off x="1201850" y="2977900"/>
              <a:ext cx="48400" cy="220175"/>
            </a:xfrm>
            <a:custGeom>
              <a:avLst/>
              <a:gdLst/>
              <a:ahLst/>
              <a:cxnLst/>
              <a:rect l="l" t="t" r="r" b="b"/>
              <a:pathLst>
                <a:path w="1936" h="8807" extrusionOk="0">
                  <a:moveTo>
                    <a:pt x="1735" y="0"/>
                  </a:moveTo>
                  <a:cubicBezTo>
                    <a:pt x="1302" y="667"/>
                    <a:pt x="1001" y="1368"/>
                    <a:pt x="768" y="2068"/>
                  </a:cubicBezTo>
                  <a:cubicBezTo>
                    <a:pt x="501" y="2802"/>
                    <a:pt x="334" y="3503"/>
                    <a:pt x="234" y="4237"/>
                  </a:cubicBezTo>
                  <a:cubicBezTo>
                    <a:pt x="101" y="5004"/>
                    <a:pt x="1" y="5771"/>
                    <a:pt x="1" y="6505"/>
                  </a:cubicBezTo>
                  <a:cubicBezTo>
                    <a:pt x="1" y="7272"/>
                    <a:pt x="67" y="8006"/>
                    <a:pt x="234" y="8807"/>
                  </a:cubicBezTo>
                  <a:cubicBezTo>
                    <a:pt x="668" y="8139"/>
                    <a:pt x="935" y="7439"/>
                    <a:pt x="1168" y="6705"/>
                  </a:cubicBezTo>
                  <a:cubicBezTo>
                    <a:pt x="1435" y="6005"/>
                    <a:pt x="1602" y="5304"/>
                    <a:pt x="1735" y="4537"/>
                  </a:cubicBezTo>
                  <a:cubicBezTo>
                    <a:pt x="1835" y="3803"/>
                    <a:pt x="1936" y="3036"/>
                    <a:pt x="1936" y="2302"/>
                  </a:cubicBezTo>
                  <a:cubicBezTo>
                    <a:pt x="1936" y="1535"/>
                    <a:pt x="1936" y="801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6"/>
            <p:cNvSpPr/>
            <p:nvPr/>
          </p:nvSpPr>
          <p:spPr>
            <a:xfrm>
              <a:off x="990050" y="3140300"/>
              <a:ext cx="221000" cy="67175"/>
            </a:xfrm>
            <a:custGeom>
              <a:avLst/>
              <a:gdLst/>
              <a:ahLst/>
              <a:cxnLst/>
              <a:rect l="l" t="t" r="r" b="b"/>
              <a:pathLst>
                <a:path w="8840" h="2687" extrusionOk="0">
                  <a:moveTo>
                    <a:pt x="2782" y="0"/>
                  </a:moveTo>
                  <a:cubicBezTo>
                    <a:pt x="2655" y="0"/>
                    <a:pt x="2528" y="3"/>
                    <a:pt x="2402" y="9"/>
                  </a:cubicBezTo>
                  <a:cubicBezTo>
                    <a:pt x="1635" y="42"/>
                    <a:pt x="834" y="176"/>
                    <a:pt x="0" y="509"/>
                  </a:cubicBezTo>
                  <a:cubicBezTo>
                    <a:pt x="667" y="1143"/>
                    <a:pt x="1334" y="1510"/>
                    <a:pt x="2068" y="1844"/>
                  </a:cubicBezTo>
                  <a:cubicBezTo>
                    <a:pt x="2769" y="2144"/>
                    <a:pt x="3469" y="2377"/>
                    <a:pt x="4236" y="2511"/>
                  </a:cubicBezTo>
                  <a:cubicBezTo>
                    <a:pt x="4844" y="2621"/>
                    <a:pt x="5475" y="2686"/>
                    <a:pt x="6091" y="2686"/>
                  </a:cubicBezTo>
                  <a:cubicBezTo>
                    <a:pt x="6219" y="2686"/>
                    <a:pt x="6345" y="2683"/>
                    <a:pt x="6471" y="2678"/>
                  </a:cubicBezTo>
                  <a:cubicBezTo>
                    <a:pt x="7239" y="2644"/>
                    <a:pt x="8006" y="2511"/>
                    <a:pt x="8840" y="2177"/>
                  </a:cubicBezTo>
                  <a:cubicBezTo>
                    <a:pt x="8206" y="1543"/>
                    <a:pt x="7539" y="1176"/>
                    <a:pt x="6805" y="843"/>
                  </a:cubicBezTo>
                  <a:cubicBezTo>
                    <a:pt x="6104" y="543"/>
                    <a:pt x="5404" y="309"/>
                    <a:pt x="4637" y="176"/>
                  </a:cubicBezTo>
                  <a:cubicBezTo>
                    <a:pt x="4029" y="65"/>
                    <a:pt x="3398" y="0"/>
                    <a:pt x="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6"/>
            <p:cNvSpPr/>
            <p:nvPr/>
          </p:nvSpPr>
          <p:spPr>
            <a:xfrm>
              <a:off x="1242725" y="3092975"/>
              <a:ext cx="75075" cy="214350"/>
            </a:xfrm>
            <a:custGeom>
              <a:avLst/>
              <a:gdLst/>
              <a:ahLst/>
              <a:cxnLst/>
              <a:rect l="l" t="t" r="r" b="b"/>
              <a:pathLst>
                <a:path w="3003" h="8574" extrusionOk="0">
                  <a:moveTo>
                    <a:pt x="2836" y="1"/>
                  </a:moveTo>
                  <a:cubicBezTo>
                    <a:pt x="2202" y="568"/>
                    <a:pt x="1802" y="1235"/>
                    <a:pt x="1401" y="1902"/>
                  </a:cubicBezTo>
                  <a:cubicBezTo>
                    <a:pt x="1034" y="2569"/>
                    <a:pt x="768" y="3270"/>
                    <a:pt x="534" y="4003"/>
                  </a:cubicBezTo>
                  <a:cubicBezTo>
                    <a:pt x="334" y="4704"/>
                    <a:pt x="167" y="5438"/>
                    <a:pt x="100" y="6205"/>
                  </a:cubicBezTo>
                  <a:cubicBezTo>
                    <a:pt x="0" y="6939"/>
                    <a:pt x="0" y="7739"/>
                    <a:pt x="167" y="8573"/>
                  </a:cubicBezTo>
                  <a:cubicBezTo>
                    <a:pt x="801" y="8006"/>
                    <a:pt x="1201" y="7339"/>
                    <a:pt x="1601" y="6672"/>
                  </a:cubicBezTo>
                  <a:cubicBezTo>
                    <a:pt x="1968" y="6005"/>
                    <a:pt x="2269" y="5271"/>
                    <a:pt x="2469" y="4571"/>
                  </a:cubicBezTo>
                  <a:cubicBezTo>
                    <a:pt x="2669" y="3870"/>
                    <a:pt x="2836" y="3103"/>
                    <a:pt x="2936" y="2369"/>
                  </a:cubicBezTo>
                  <a:cubicBezTo>
                    <a:pt x="3002" y="1602"/>
                    <a:pt x="3002" y="835"/>
                    <a:pt x="2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6"/>
            <p:cNvSpPr/>
            <p:nvPr/>
          </p:nvSpPr>
          <p:spPr>
            <a:xfrm>
              <a:off x="1042575" y="3229875"/>
              <a:ext cx="212675" cy="81750"/>
            </a:xfrm>
            <a:custGeom>
              <a:avLst/>
              <a:gdLst/>
              <a:ahLst/>
              <a:cxnLst/>
              <a:rect l="l" t="t" r="r" b="b"/>
              <a:pathLst>
                <a:path w="8507" h="3270" extrusionOk="0">
                  <a:moveTo>
                    <a:pt x="1537" y="0"/>
                  </a:moveTo>
                  <a:cubicBezTo>
                    <a:pt x="1051" y="0"/>
                    <a:pt x="538" y="63"/>
                    <a:pt x="1" y="229"/>
                  </a:cubicBezTo>
                  <a:cubicBezTo>
                    <a:pt x="534" y="929"/>
                    <a:pt x="1168" y="1396"/>
                    <a:pt x="1835" y="1796"/>
                  </a:cubicBezTo>
                  <a:cubicBezTo>
                    <a:pt x="2502" y="2230"/>
                    <a:pt x="3169" y="2530"/>
                    <a:pt x="3870" y="2764"/>
                  </a:cubicBezTo>
                  <a:cubicBezTo>
                    <a:pt x="4604" y="3031"/>
                    <a:pt x="5338" y="3131"/>
                    <a:pt x="6105" y="3231"/>
                  </a:cubicBezTo>
                  <a:cubicBezTo>
                    <a:pt x="6361" y="3254"/>
                    <a:pt x="6624" y="3269"/>
                    <a:pt x="6896" y="3269"/>
                  </a:cubicBezTo>
                  <a:cubicBezTo>
                    <a:pt x="7405" y="3269"/>
                    <a:pt x="7941" y="3216"/>
                    <a:pt x="8507" y="3064"/>
                  </a:cubicBezTo>
                  <a:cubicBezTo>
                    <a:pt x="7973" y="2364"/>
                    <a:pt x="7339" y="1897"/>
                    <a:pt x="6672" y="1463"/>
                  </a:cubicBezTo>
                  <a:cubicBezTo>
                    <a:pt x="6005" y="1063"/>
                    <a:pt x="5338" y="762"/>
                    <a:pt x="4637" y="529"/>
                  </a:cubicBezTo>
                  <a:cubicBezTo>
                    <a:pt x="3903" y="262"/>
                    <a:pt x="3169" y="129"/>
                    <a:pt x="2402" y="62"/>
                  </a:cubicBezTo>
                  <a:cubicBezTo>
                    <a:pt x="2124" y="24"/>
                    <a:pt x="1835" y="0"/>
                    <a:pt x="1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6"/>
            <p:cNvSpPr/>
            <p:nvPr/>
          </p:nvSpPr>
          <p:spPr>
            <a:xfrm>
              <a:off x="1279425" y="3206400"/>
              <a:ext cx="89250" cy="207675"/>
            </a:xfrm>
            <a:custGeom>
              <a:avLst/>
              <a:gdLst/>
              <a:ahLst/>
              <a:cxnLst/>
              <a:rect l="l" t="t" r="r" b="b"/>
              <a:pathLst>
                <a:path w="3570" h="8307" extrusionOk="0">
                  <a:moveTo>
                    <a:pt x="3503" y="0"/>
                  </a:moveTo>
                  <a:cubicBezTo>
                    <a:pt x="2835" y="501"/>
                    <a:pt x="2335" y="1134"/>
                    <a:pt x="1901" y="1735"/>
                  </a:cubicBezTo>
                  <a:cubicBezTo>
                    <a:pt x="1501" y="2402"/>
                    <a:pt x="1168" y="3036"/>
                    <a:pt x="867" y="3736"/>
                  </a:cubicBezTo>
                  <a:cubicBezTo>
                    <a:pt x="567" y="4470"/>
                    <a:pt x="367" y="5171"/>
                    <a:pt x="200" y="5904"/>
                  </a:cubicBezTo>
                  <a:cubicBezTo>
                    <a:pt x="67" y="6672"/>
                    <a:pt x="0" y="7472"/>
                    <a:pt x="67" y="8306"/>
                  </a:cubicBezTo>
                  <a:cubicBezTo>
                    <a:pt x="734" y="7806"/>
                    <a:pt x="1201" y="7172"/>
                    <a:pt x="1635" y="6538"/>
                  </a:cubicBezTo>
                  <a:cubicBezTo>
                    <a:pt x="2068" y="5871"/>
                    <a:pt x="2402" y="5237"/>
                    <a:pt x="2702" y="4537"/>
                  </a:cubicBezTo>
                  <a:cubicBezTo>
                    <a:pt x="3002" y="3836"/>
                    <a:pt x="3202" y="3136"/>
                    <a:pt x="3369" y="2369"/>
                  </a:cubicBezTo>
                  <a:cubicBezTo>
                    <a:pt x="3503" y="1635"/>
                    <a:pt x="3569" y="834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6"/>
            <p:cNvSpPr/>
            <p:nvPr/>
          </p:nvSpPr>
          <p:spPr>
            <a:xfrm>
              <a:off x="1083450" y="3321750"/>
              <a:ext cx="205150" cy="94500"/>
            </a:xfrm>
            <a:custGeom>
              <a:avLst/>
              <a:gdLst/>
              <a:ahLst/>
              <a:cxnLst/>
              <a:rect l="l" t="t" r="r" b="b"/>
              <a:pathLst>
                <a:path w="8206" h="3780" extrusionOk="0">
                  <a:moveTo>
                    <a:pt x="979" y="0"/>
                  </a:moveTo>
                  <a:cubicBezTo>
                    <a:pt x="662" y="0"/>
                    <a:pt x="336" y="25"/>
                    <a:pt x="0" y="90"/>
                  </a:cubicBezTo>
                  <a:cubicBezTo>
                    <a:pt x="434" y="857"/>
                    <a:pt x="1034" y="1390"/>
                    <a:pt x="1668" y="1857"/>
                  </a:cubicBezTo>
                  <a:cubicBezTo>
                    <a:pt x="2302" y="2291"/>
                    <a:pt x="2969" y="2691"/>
                    <a:pt x="3636" y="2958"/>
                  </a:cubicBezTo>
                  <a:cubicBezTo>
                    <a:pt x="4336" y="3258"/>
                    <a:pt x="5037" y="3525"/>
                    <a:pt x="5804" y="3625"/>
                  </a:cubicBezTo>
                  <a:cubicBezTo>
                    <a:pt x="6264" y="3709"/>
                    <a:pt x="6750" y="3779"/>
                    <a:pt x="7262" y="3779"/>
                  </a:cubicBezTo>
                  <a:cubicBezTo>
                    <a:pt x="7567" y="3779"/>
                    <a:pt x="7882" y="3754"/>
                    <a:pt x="8206" y="3692"/>
                  </a:cubicBezTo>
                  <a:cubicBezTo>
                    <a:pt x="7739" y="2925"/>
                    <a:pt x="7172" y="2391"/>
                    <a:pt x="6538" y="1924"/>
                  </a:cubicBezTo>
                  <a:cubicBezTo>
                    <a:pt x="5904" y="1457"/>
                    <a:pt x="5237" y="1090"/>
                    <a:pt x="4570" y="790"/>
                  </a:cubicBezTo>
                  <a:cubicBezTo>
                    <a:pt x="3869" y="523"/>
                    <a:pt x="3169" y="256"/>
                    <a:pt x="2402" y="123"/>
                  </a:cubicBezTo>
                  <a:cubicBezTo>
                    <a:pt x="1952" y="62"/>
                    <a:pt x="1478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6"/>
            <p:cNvSpPr/>
            <p:nvPr/>
          </p:nvSpPr>
          <p:spPr>
            <a:xfrm>
              <a:off x="1316950" y="3359825"/>
              <a:ext cx="97575" cy="181000"/>
            </a:xfrm>
            <a:custGeom>
              <a:avLst/>
              <a:gdLst/>
              <a:ahLst/>
              <a:cxnLst/>
              <a:rect l="l" t="t" r="r" b="b"/>
              <a:pathLst>
                <a:path w="3903" h="7240" extrusionOk="0">
                  <a:moveTo>
                    <a:pt x="3903" y="1"/>
                  </a:moveTo>
                  <a:lnTo>
                    <a:pt x="3903" y="1"/>
                  </a:lnTo>
                  <a:cubicBezTo>
                    <a:pt x="3236" y="401"/>
                    <a:pt x="2735" y="902"/>
                    <a:pt x="2302" y="1435"/>
                  </a:cubicBezTo>
                  <a:cubicBezTo>
                    <a:pt x="1835" y="2002"/>
                    <a:pt x="1468" y="2536"/>
                    <a:pt x="1134" y="3170"/>
                  </a:cubicBezTo>
                  <a:cubicBezTo>
                    <a:pt x="834" y="3770"/>
                    <a:pt x="534" y="4404"/>
                    <a:pt x="334" y="5071"/>
                  </a:cubicBezTo>
                  <a:cubicBezTo>
                    <a:pt x="134" y="5738"/>
                    <a:pt x="0" y="6439"/>
                    <a:pt x="0" y="7239"/>
                  </a:cubicBezTo>
                  <a:lnTo>
                    <a:pt x="0" y="7239"/>
                  </a:lnTo>
                  <a:cubicBezTo>
                    <a:pt x="667" y="6839"/>
                    <a:pt x="1168" y="6272"/>
                    <a:pt x="1635" y="5772"/>
                  </a:cubicBezTo>
                  <a:cubicBezTo>
                    <a:pt x="2068" y="5238"/>
                    <a:pt x="2469" y="4704"/>
                    <a:pt x="2802" y="4070"/>
                  </a:cubicBezTo>
                  <a:cubicBezTo>
                    <a:pt x="3069" y="3437"/>
                    <a:pt x="3369" y="2836"/>
                    <a:pt x="3569" y="2169"/>
                  </a:cubicBezTo>
                  <a:cubicBezTo>
                    <a:pt x="3803" y="1502"/>
                    <a:pt x="3903" y="768"/>
                    <a:pt x="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6"/>
            <p:cNvSpPr/>
            <p:nvPr/>
          </p:nvSpPr>
          <p:spPr>
            <a:xfrm>
              <a:off x="1145150" y="3438625"/>
              <a:ext cx="179325" cy="102350"/>
            </a:xfrm>
            <a:custGeom>
              <a:avLst/>
              <a:gdLst/>
              <a:ahLst/>
              <a:cxnLst/>
              <a:rect l="l" t="t" r="r" b="b"/>
              <a:pathLst>
                <a:path w="7173" h="4094" extrusionOk="0">
                  <a:moveTo>
                    <a:pt x="432" y="0"/>
                  </a:moveTo>
                  <a:cubicBezTo>
                    <a:pt x="292" y="0"/>
                    <a:pt x="148" y="6"/>
                    <a:pt x="0" y="18"/>
                  </a:cubicBezTo>
                  <a:cubicBezTo>
                    <a:pt x="367" y="718"/>
                    <a:pt x="868" y="1252"/>
                    <a:pt x="1368" y="1752"/>
                  </a:cubicBezTo>
                  <a:cubicBezTo>
                    <a:pt x="1868" y="2219"/>
                    <a:pt x="2436" y="2620"/>
                    <a:pt x="3036" y="2953"/>
                  </a:cubicBezTo>
                  <a:cubicBezTo>
                    <a:pt x="3603" y="3354"/>
                    <a:pt x="4270" y="3587"/>
                    <a:pt x="4937" y="3787"/>
                  </a:cubicBezTo>
                  <a:cubicBezTo>
                    <a:pt x="5521" y="3991"/>
                    <a:pt x="6156" y="4094"/>
                    <a:pt x="6864" y="4094"/>
                  </a:cubicBezTo>
                  <a:cubicBezTo>
                    <a:pt x="6965" y="4094"/>
                    <a:pt x="7068" y="4092"/>
                    <a:pt x="7172" y="4087"/>
                  </a:cubicBezTo>
                  <a:cubicBezTo>
                    <a:pt x="6772" y="3320"/>
                    <a:pt x="6338" y="2786"/>
                    <a:pt x="5771" y="2353"/>
                  </a:cubicBezTo>
                  <a:cubicBezTo>
                    <a:pt x="5271" y="1886"/>
                    <a:pt x="4704" y="1452"/>
                    <a:pt x="4103" y="1119"/>
                  </a:cubicBezTo>
                  <a:cubicBezTo>
                    <a:pt x="3536" y="752"/>
                    <a:pt x="2869" y="518"/>
                    <a:pt x="2202" y="285"/>
                  </a:cubicBezTo>
                  <a:cubicBezTo>
                    <a:pt x="1653" y="120"/>
                    <a:pt x="1082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6"/>
            <p:cNvSpPr/>
            <p:nvPr/>
          </p:nvSpPr>
          <p:spPr>
            <a:xfrm>
              <a:off x="851150" y="3385350"/>
              <a:ext cx="385750" cy="896200"/>
            </a:xfrm>
            <a:custGeom>
              <a:avLst/>
              <a:gdLst/>
              <a:ahLst/>
              <a:cxnLst/>
              <a:rect l="l" t="t" r="r" b="b"/>
              <a:pathLst>
                <a:path w="15430" h="35848" extrusionOk="0">
                  <a:moveTo>
                    <a:pt x="429" y="1"/>
                  </a:moveTo>
                  <a:cubicBezTo>
                    <a:pt x="171" y="1"/>
                    <a:pt x="1" y="380"/>
                    <a:pt x="252" y="548"/>
                  </a:cubicBezTo>
                  <a:cubicBezTo>
                    <a:pt x="352" y="648"/>
                    <a:pt x="352" y="648"/>
                    <a:pt x="586" y="815"/>
                  </a:cubicBezTo>
                  <a:cubicBezTo>
                    <a:pt x="919" y="1048"/>
                    <a:pt x="1186" y="1348"/>
                    <a:pt x="1520" y="1648"/>
                  </a:cubicBezTo>
                  <a:cubicBezTo>
                    <a:pt x="2687" y="2716"/>
                    <a:pt x="3788" y="3917"/>
                    <a:pt x="4755" y="5218"/>
                  </a:cubicBezTo>
                  <a:cubicBezTo>
                    <a:pt x="8325" y="9854"/>
                    <a:pt x="10793" y="15292"/>
                    <a:pt x="12428" y="20896"/>
                  </a:cubicBezTo>
                  <a:cubicBezTo>
                    <a:pt x="13795" y="25699"/>
                    <a:pt x="14529" y="30603"/>
                    <a:pt x="14829" y="35573"/>
                  </a:cubicBezTo>
                  <a:cubicBezTo>
                    <a:pt x="14846" y="35756"/>
                    <a:pt x="14996" y="35848"/>
                    <a:pt x="15142" y="35848"/>
                  </a:cubicBezTo>
                  <a:cubicBezTo>
                    <a:pt x="15288" y="35848"/>
                    <a:pt x="15430" y="35756"/>
                    <a:pt x="15430" y="35573"/>
                  </a:cubicBezTo>
                  <a:cubicBezTo>
                    <a:pt x="14963" y="27567"/>
                    <a:pt x="13295" y="19561"/>
                    <a:pt x="9792" y="12289"/>
                  </a:cubicBezTo>
                  <a:cubicBezTo>
                    <a:pt x="7858" y="8387"/>
                    <a:pt x="5423" y="4584"/>
                    <a:pt x="2287" y="1515"/>
                  </a:cubicBezTo>
                  <a:cubicBezTo>
                    <a:pt x="1753" y="948"/>
                    <a:pt x="1186" y="448"/>
                    <a:pt x="586" y="47"/>
                  </a:cubicBezTo>
                  <a:cubicBezTo>
                    <a:pt x="532" y="15"/>
                    <a:pt x="479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6"/>
            <p:cNvSpPr/>
            <p:nvPr/>
          </p:nvSpPr>
          <p:spPr>
            <a:xfrm>
              <a:off x="753200" y="3301450"/>
              <a:ext cx="166825" cy="147650"/>
            </a:xfrm>
            <a:custGeom>
              <a:avLst/>
              <a:gdLst/>
              <a:ahLst/>
              <a:cxnLst/>
              <a:rect l="l" t="t" r="r" b="b"/>
              <a:pathLst>
                <a:path w="6673" h="5906" extrusionOk="0">
                  <a:moveTo>
                    <a:pt x="1" y="1"/>
                  </a:moveTo>
                  <a:cubicBezTo>
                    <a:pt x="201" y="835"/>
                    <a:pt x="601" y="1535"/>
                    <a:pt x="1035" y="2169"/>
                  </a:cubicBezTo>
                  <a:cubicBezTo>
                    <a:pt x="1502" y="2770"/>
                    <a:pt x="2002" y="3337"/>
                    <a:pt x="2536" y="3837"/>
                  </a:cubicBezTo>
                  <a:cubicBezTo>
                    <a:pt x="3069" y="4337"/>
                    <a:pt x="3703" y="4738"/>
                    <a:pt x="4370" y="5105"/>
                  </a:cubicBezTo>
                  <a:cubicBezTo>
                    <a:pt x="5038" y="5505"/>
                    <a:pt x="5771" y="5772"/>
                    <a:pt x="6672" y="5905"/>
                  </a:cubicBezTo>
                  <a:cubicBezTo>
                    <a:pt x="6405" y="5071"/>
                    <a:pt x="6038" y="4371"/>
                    <a:pt x="5605" y="3737"/>
                  </a:cubicBezTo>
                  <a:cubicBezTo>
                    <a:pt x="5171" y="3103"/>
                    <a:pt x="4671" y="2569"/>
                    <a:pt x="4104" y="2069"/>
                  </a:cubicBezTo>
                  <a:cubicBezTo>
                    <a:pt x="3570" y="1569"/>
                    <a:pt x="2936" y="1168"/>
                    <a:pt x="2269" y="768"/>
                  </a:cubicBezTo>
                  <a:cubicBezTo>
                    <a:pt x="1602" y="401"/>
                    <a:pt x="868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6"/>
            <p:cNvSpPr/>
            <p:nvPr/>
          </p:nvSpPr>
          <p:spPr>
            <a:xfrm>
              <a:off x="965850" y="3312300"/>
              <a:ext cx="43400" cy="215175"/>
            </a:xfrm>
            <a:custGeom>
              <a:avLst/>
              <a:gdLst/>
              <a:ahLst/>
              <a:cxnLst/>
              <a:rect l="l" t="t" r="r" b="b"/>
              <a:pathLst>
                <a:path w="1736" h="8607" extrusionOk="0">
                  <a:moveTo>
                    <a:pt x="1235" y="1"/>
                  </a:moveTo>
                  <a:cubicBezTo>
                    <a:pt x="835" y="668"/>
                    <a:pt x="601" y="1402"/>
                    <a:pt x="401" y="2102"/>
                  </a:cubicBezTo>
                  <a:cubicBezTo>
                    <a:pt x="201" y="2803"/>
                    <a:pt x="67" y="3503"/>
                    <a:pt x="34" y="4204"/>
                  </a:cubicBezTo>
                  <a:cubicBezTo>
                    <a:pt x="1" y="4937"/>
                    <a:pt x="1" y="5671"/>
                    <a:pt x="34" y="6405"/>
                  </a:cubicBezTo>
                  <a:cubicBezTo>
                    <a:pt x="101" y="7139"/>
                    <a:pt x="201" y="7839"/>
                    <a:pt x="501" y="8607"/>
                  </a:cubicBezTo>
                  <a:cubicBezTo>
                    <a:pt x="901" y="7940"/>
                    <a:pt x="1168" y="7239"/>
                    <a:pt x="1335" y="6505"/>
                  </a:cubicBezTo>
                  <a:cubicBezTo>
                    <a:pt x="1535" y="5805"/>
                    <a:pt x="1602" y="5104"/>
                    <a:pt x="1702" y="4404"/>
                  </a:cubicBezTo>
                  <a:cubicBezTo>
                    <a:pt x="1735" y="3670"/>
                    <a:pt x="1735" y="2936"/>
                    <a:pt x="1702" y="2235"/>
                  </a:cubicBezTo>
                  <a:cubicBezTo>
                    <a:pt x="1669" y="1468"/>
                    <a:pt x="1535" y="768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6"/>
            <p:cNvSpPr/>
            <p:nvPr/>
          </p:nvSpPr>
          <p:spPr>
            <a:xfrm>
              <a:off x="763200" y="3489925"/>
              <a:ext cx="216025" cy="41725"/>
            </a:xfrm>
            <a:custGeom>
              <a:avLst/>
              <a:gdLst/>
              <a:ahLst/>
              <a:cxnLst/>
              <a:rect l="l" t="t" r="r" b="b"/>
              <a:pathLst>
                <a:path w="8641" h="1669" extrusionOk="0">
                  <a:moveTo>
                    <a:pt x="4304" y="1"/>
                  </a:moveTo>
                  <a:cubicBezTo>
                    <a:pt x="3537" y="1"/>
                    <a:pt x="2836" y="67"/>
                    <a:pt x="2136" y="201"/>
                  </a:cubicBezTo>
                  <a:cubicBezTo>
                    <a:pt x="1402" y="368"/>
                    <a:pt x="701" y="534"/>
                    <a:pt x="1" y="901"/>
                  </a:cubicBezTo>
                  <a:cubicBezTo>
                    <a:pt x="701" y="1235"/>
                    <a:pt x="1469" y="1402"/>
                    <a:pt x="2169" y="1535"/>
                  </a:cubicBezTo>
                  <a:cubicBezTo>
                    <a:pt x="2903" y="1635"/>
                    <a:pt x="3637" y="1668"/>
                    <a:pt x="4337" y="1668"/>
                  </a:cubicBezTo>
                  <a:cubicBezTo>
                    <a:pt x="5105" y="1668"/>
                    <a:pt x="5805" y="1568"/>
                    <a:pt x="6506" y="1468"/>
                  </a:cubicBezTo>
                  <a:cubicBezTo>
                    <a:pt x="7206" y="1302"/>
                    <a:pt x="7907" y="1135"/>
                    <a:pt x="8640" y="734"/>
                  </a:cubicBezTo>
                  <a:cubicBezTo>
                    <a:pt x="7940" y="434"/>
                    <a:pt x="7206" y="301"/>
                    <a:pt x="6472" y="101"/>
                  </a:cubicBezTo>
                  <a:cubicBezTo>
                    <a:pt x="5705" y="34"/>
                    <a:pt x="5004" y="1"/>
                    <a:pt x="4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6"/>
            <p:cNvSpPr/>
            <p:nvPr/>
          </p:nvSpPr>
          <p:spPr>
            <a:xfrm>
              <a:off x="1015900" y="3384025"/>
              <a:ext cx="57550" cy="215175"/>
            </a:xfrm>
            <a:custGeom>
              <a:avLst/>
              <a:gdLst/>
              <a:ahLst/>
              <a:cxnLst/>
              <a:rect l="l" t="t" r="r" b="b"/>
              <a:pathLst>
                <a:path w="2302" h="8607" extrusionOk="0">
                  <a:moveTo>
                    <a:pt x="1535" y="0"/>
                  </a:moveTo>
                  <a:cubicBezTo>
                    <a:pt x="1034" y="734"/>
                    <a:pt x="734" y="1401"/>
                    <a:pt x="500" y="2102"/>
                  </a:cubicBezTo>
                  <a:cubicBezTo>
                    <a:pt x="267" y="2802"/>
                    <a:pt x="100" y="3503"/>
                    <a:pt x="67" y="4237"/>
                  </a:cubicBezTo>
                  <a:cubicBezTo>
                    <a:pt x="0" y="4937"/>
                    <a:pt x="33" y="5704"/>
                    <a:pt x="100" y="6405"/>
                  </a:cubicBezTo>
                  <a:cubicBezTo>
                    <a:pt x="200" y="7105"/>
                    <a:pt x="400" y="7839"/>
                    <a:pt x="767" y="8606"/>
                  </a:cubicBezTo>
                  <a:cubicBezTo>
                    <a:pt x="1268" y="7939"/>
                    <a:pt x="1568" y="7272"/>
                    <a:pt x="1801" y="6538"/>
                  </a:cubicBezTo>
                  <a:cubicBezTo>
                    <a:pt x="2035" y="5804"/>
                    <a:pt x="2135" y="5104"/>
                    <a:pt x="2235" y="4403"/>
                  </a:cubicBezTo>
                  <a:cubicBezTo>
                    <a:pt x="2302" y="3670"/>
                    <a:pt x="2268" y="2936"/>
                    <a:pt x="2202" y="2235"/>
                  </a:cubicBezTo>
                  <a:cubicBezTo>
                    <a:pt x="2102" y="1501"/>
                    <a:pt x="1901" y="767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6"/>
            <p:cNvSpPr/>
            <p:nvPr/>
          </p:nvSpPr>
          <p:spPr>
            <a:xfrm>
              <a:off x="825750" y="3574150"/>
              <a:ext cx="216025" cy="41725"/>
            </a:xfrm>
            <a:custGeom>
              <a:avLst/>
              <a:gdLst/>
              <a:ahLst/>
              <a:cxnLst/>
              <a:rect l="l" t="t" r="r" b="b"/>
              <a:pathLst>
                <a:path w="8641" h="1669" extrusionOk="0">
                  <a:moveTo>
                    <a:pt x="4304" y="1"/>
                  </a:moveTo>
                  <a:cubicBezTo>
                    <a:pt x="3537" y="1"/>
                    <a:pt x="2836" y="67"/>
                    <a:pt x="2136" y="201"/>
                  </a:cubicBezTo>
                  <a:cubicBezTo>
                    <a:pt x="1402" y="368"/>
                    <a:pt x="701" y="534"/>
                    <a:pt x="1" y="901"/>
                  </a:cubicBezTo>
                  <a:cubicBezTo>
                    <a:pt x="701" y="1235"/>
                    <a:pt x="1468" y="1402"/>
                    <a:pt x="2169" y="1535"/>
                  </a:cubicBezTo>
                  <a:cubicBezTo>
                    <a:pt x="2903" y="1635"/>
                    <a:pt x="3637" y="1669"/>
                    <a:pt x="4337" y="1669"/>
                  </a:cubicBezTo>
                  <a:cubicBezTo>
                    <a:pt x="5104" y="1669"/>
                    <a:pt x="5805" y="1602"/>
                    <a:pt x="6505" y="1468"/>
                  </a:cubicBezTo>
                  <a:cubicBezTo>
                    <a:pt x="7206" y="1302"/>
                    <a:pt x="7906" y="1135"/>
                    <a:pt x="8640" y="768"/>
                  </a:cubicBezTo>
                  <a:cubicBezTo>
                    <a:pt x="7940" y="468"/>
                    <a:pt x="7172" y="301"/>
                    <a:pt x="6472" y="134"/>
                  </a:cubicBezTo>
                  <a:cubicBezTo>
                    <a:pt x="5705" y="34"/>
                    <a:pt x="5004" y="1"/>
                    <a:pt x="4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6"/>
            <p:cNvSpPr/>
            <p:nvPr/>
          </p:nvSpPr>
          <p:spPr>
            <a:xfrm>
              <a:off x="1084275" y="3499100"/>
              <a:ext cx="75075" cy="202675"/>
            </a:xfrm>
            <a:custGeom>
              <a:avLst/>
              <a:gdLst/>
              <a:ahLst/>
              <a:cxnLst/>
              <a:rect l="l" t="t" r="r" b="b"/>
              <a:pathLst>
                <a:path w="3003" h="8107" extrusionOk="0">
                  <a:moveTo>
                    <a:pt x="2902" y="1"/>
                  </a:moveTo>
                  <a:lnTo>
                    <a:pt x="2902" y="1"/>
                  </a:lnTo>
                  <a:cubicBezTo>
                    <a:pt x="2335" y="534"/>
                    <a:pt x="1968" y="1168"/>
                    <a:pt x="1568" y="1802"/>
                  </a:cubicBezTo>
                  <a:cubicBezTo>
                    <a:pt x="1235" y="2436"/>
                    <a:pt x="968" y="3103"/>
                    <a:pt x="701" y="3770"/>
                  </a:cubicBezTo>
                  <a:cubicBezTo>
                    <a:pt x="467" y="4437"/>
                    <a:pt x="301" y="5138"/>
                    <a:pt x="167" y="5838"/>
                  </a:cubicBezTo>
                  <a:cubicBezTo>
                    <a:pt x="67" y="6539"/>
                    <a:pt x="0" y="7306"/>
                    <a:pt x="67" y="8106"/>
                  </a:cubicBezTo>
                  <a:cubicBezTo>
                    <a:pt x="634" y="7506"/>
                    <a:pt x="1034" y="6872"/>
                    <a:pt x="1435" y="6305"/>
                  </a:cubicBezTo>
                  <a:cubicBezTo>
                    <a:pt x="1735" y="5671"/>
                    <a:pt x="2035" y="5004"/>
                    <a:pt x="2302" y="4337"/>
                  </a:cubicBezTo>
                  <a:cubicBezTo>
                    <a:pt x="2536" y="3670"/>
                    <a:pt x="2702" y="2969"/>
                    <a:pt x="2836" y="2269"/>
                  </a:cubicBezTo>
                  <a:cubicBezTo>
                    <a:pt x="2902" y="1535"/>
                    <a:pt x="3003" y="801"/>
                    <a:pt x="2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6"/>
            <p:cNvSpPr/>
            <p:nvPr/>
          </p:nvSpPr>
          <p:spPr>
            <a:xfrm>
              <a:off x="881625" y="3642325"/>
              <a:ext cx="210175" cy="57375"/>
            </a:xfrm>
            <a:custGeom>
              <a:avLst/>
              <a:gdLst/>
              <a:ahLst/>
              <a:cxnLst/>
              <a:rect l="l" t="t" r="r" b="b"/>
              <a:pathLst>
                <a:path w="8407" h="2295" extrusionOk="0">
                  <a:moveTo>
                    <a:pt x="1398" y="1"/>
                  </a:moveTo>
                  <a:cubicBezTo>
                    <a:pt x="944" y="1"/>
                    <a:pt x="491" y="40"/>
                    <a:pt x="1" y="142"/>
                  </a:cubicBezTo>
                  <a:cubicBezTo>
                    <a:pt x="634" y="643"/>
                    <a:pt x="1302" y="976"/>
                    <a:pt x="1969" y="1277"/>
                  </a:cubicBezTo>
                  <a:cubicBezTo>
                    <a:pt x="2636" y="1577"/>
                    <a:pt x="3303" y="1777"/>
                    <a:pt x="4003" y="1944"/>
                  </a:cubicBezTo>
                  <a:cubicBezTo>
                    <a:pt x="4737" y="2110"/>
                    <a:pt x="5438" y="2244"/>
                    <a:pt x="6138" y="2277"/>
                  </a:cubicBezTo>
                  <a:cubicBezTo>
                    <a:pt x="6375" y="2288"/>
                    <a:pt x="6606" y="2295"/>
                    <a:pt x="6835" y="2295"/>
                  </a:cubicBezTo>
                  <a:cubicBezTo>
                    <a:pt x="7348" y="2295"/>
                    <a:pt x="7853" y="2259"/>
                    <a:pt x="8407" y="2144"/>
                  </a:cubicBezTo>
                  <a:cubicBezTo>
                    <a:pt x="7773" y="1643"/>
                    <a:pt x="7139" y="1310"/>
                    <a:pt x="6439" y="1043"/>
                  </a:cubicBezTo>
                  <a:cubicBezTo>
                    <a:pt x="5771" y="743"/>
                    <a:pt x="5104" y="543"/>
                    <a:pt x="4404" y="376"/>
                  </a:cubicBezTo>
                  <a:cubicBezTo>
                    <a:pt x="3670" y="209"/>
                    <a:pt x="2969" y="76"/>
                    <a:pt x="2269" y="42"/>
                  </a:cubicBezTo>
                  <a:cubicBezTo>
                    <a:pt x="1972" y="16"/>
                    <a:pt x="1684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6"/>
            <p:cNvSpPr/>
            <p:nvPr/>
          </p:nvSpPr>
          <p:spPr>
            <a:xfrm>
              <a:off x="1125125" y="3587500"/>
              <a:ext cx="85925" cy="198500"/>
            </a:xfrm>
            <a:custGeom>
              <a:avLst/>
              <a:gdLst/>
              <a:ahLst/>
              <a:cxnLst/>
              <a:rect l="l" t="t" r="r" b="b"/>
              <a:pathLst>
                <a:path w="3437" h="7940" extrusionOk="0">
                  <a:moveTo>
                    <a:pt x="3403" y="0"/>
                  </a:moveTo>
                  <a:cubicBezTo>
                    <a:pt x="2803" y="501"/>
                    <a:pt x="2369" y="1101"/>
                    <a:pt x="1969" y="1735"/>
                  </a:cubicBezTo>
                  <a:cubicBezTo>
                    <a:pt x="1569" y="2335"/>
                    <a:pt x="1235" y="2969"/>
                    <a:pt x="935" y="3636"/>
                  </a:cubicBezTo>
                  <a:cubicBezTo>
                    <a:pt x="668" y="4303"/>
                    <a:pt x="468" y="4971"/>
                    <a:pt x="301" y="5671"/>
                  </a:cubicBezTo>
                  <a:cubicBezTo>
                    <a:pt x="134" y="6405"/>
                    <a:pt x="1" y="7139"/>
                    <a:pt x="34" y="7939"/>
                  </a:cubicBezTo>
                  <a:cubicBezTo>
                    <a:pt x="635" y="7372"/>
                    <a:pt x="1068" y="6805"/>
                    <a:pt x="1502" y="6238"/>
                  </a:cubicBezTo>
                  <a:cubicBezTo>
                    <a:pt x="1869" y="5604"/>
                    <a:pt x="2202" y="4971"/>
                    <a:pt x="2503" y="4303"/>
                  </a:cubicBezTo>
                  <a:cubicBezTo>
                    <a:pt x="2803" y="3636"/>
                    <a:pt x="3003" y="2969"/>
                    <a:pt x="3170" y="2269"/>
                  </a:cubicBezTo>
                  <a:cubicBezTo>
                    <a:pt x="3337" y="1535"/>
                    <a:pt x="3437" y="801"/>
                    <a:pt x="3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6"/>
            <p:cNvSpPr/>
            <p:nvPr/>
          </p:nvSpPr>
          <p:spPr>
            <a:xfrm>
              <a:off x="924150" y="3718975"/>
              <a:ext cx="206025" cy="72850"/>
            </a:xfrm>
            <a:custGeom>
              <a:avLst/>
              <a:gdLst/>
              <a:ahLst/>
              <a:cxnLst/>
              <a:rect l="l" t="t" r="r" b="b"/>
              <a:pathLst>
                <a:path w="8241" h="2914" extrusionOk="0">
                  <a:moveTo>
                    <a:pt x="1862" y="1"/>
                  </a:moveTo>
                  <a:cubicBezTo>
                    <a:pt x="1260" y="1"/>
                    <a:pt x="662" y="60"/>
                    <a:pt x="1" y="245"/>
                  </a:cubicBezTo>
                  <a:cubicBezTo>
                    <a:pt x="535" y="879"/>
                    <a:pt x="1168" y="1346"/>
                    <a:pt x="1769" y="1713"/>
                  </a:cubicBezTo>
                  <a:cubicBezTo>
                    <a:pt x="2436" y="2047"/>
                    <a:pt x="3103" y="2347"/>
                    <a:pt x="3770" y="2547"/>
                  </a:cubicBezTo>
                  <a:cubicBezTo>
                    <a:pt x="4437" y="2747"/>
                    <a:pt x="5171" y="2881"/>
                    <a:pt x="5905" y="2914"/>
                  </a:cubicBezTo>
                  <a:cubicBezTo>
                    <a:pt x="6672" y="2914"/>
                    <a:pt x="7406" y="2914"/>
                    <a:pt x="8240" y="2680"/>
                  </a:cubicBezTo>
                  <a:cubicBezTo>
                    <a:pt x="7706" y="2047"/>
                    <a:pt x="7073" y="1580"/>
                    <a:pt x="6439" y="1246"/>
                  </a:cubicBezTo>
                  <a:cubicBezTo>
                    <a:pt x="5772" y="879"/>
                    <a:pt x="5104" y="579"/>
                    <a:pt x="4437" y="379"/>
                  </a:cubicBezTo>
                  <a:cubicBezTo>
                    <a:pt x="3770" y="179"/>
                    <a:pt x="3070" y="45"/>
                    <a:pt x="2336" y="12"/>
                  </a:cubicBezTo>
                  <a:cubicBezTo>
                    <a:pt x="2177" y="5"/>
                    <a:pt x="2019" y="1"/>
                    <a:pt x="1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6"/>
            <p:cNvSpPr/>
            <p:nvPr/>
          </p:nvSpPr>
          <p:spPr>
            <a:xfrm>
              <a:off x="1158500" y="3704250"/>
              <a:ext cx="114275" cy="183475"/>
            </a:xfrm>
            <a:custGeom>
              <a:avLst/>
              <a:gdLst/>
              <a:ahLst/>
              <a:cxnLst/>
              <a:rect l="l" t="t" r="r" b="b"/>
              <a:pathLst>
                <a:path w="4571" h="7339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3670" y="334"/>
                    <a:pt x="3069" y="834"/>
                    <a:pt x="2535" y="1335"/>
                  </a:cubicBezTo>
                  <a:cubicBezTo>
                    <a:pt x="2035" y="1902"/>
                    <a:pt x="1568" y="2435"/>
                    <a:pt x="1201" y="3069"/>
                  </a:cubicBezTo>
                  <a:cubicBezTo>
                    <a:pt x="867" y="3636"/>
                    <a:pt x="534" y="4303"/>
                    <a:pt x="334" y="5004"/>
                  </a:cubicBezTo>
                  <a:cubicBezTo>
                    <a:pt x="134" y="5738"/>
                    <a:pt x="0" y="6472"/>
                    <a:pt x="34" y="7339"/>
                  </a:cubicBezTo>
                  <a:cubicBezTo>
                    <a:pt x="834" y="7005"/>
                    <a:pt x="1468" y="6505"/>
                    <a:pt x="2002" y="6005"/>
                  </a:cubicBezTo>
                  <a:cubicBezTo>
                    <a:pt x="2502" y="5471"/>
                    <a:pt x="2969" y="4937"/>
                    <a:pt x="3336" y="4303"/>
                  </a:cubicBezTo>
                  <a:cubicBezTo>
                    <a:pt x="3670" y="3736"/>
                    <a:pt x="4003" y="3069"/>
                    <a:pt x="4203" y="2335"/>
                  </a:cubicBezTo>
                  <a:cubicBezTo>
                    <a:pt x="4403" y="1635"/>
                    <a:pt x="4570" y="9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6"/>
            <p:cNvSpPr/>
            <p:nvPr/>
          </p:nvSpPr>
          <p:spPr>
            <a:xfrm>
              <a:off x="974200" y="3795875"/>
              <a:ext cx="194325" cy="94700"/>
            </a:xfrm>
            <a:custGeom>
              <a:avLst/>
              <a:gdLst/>
              <a:ahLst/>
              <a:cxnLst/>
              <a:rect l="l" t="t" r="r" b="b"/>
              <a:pathLst>
                <a:path w="7773" h="3788" extrusionOk="0">
                  <a:moveTo>
                    <a:pt x="885" y="0"/>
                  </a:moveTo>
                  <a:cubicBezTo>
                    <a:pt x="599" y="0"/>
                    <a:pt x="306" y="22"/>
                    <a:pt x="0" y="71"/>
                  </a:cubicBezTo>
                  <a:cubicBezTo>
                    <a:pt x="434" y="772"/>
                    <a:pt x="1001" y="1306"/>
                    <a:pt x="1568" y="1773"/>
                  </a:cubicBezTo>
                  <a:cubicBezTo>
                    <a:pt x="2168" y="2240"/>
                    <a:pt x="2736" y="2607"/>
                    <a:pt x="3403" y="2907"/>
                  </a:cubicBezTo>
                  <a:cubicBezTo>
                    <a:pt x="4036" y="3240"/>
                    <a:pt x="4737" y="3441"/>
                    <a:pt x="5437" y="3607"/>
                  </a:cubicBezTo>
                  <a:cubicBezTo>
                    <a:pt x="5959" y="3721"/>
                    <a:pt x="6465" y="3788"/>
                    <a:pt x="6997" y="3788"/>
                  </a:cubicBezTo>
                  <a:cubicBezTo>
                    <a:pt x="7248" y="3788"/>
                    <a:pt x="7505" y="3773"/>
                    <a:pt x="7772" y="3741"/>
                  </a:cubicBezTo>
                  <a:cubicBezTo>
                    <a:pt x="7372" y="3007"/>
                    <a:pt x="6838" y="2473"/>
                    <a:pt x="6205" y="2006"/>
                  </a:cubicBezTo>
                  <a:cubicBezTo>
                    <a:pt x="5604" y="1572"/>
                    <a:pt x="5037" y="1172"/>
                    <a:pt x="4370" y="905"/>
                  </a:cubicBezTo>
                  <a:cubicBezTo>
                    <a:pt x="3736" y="572"/>
                    <a:pt x="3036" y="338"/>
                    <a:pt x="2335" y="171"/>
                  </a:cubicBezTo>
                  <a:cubicBezTo>
                    <a:pt x="1850" y="66"/>
                    <a:pt x="1377" y="0"/>
                    <a:pt x="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709375" y="3690100"/>
              <a:ext cx="513750" cy="448950"/>
            </a:xfrm>
            <a:custGeom>
              <a:avLst/>
              <a:gdLst/>
              <a:ahLst/>
              <a:cxnLst/>
              <a:rect l="l" t="t" r="r" b="b"/>
              <a:pathLst>
                <a:path w="20550" h="17958" extrusionOk="0">
                  <a:moveTo>
                    <a:pt x="266" y="557"/>
                  </a:moveTo>
                  <a:cubicBezTo>
                    <a:pt x="243" y="557"/>
                    <a:pt x="279" y="576"/>
                    <a:pt x="289" y="576"/>
                  </a:cubicBezTo>
                  <a:cubicBezTo>
                    <a:pt x="293" y="576"/>
                    <a:pt x="293" y="573"/>
                    <a:pt x="286" y="566"/>
                  </a:cubicBezTo>
                  <a:cubicBezTo>
                    <a:pt x="280" y="563"/>
                    <a:pt x="274" y="560"/>
                    <a:pt x="268" y="557"/>
                  </a:cubicBezTo>
                  <a:lnTo>
                    <a:pt x="268" y="557"/>
                  </a:lnTo>
                  <a:cubicBezTo>
                    <a:pt x="267" y="557"/>
                    <a:pt x="267" y="557"/>
                    <a:pt x="266" y="557"/>
                  </a:cubicBezTo>
                  <a:close/>
                  <a:moveTo>
                    <a:pt x="330" y="1"/>
                  </a:moveTo>
                  <a:cubicBezTo>
                    <a:pt x="89" y="1"/>
                    <a:pt x="0" y="404"/>
                    <a:pt x="268" y="557"/>
                  </a:cubicBezTo>
                  <a:lnTo>
                    <a:pt x="268" y="557"/>
                  </a:lnTo>
                  <a:cubicBezTo>
                    <a:pt x="277" y="557"/>
                    <a:pt x="293" y="560"/>
                    <a:pt x="319" y="566"/>
                  </a:cubicBezTo>
                  <a:cubicBezTo>
                    <a:pt x="419" y="600"/>
                    <a:pt x="519" y="666"/>
                    <a:pt x="619" y="700"/>
                  </a:cubicBezTo>
                  <a:cubicBezTo>
                    <a:pt x="986" y="867"/>
                    <a:pt x="1320" y="1033"/>
                    <a:pt x="1687" y="1200"/>
                  </a:cubicBezTo>
                  <a:cubicBezTo>
                    <a:pt x="2954" y="1834"/>
                    <a:pt x="4189" y="2501"/>
                    <a:pt x="5356" y="3202"/>
                  </a:cubicBezTo>
                  <a:cubicBezTo>
                    <a:pt x="8992" y="5370"/>
                    <a:pt x="12361" y="7972"/>
                    <a:pt x="15263" y="11041"/>
                  </a:cubicBezTo>
                  <a:cubicBezTo>
                    <a:pt x="17131" y="13042"/>
                    <a:pt x="18699" y="15310"/>
                    <a:pt x="19933" y="17812"/>
                  </a:cubicBezTo>
                  <a:cubicBezTo>
                    <a:pt x="19985" y="17915"/>
                    <a:pt x="20068" y="17957"/>
                    <a:pt x="20153" y="17957"/>
                  </a:cubicBezTo>
                  <a:cubicBezTo>
                    <a:pt x="20345" y="17957"/>
                    <a:pt x="20549" y="17743"/>
                    <a:pt x="20434" y="17512"/>
                  </a:cubicBezTo>
                  <a:cubicBezTo>
                    <a:pt x="16764" y="10007"/>
                    <a:pt x="9626" y="4503"/>
                    <a:pt x="2287" y="867"/>
                  </a:cubicBezTo>
                  <a:cubicBezTo>
                    <a:pt x="1654" y="566"/>
                    <a:pt x="1086" y="300"/>
                    <a:pt x="453" y="33"/>
                  </a:cubicBezTo>
                  <a:cubicBezTo>
                    <a:pt x="409" y="11"/>
                    <a:pt x="367" y="1"/>
                    <a:pt x="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0575" y="3651400"/>
              <a:ext cx="209350" cy="86125"/>
            </a:xfrm>
            <a:custGeom>
              <a:avLst/>
              <a:gdLst/>
              <a:ahLst/>
              <a:cxnLst/>
              <a:rect l="l" t="t" r="r" b="b"/>
              <a:pathLst>
                <a:path w="8374" h="3445" extrusionOk="0">
                  <a:moveTo>
                    <a:pt x="1319" y="0"/>
                  </a:moveTo>
                  <a:cubicBezTo>
                    <a:pt x="899" y="0"/>
                    <a:pt x="459" y="41"/>
                    <a:pt x="1" y="146"/>
                  </a:cubicBezTo>
                  <a:cubicBezTo>
                    <a:pt x="535" y="914"/>
                    <a:pt x="1168" y="1414"/>
                    <a:pt x="1769" y="1814"/>
                  </a:cubicBezTo>
                  <a:cubicBezTo>
                    <a:pt x="2403" y="2248"/>
                    <a:pt x="3070" y="2581"/>
                    <a:pt x="3770" y="2815"/>
                  </a:cubicBezTo>
                  <a:cubicBezTo>
                    <a:pt x="4437" y="3082"/>
                    <a:pt x="5205" y="3282"/>
                    <a:pt x="5939" y="3382"/>
                  </a:cubicBezTo>
                  <a:cubicBezTo>
                    <a:pt x="6300" y="3413"/>
                    <a:pt x="6669" y="3445"/>
                    <a:pt x="7049" y="3445"/>
                  </a:cubicBezTo>
                  <a:cubicBezTo>
                    <a:pt x="7475" y="3445"/>
                    <a:pt x="7915" y="3405"/>
                    <a:pt x="8374" y="3282"/>
                  </a:cubicBezTo>
                  <a:cubicBezTo>
                    <a:pt x="7807" y="2581"/>
                    <a:pt x="7206" y="2081"/>
                    <a:pt x="6572" y="1614"/>
                  </a:cubicBezTo>
                  <a:cubicBezTo>
                    <a:pt x="5939" y="1214"/>
                    <a:pt x="5271" y="880"/>
                    <a:pt x="4571" y="613"/>
                  </a:cubicBezTo>
                  <a:cubicBezTo>
                    <a:pt x="3904" y="380"/>
                    <a:pt x="3170" y="146"/>
                    <a:pt x="2403" y="80"/>
                  </a:cubicBezTo>
                  <a:cubicBezTo>
                    <a:pt x="2056" y="32"/>
                    <a:pt x="1695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824925" y="3581650"/>
              <a:ext cx="57550" cy="209350"/>
            </a:xfrm>
            <a:custGeom>
              <a:avLst/>
              <a:gdLst/>
              <a:ahLst/>
              <a:cxnLst/>
              <a:rect l="l" t="t" r="r" b="b"/>
              <a:pathLst>
                <a:path w="2302" h="8374" extrusionOk="0">
                  <a:moveTo>
                    <a:pt x="200" y="1"/>
                  </a:moveTo>
                  <a:cubicBezTo>
                    <a:pt x="34" y="801"/>
                    <a:pt x="0" y="1535"/>
                    <a:pt x="34" y="2236"/>
                  </a:cubicBezTo>
                  <a:cubicBezTo>
                    <a:pt x="67" y="2970"/>
                    <a:pt x="167" y="3670"/>
                    <a:pt x="334" y="4371"/>
                  </a:cubicBezTo>
                  <a:cubicBezTo>
                    <a:pt x="501" y="5038"/>
                    <a:pt x="701" y="5738"/>
                    <a:pt x="1001" y="6405"/>
                  </a:cubicBezTo>
                  <a:cubicBezTo>
                    <a:pt x="1301" y="7073"/>
                    <a:pt x="1635" y="7740"/>
                    <a:pt x="2135" y="8374"/>
                  </a:cubicBezTo>
                  <a:cubicBezTo>
                    <a:pt x="2302" y="7606"/>
                    <a:pt x="2302" y="6872"/>
                    <a:pt x="2302" y="6139"/>
                  </a:cubicBezTo>
                  <a:cubicBezTo>
                    <a:pt x="2235" y="5405"/>
                    <a:pt x="2169" y="4704"/>
                    <a:pt x="2002" y="4004"/>
                  </a:cubicBezTo>
                  <a:cubicBezTo>
                    <a:pt x="1835" y="3337"/>
                    <a:pt x="1635" y="2603"/>
                    <a:pt x="1335" y="1969"/>
                  </a:cubicBezTo>
                  <a:cubicBezTo>
                    <a:pt x="1034" y="1302"/>
                    <a:pt x="701" y="635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683975" y="3778425"/>
              <a:ext cx="203525" cy="72200"/>
            </a:xfrm>
            <a:custGeom>
              <a:avLst/>
              <a:gdLst/>
              <a:ahLst/>
              <a:cxnLst/>
              <a:rect l="l" t="t" r="r" b="b"/>
              <a:pathLst>
                <a:path w="8141" h="2888" extrusionOk="0">
                  <a:moveTo>
                    <a:pt x="7320" y="1"/>
                  </a:moveTo>
                  <a:cubicBezTo>
                    <a:pt x="6835" y="1"/>
                    <a:pt x="6367" y="38"/>
                    <a:pt x="5872" y="102"/>
                  </a:cubicBezTo>
                  <a:cubicBezTo>
                    <a:pt x="5171" y="202"/>
                    <a:pt x="4471" y="369"/>
                    <a:pt x="3804" y="636"/>
                  </a:cubicBezTo>
                  <a:cubicBezTo>
                    <a:pt x="3137" y="869"/>
                    <a:pt x="2469" y="1170"/>
                    <a:pt x="1836" y="1503"/>
                  </a:cubicBezTo>
                  <a:cubicBezTo>
                    <a:pt x="1202" y="1870"/>
                    <a:pt x="601" y="2304"/>
                    <a:pt x="1" y="2838"/>
                  </a:cubicBezTo>
                  <a:cubicBezTo>
                    <a:pt x="280" y="2872"/>
                    <a:pt x="551" y="2887"/>
                    <a:pt x="817" y="2887"/>
                  </a:cubicBezTo>
                  <a:cubicBezTo>
                    <a:pt x="1313" y="2887"/>
                    <a:pt x="1791" y="2836"/>
                    <a:pt x="2269" y="2771"/>
                  </a:cubicBezTo>
                  <a:cubicBezTo>
                    <a:pt x="2970" y="2637"/>
                    <a:pt x="3670" y="2471"/>
                    <a:pt x="4337" y="2204"/>
                  </a:cubicBezTo>
                  <a:cubicBezTo>
                    <a:pt x="5005" y="1970"/>
                    <a:pt x="5672" y="1670"/>
                    <a:pt x="6305" y="1336"/>
                  </a:cubicBezTo>
                  <a:cubicBezTo>
                    <a:pt x="6939" y="1003"/>
                    <a:pt x="7540" y="603"/>
                    <a:pt x="8140" y="36"/>
                  </a:cubicBezTo>
                  <a:cubicBezTo>
                    <a:pt x="7857" y="12"/>
                    <a:pt x="7585" y="1"/>
                    <a:pt x="7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916650" y="3645050"/>
              <a:ext cx="57575" cy="209325"/>
            </a:xfrm>
            <a:custGeom>
              <a:avLst/>
              <a:gdLst/>
              <a:ahLst/>
              <a:cxnLst/>
              <a:rect l="l" t="t" r="r" b="b"/>
              <a:pathLst>
                <a:path w="2303" h="8373" extrusionOk="0">
                  <a:moveTo>
                    <a:pt x="201" y="0"/>
                  </a:moveTo>
                  <a:cubicBezTo>
                    <a:pt x="34" y="801"/>
                    <a:pt x="1" y="1534"/>
                    <a:pt x="34" y="2268"/>
                  </a:cubicBezTo>
                  <a:cubicBezTo>
                    <a:pt x="67" y="2969"/>
                    <a:pt x="167" y="3669"/>
                    <a:pt x="334" y="4370"/>
                  </a:cubicBezTo>
                  <a:cubicBezTo>
                    <a:pt x="501" y="5037"/>
                    <a:pt x="701" y="5771"/>
                    <a:pt x="1001" y="6438"/>
                  </a:cubicBezTo>
                  <a:cubicBezTo>
                    <a:pt x="1302" y="7105"/>
                    <a:pt x="1635" y="7772"/>
                    <a:pt x="2135" y="8373"/>
                  </a:cubicBezTo>
                  <a:cubicBezTo>
                    <a:pt x="2302" y="7639"/>
                    <a:pt x="2302" y="6872"/>
                    <a:pt x="2302" y="6138"/>
                  </a:cubicBezTo>
                  <a:cubicBezTo>
                    <a:pt x="2236" y="5437"/>
                    <a:pt x="2169" y="4703"/>
                    <a:pt x="2002" y="4003"/>
                  </a:cubicBezTo>
                  <a:cubicBezTo>
                    <a:pt x="1835" y="3336"/>
                    <a:pt x="1635" y="2635"/>
                    <a:pt x="1335" y="1968"/>
                  </a:cubicBezTo>
                  <a:cubicBezTo>
                    <a:pt x="1035" y="1301"/>
                    <a:pt x="701" y="634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775725" y="3842000"/>
              <a:ext cx="203500" cy="72200"/>
            </a:xfrm>
            <a:custGeom>
              <a:avLst/>
              <a:gdLst/>
              <a:ahLst/>
              <a:cxnLst/>
              <a:rect l="l" t="t" r="r" b="b"/>
              <a:pathLst>
                <a:path w="8140" h="2888" extrusionOk="0">
                  <a:moveTo>
                    <a:pt x="7174" y="1"/>
                  </a:moveTo>
                  <a:cubicBezTo>
                    <a:pt x="6740" y="1"/>
                    <a:pt x="6317" y="36"/>
                    <a:pt x="5871" y="94"/>
                  </a:cubicBezTo>
                  <a:cubicBezTo>
                    <a:pt x="5171" y="228"/>
                    <a:pt x="4470" y="395"/>
                    <a:pt x="3803" y="628"/>
                  </a:cubicBezTo>
                  <a:cubicBezTo>
                    <a:pt x="3136" y="895"/>
                    <a:pt x="2469" y="1162"/>
                    <a:pt x="1835" y="1495"/>
                  </a:cubicBezTo>
                  <a:cubicBezTo>
                    <a:pt x="1201" y="1862"/>
                    <a:pt x="567" y="2296"/>
                    <a:pt x="0" y="2830"/>
                  </a:cubicBezTo>
                  <a:cubicBezTo>
                    <a:pt x="316" y="2869"/>
                    <a:pt x="621" y="2888"/>
                    <a:pt x="921" y="2888"/>
                  </a:cubicBezTo>
                  <a:cubicBezTo>
                    <a:pt x="1380" y="2888"/>
                    <a:pt x="1824" y="2844"/>
                    <a:pt x="2269" y="2763"/>
                  </a:cubicBezTo>
                  <a:cubicBezTo>
                    <a:pt x="2969" y="2630"/>
                    <a:pt x="3670" y="2463"/>
                    <a:pt x="4337" y="2229"/>
                  </a:cubicBezTo>
                  <a:cubicBezTo>
                    <a:pt x="5004" y="1962"/>
                    <a:pt x="5671" y="1662"/>
                    <a:pt x="6305" y="1329"/>
                  </a:cubicBezTo>
                  <a:cubicBezTo>
                    <a:pt x="6939" y="995"/>
                    <a:pt x="7539" y="595"/>
                    <a:pt x="8139" y="61"/>
                  </a:cubicBezTo>
                  <a:cubicBezTo>
                    <a:pt x="7804" y="19"/>
                    <a:pt x="7486" y="1"/>
                    <a:pt x="7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1002550" y="3700075"/>
              <a:ext cx="47550" cy="214350"/>
            </a:xfrm>
            <a:custGeom>
              <a:avLst/>
              <a:gdLst/>
              <a:ahLst/>
              <a:cxnLst/>
              <a:rect l="l" t="t" r="r" b="b"/>
              <a:pathLst>
                <a:path w="1902" h="8574" extrusionOk="0">
                  <a:moveTo>
                    <a:pt x="434" y="1"/>
                  </a:moveTo>
                  <a:cubicBezTo>
                    <a:pt x="167" y="768"/>
                    <a:pt x="100" y="1502"/>
                    <a:pt x="67" y="2236"/>
                  </a:cubicBezTo>
                  <a:cubicBezTo>
                    <a:pt x="0" y="2969"/>
                    <a:pt x="67" y="3670"/>
                    <a:pt x="134" y="4404"/>
                  </a:cubicBezTo>
                  <a:cubicBezTo>
                    <a:pt x="234" y="5104"/>
                    <a:pt x="334" y="5805"/>
                    <a:pt x="567" y="6505"/>
                  </a:cubicBezTo>
                  <a:cubicBezTo>
                    <a:pt x="801" y="7172"/>
                    <a:pt x="1068" y="7906"/>
                    <a:pt x="1468" y="8573"/>
                  </a:cubicBezTo>
                  <a:cubicBezTo>
                    <a:pt x="1735" y="7806"/>
                    <a:pt x="1802" y="7106"/>
                    <a:pt x="1835" y="6338"/>
                  </a:cubicBezTo>
                  <a:cubicBezTo>
                    <a:pt x="1902" y="5605"/>
                    <a:pt x="1835" y="4904"/>
                    <a:pt x="1768" y="4170"/>
                  </a:cubicBezTo>
                  <a:cubicBezTo>
                    <a:pt x="1668" y="3470"/>
                    <a:pt x="1568" y="2769"/>
                    <a:pt x="1335" y="2069"/>
                  </a:cubicBezTo>
                  <a:cubicBezTo>
                    <a:pt x="1135" y="1402"/>
                    <a:pt x="834" y="668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841600" y="3899400"/>
              <a:ext cx="209350" cy="57125"/>
            </a:xfrm>
            <a:custGeom>
              <a:avLst/>
              <a:gdLst/>
              <a:ahLst/>
              <a:cxnLst/>
              <a:rect l="l" t="t" r="r" b="b"/>
              <a:pathLst>
                <a:path w="8374" h="2285" extrusionOk="0">
                  <a:moveTo>
                    <a:pt x="6138" y="0"/>
                  </a:moveTo>
                  <a:cubicBezTo>
                    <a:pt x="5404" y="33"/>
                    <a:pt x="4704" y="133"/>
                    <a:pt x="4003" y="300"/>
                  </a:cubicBezTo>
                  <a:cubicBezTo>
                    <a:pt x="3336" y="467"/>
                    <a:pt x="2636" y="667"/>
                    <a:pt x="1969" y="967"/>
                  </a:cubicBezTo>
                  <a:cubicBezTo>
                    <a:pt x="1301" y="1234"/>
                    <a:pt x="634" y="1601"/>
                    <a:pt x="0" y="2068"/>
                  </a:cubicBezTo>
                  <a:cubicBezTo>
                    <a:pt x="581" y="2238"/>
                    <a:pt x="1127" y="2284"/>
                    <a:pt x="1651" y="2284"/>
                  </a:cubicBezTo>
                  <a:cubicBezTo>
                    <a:pt x="1849" y="2284"/>
                    <a:pt x="2043" y="2277"/>
                    <a:pt x="2235" y="2268"/>
                  </a:cubicBezTo>
                  <a:cubicBezTo>
                    <a:pt x="2969" y="2202"/>
                    <a:pt x="3670" y="2135"/>
                    <a:pt x="4370" y="1968"/>
                  </a:cubicBezTo>
                  <a:cubicBezTo>
                    <a:pt x="5037" y="1801"/>
                    <a:pt x="5738" y="1601"/>
                    <a:pt x="6405" y="1301"/>
                  </a:cubicBezTo>
                  <a:cubicBezTo>
                    <a:pt x="7072" y="1001"/>
                    <a:pt x="7739" y="667"/>
                    <a:pt x="8373" y="167"/>
                  </a:cubicBezTo>
                  <a:cubicBezTo>
                    <a:pt x="7573" y="0"/>
                    <a:pt x="6839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943350" y="4140400"/>
              <a:ext cx="688000" cy="414475"/>
            </a:xfrm>
            <a:custGeom>
              <a:avLst/>
              <a:gdLst/>
              <a:ahLst/>
              <a:cxnLst/>
              <a:rect l="l" t="t" r="r" b="b"/>
              <a:pathLst>
                <a:path w="27520" h="16579" extrusionOk="0">
                  <a:moveTo>
                    <a:pt x="0" y="0"/>
                  </a:moveTo>
                  <a:lnTo>
                    <a:pt x="0" y="6972"/>
                  </a:lnTo>
                  <a:cubicBezTo>
                    <a:pt x="0" y="12242"/>
                    <a:pt x="4336" y="16579"/>
                    <a:pt x="9640" y="16579"/>
                  </a:cubicBezTo>
                  <a:lnTo>
                    <a:pt x="17913" y="16579"/>
                  </a:lnTo>
                  <a:cubicBezTo>
                    <a:pt x="23183" y="16579"/>
                    <a:pt x="27520" y="12242"/>
                    <a:pt x="27520" y="6972"/>
                  </a:cubicBezTo>
                  <a:lnTo>
                    <a:pt x="275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943350" y="4228800"/>
              <a:ext cx="689675" cy="11700"/>
            </a:xfrm>
            <a:custGeom>
              <a:avLst/>
              <a:gdLst/>
              <a:ahLst/>
              <a:cxnLst/>
              <a:rect l="l" t="t" r="r" b="b"/>
              <a:pathLst>
                <a:path w="2758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27586" y="467"/>
                  </a:lnTo>
                  <a:lnTo>
                    <a:pt x="27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943350" y="4273825"/>
              <a:ext cx="688000" cy="68400"/>
            </a:xfrm>
            <a:custGeom>
              <a:avLst/>
              <a:gdLst/>
              <a:ahLst/>
              <a:cxnLst/>
              <a:rect l="l" t="t" r="r" b="b"/>
              <a:pathLst>
                <a:path w="27520" h="2736" extrusionOk="0">
                  <a:moveTo>
                    <a:pt x="0" y="0"/>
                  </a:moveTo>
                  <a:lnTo>
                    <a:pt x="0" y="901"/>
                  </a:lnTo>
                  <a:cubicBezTo>
                    <a:pt x="434" y="901"/>
                    <a:pt x="667" y="1201"/>
                    <a:pt x="1001" y="1668"/>
                  </a:cubicBezTo>
                  <a:cubicBezTo>
                    <a:pt x="1368" y="2135"/>
                    <a:pt x="1835" y="2736"/>
                    <a:pt x="2769" y="2736"/>
                  </a:cubicBezTo>
                  <a:cubicBezTo>
                    <a:pt x="3669" y="2736"/>
                    <a:pt x="4136" y="2169"/>
                    <a:pt x="4503" y="1668"/>
                  </a:cubicBezTo>
                  <a:cubicBezTo>
                    <a:pt x="4837" y="1168"/>
                    <a:pt x="5104" y="901"/>
                    <a:pt x="5504" y="901"/>
                  </a:cubicBezTo>
                  <a:cubicBezTo>
                    <a:pt x="5938" y="901"/>
                    <a:pt x="6171" y="1201"/>
                    <a:pt x="6505" y="1668"/>
                  </a:cubicBezTo>
                  <a:cubicBezTo>
                    <a:pt x="6872" y="2135"/>
                    <a:pt x="7339" y="2736"/>
                    <a:pt x="8273" y="2736"/>
                  </a:cubicBezTo>
                  <a:cubicBezTo>
                    <a:pt x="9173" y="2736"/>
                    <a:pt x="9640" y="2169"/>
                    <a:pt x="10007" y="1668"/>
                  </a:cubicBezTo>
                  <a:cubicBezTo>
                    <a:pt x="10341" y="1168"/>
                    <a:pt x="10608" y="901"/>
                    <a:pt x="11008" y="901"/>
                  </a:cubicBezTo>
                  <a:cubicBezTo>
                    <a:pt x="11442" y="901"/>
                    <a:pt x="11675" y="1201"/>
                    <a:pt x="12009" y="1668"/>
                  </a:cubicBezTo>
                  <a:cubicBezTo>
                    <a:pt x="12376" y="2135"/>
                    <a:pt x="12843" y="2736"/>
                    <a:pt x="13777" y="2736"/>
                  </a:cubicBezTo>
                  <a:cubicBezTo>
                    <a:pt x="14677" y="2736"/>
                    <a:pt x="15144" y="2169"/>
                    <a:pt x="15511" y="1668"/>
                  </a:cubicBezTo>
                  <a:cubicBezTo>
                    <a:pt x="15845" y="1168"/>
                    <a:pt x="16112" y="901"/>
                    <a:pt x="16512" y="901"/>
                  </a:cubicBezTo>
                  <a:cubicBezTo>
                    <a:pt x="16946" y="901"/>
                    <a:pt x="17179" y="1201"/>
                    <a:pt x="17513" y="1668"/>
                  </a:cubicBezTo>
                  <a:cubicBezTo>
                    <a:pt x="17880" y="2135"/>
                    <a:pt x="18347" y="2736"/>
                    <a:pt x="19281" y="2736"/>
                  </a:cubicBezTo>
                  <a:cubicBezTo>
                    <a:pt x="20181" y="2736"/>
                    <a:pt x="20648" y="2169"/>
                    <a:pt x="21015" y="1668"/>
                  </a:cubicBezTo>
                  <a:cubicBezTo>
                    <a:pt x="21349" y="1168"/>
                    <a:pt x="21616" y="901"/>
                    <a:pt x="22016" y="901"/>
                  </a:cubicBezTo>
                  <a:cubicBezTo>
                    <a:pt x="22449" y="901"/>
                    <a:pt x="22683" y="1201"/>
                    <a:pt x="23017" y="1668"/>
                  </a:cubicBezTo>
                  <a:cubicBezTo>
                    <a:pt x="23417" y="2135"/>
                    <a:pt x="23850" y="2736"/>
                    <a:pt x="24784" y="2736"/>
                  </a:cubicBezTo>
                  <a:cubicBezTo>
                    <a:pt x="25685" y="2736"/>
                    <a:pt x="26152" y="2135"/>
                    <a:pt x="26519" y="1668"/>
                  </a:cubicBezTo>
                  <a:cubicBezTo>
                    <a:pt x="26853" y="1168"/>
                    <a:pt x="27086" y="901"/>
                    <a:pt x="27520" y="901"/>
                  </a:cubicBezTo>
                  <a:lnTo>
                    <a:pt x="27520" y="0"/>
                  </a:lnTo>
                  <a:cubicBezTo>
                    <a:pt x="26619" y="0"/>
                    <a:pt x="26152" y="567"/>
                    <a:pt x="25785" y="1068"/>
                  </a:cubicBezTo>
                  <a:cubicBezTo>
                    <a:pt x="25452" y="1568"/>
                    <a:pt x="25218" y="1835"/>
                    <a:pt x="24784" y="1835"/>
                  </a:cubicBezTo>
                  <a:cubicBezTo>
                    <a:pt x="24351" y="1835"/>
                    <a:pt x="24117" y="1535"/>
                    <a:pt x="23784" y="1068"/>
                  </a:cubicBezTo>
                  <a:cubicBezTo>
                    <a:pt x="23383" y="634"/>
                    <a:pt x="22950" y="0"/>
                    <a:pt x="22016" y="0"/>
                  </a:cubicBezTo>
                  <a:cubicBezTo>
                    <a:pt x="21115" y="0"/>
                    <a:pt x="20648" y="567"/>
                    <a:pt x="20281" y="1068"/>
                  </a:cubicBezTo>
                  <a:cubicBezTo>
                    <a:pt x="19948" y="1568"/>
                    <a:pt x="19681" y="1835"/>
                    <a:pt x="19281" y="1835"/>
                  </a:cubicBezTo>
                  <a:cubicBezTo>
                    <a:pt x="18847" y="1835"/>
                    <a:pt x="18613" y="1535"/>
                    <a:pt x="18280" y="1068"/>
                  </a:cubicBezTo>
                  <a:cubicBezTo>
                    <a:pt x="17880" y="634"/>
                    <a:pt x="17446" y="0"/>
                    <a:pt x="16512" y="0"/>
                  </a:cubicBezTo>
                  <a:cubicBezTo>
                    <a:pt x="15611" y="0"/>
                    <a:pt x="15144" y="567"/>
                    <a:pt x="14777" y="1068"/>
                  </a:cubicBezTo>
                  <a:cubicBezTo>
                    <a:pt x="14444" y="1568"/>
                    <a:pt x="14177" y="1835"/>
                    <a:pt x="13777" y="1835"/>
                  </a:cubicBezTo>
                  <a:cubicBezTo>
                    <a:pt x="13343" y="1835"/>
                    <a:pt x="13109" y="1535"/>
                    <a:pt x="12776" y="1068"/>
                  </a:cubicBezTo>
                  <a:cubicBezTo>
                    <a:pt x="12376" y="634"/>
                    <a:pt x="11942" y="0"/>
                    <a:pt x="11008" y="0"/>
                  </a:cubicBezTo>
                  <a:cubicBezTo>
                    <a:pt x="10107" y="0"/>
                    <a:pt x="9640" y="567"/>
                    <a:pt x="9273" y="1068"/>
                  </a:cubicBezTo>
                  <a:cubicBezTo>
                    <a:pt x="8940" y="1568"/>
                    <a:pt x="8673" y="1835"/>
                    <a:pt x="8273" y="1835"/>
                  </a:cubicBezTo>
                  <a:cubicBezTo>
                    <a:pt x="7839" y="1835"/>
                    <a:pt x="7605" y="1535"/>
                    <a:pt x="7272" y="1068"/>
                  </a:cubicBezTo>
                  <a:cubicBezTo>
                    <a:pt x="6872" y="634"/>
                    <a:pt x="6438" y="0"/>
                    <a:pt x="5504" y="0"/>
                  </a:cubicBezTo>
                  <a:cubicBezTo>
                    <a:pt x="4603" y="0"/>
                    <a:pt x="4136" y="567"/>
                    <a:pt x="3769" y="1068"/>
                  </a:cubicBezTo>
                  <a:cubicBezTo>
                    <a:pt x="3436" y="1568"/>
                    <a:pt x="3169" y="1835"/>
                    <a:pt x="2769" y="1835"/>
                  </a:cubicBezTo>
                  <a:cubicBezTo>
                    <a:pt x="2335" y="1835"/>
                    <a:pt x="2102" y="1535"/>
                    <a:pt x="1768" y="1068"/>
                  </a:cubicBezTo>
                  <a:cubicBezTo>
                    <a:pt x="1368" y="634"/>
                    <a:pt x="93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1262725" y="4140400"/>
              <a:ext cx="368625" cy="414475"/>
            </a:xfrm>
            <a:custGeom>
              <a:avLst/>
              <a:gdLst/>
              <a:ahLst/>
              <a:cxnLst/>
              <a:rect l="l" t="t" r="r" b="b"/>
              <a:pathLst>
                <a:path w="14745" h="16579" extrusionOk="0">
                  <a:moveTo>
                    <a:pt x="9641" y="0"/>
                  </a:moveTo>
                  <a:lnTo>
                    <a:pt x="9641" y="6972"/>
                  </a:lnTo>
                  <a:cubicBezTo>
                    <a:pt x="9641" y="12242"/>
                    <a:pt x="5271" y="16579"/>
                    <a:pt x="1" y="16579"/>
                  </a:cubicBezTo>
                  <a:lnTo>
                    <a:pt x="5138" y="16579"/>
                  </a:lnTo>
                  <a:cubicBezTo>
                    <a:pt x="10408" y="16579"/>
                    <a:pt x="14745" y="12242"/>
                    <a:pt x="14745" y="6972"/>
                  </a:cubicBezTo>
                  <a:lnTo>
                    <a:pt x="14745" y="0"/>
                  </a:lnTo>
                  <a:close/>
                </a:path>
              </a:pathLst>
            </a:custGeom>
            <a:solidFill>
              <a:srgbClr val="F2B6B6">
                <a:alpha val="6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921650" y="4108700"/>
              <a:ext cx="733050" cy="65075"/>
            </a:xfrm>
            <a:custGeom>
              <a:avLst/>
              <a:gdLst/>
              <a:ahLst/>
              <a:cxnLst/>
              <a:rect l="l" t="t" r="r" b="b"/>
              <a:pathLst>
                <a:path w="293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9322" y="2603"/>
                  </a:lnTo>
                  <a:lnTo>
                    <a:pt x="293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6" name="Google Shape;2236;p26"/>
          <p:cNvSpPr/>
          <p:nvPr/>
        </p:nvSpPr>
        <p:spPr>
          <a:xfrm>
            <a:off x="7368825" y="1673275"/>
            <a:ext cx="190000" cy="268400"/>
          </a:xfrm>
          <a:custGeom>
            <a:avLst/>
            <a:gdLst/>
            <a:ahLst/>
            <a:cxnLst/>
            <a:rect l="l" t="t" r="r" b="b"/>
            <a:pathLst>
              <a:path w="7600" h="10736" extrusionOk="0">
                <a:moveTo>
                  <a:pt x="3891" y="0"/>
                </a:moveTo>
                <a:cubicBezTo>
                  <a:pt x="3860" y="122"/>
                  <a:pt x="3435" y="2219"/>
                  <a:pt x="2097" y="3891"/>
                </a:cubicBezTo>
                <a:cubicBezTo>
                  <a:pt x="699" y="5623"/>
                  <a:pt x="0" y="7964"/>
                  <a:pt x="1186" y="9879"/>
                </a:cubicBezTo>
                <a:cubicBezTo>
                  <a:pt x="1577" y="10521"/>
                  <a:pt x="2004" y="10736"/>
                  <a:pt x="2401" y="10736"/>
                </a:cubicBezTo>
                <a:cubicBezTo>
                  <a:pt x="3208" y="10736"/>
                  <a:pt x="3891" y="9848"/>
                  <a:pt x="3891" y="9848"/>
                </a:cubicBezTo>
                <a:cubicBezTo>
                  <a:pt x="3891" y="9848"/>
                  <a:pt x="4210" y="10609"/>
                  <a:pt x="4826" y="10609"/>
                </a:cubicBezTo>
                <a:cubicBezTo>
                  <a:pt x="4895" y="10609"/>
                  <a:pt x="4969" y="10599"/>
                  <a:pt x="5046" y="10578"/>
                </a:cubicBezTo>
                <a:cubicBezTo>
                  <a:pt x="5806" y="10395"/>
                  <a:pt x="7599" y="7538"/>
                  <a:pt x="6353" y="4742"/>
                </a:cubicBezTo>
                <a:cubicBezTo>
                  <a:pt x="5107" y="1915"/>
                  <a:pt x="4012" y="1307"/>
                  <a:pt x="38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26"/>
          <p:cNvSpPr/>
          <p:nvPr/>
        </p:nvSpPr>
        <p:spPr>
          <a:xfrm>
            <a:off x="7384025" y="1974175"/>
            <a:ext cx="171000" cy="217475"/>
          </a:xfrm>
          <a:custGeom>
            <a:avLst/>
            <a:gdLst/>
            <a:ahLst/>
            <a:cxnLst/>
            <a:rect l="l" t="t" r="r" b="b"/>
            <a:pathLst>
              <a:path w="6840" h="8699" extrusionOk="0">
                <a:moveTo>
                  <a:pt x="1094" y="1"/>
                </a:moveTo>
                <a:cubicBezTo>
                  <a:pt x="1094" y="1"/>
                  <a:pt x="0" y="5806"/>
                  <a:pt x="2614" y="7995"/>
                </a:cubicBezTo>
                <a:cubicBezTo>
                  <a:pt x="3221" y="8503"/>
                  <a:pt x="3774" y="8698"/>
                  <a:pt x="4266" y="8698"/>
                </a:cubicBezTo>
                <a:cubicBezTo>
                  <a:pt x="5890" y="8698"/>
                  <a:pt x="6839" y="6566"/>
                  <a:pt x="6839" y="6566"/>
                </a:cubicBezTo>
                <a:cubicBezTo>
                  <a:pt x="2553" y="3436"/>
                  <a:pt x="1094" y="1"/>
                  <a:pt x="1094" y="1"/>
                </a:cubicBezTo>
                <a:close/>
              </a:path>
            </a:pathLst>
          </a:custGeom>
          <a:solidFill>
            <a:srgbClr val="859B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8" name="Google Shape;2238;p26"/>
          <p:cNvGrpSpPr/>
          <p:nvPr/>
        </p:nvGrpSpPr>
        <p:grpSpPr>
          <a:xfrm>
            <a:off x="7384025" y="0"/>
            <a:ext cx="1563875" cy="2241000"/>
            <a:chOff x="3487425" y="480550"/>
            <a:chExt cx="1563875" cy="2241000"/>
          </a:xfrm>
        </p:grpSpPr>
        <p:sp>
          <p:nvSpPr>
            <p:cNvPr id="2239" name="Google Shape;2239;p26"/>
            <p:cNvSpPr/>
            <p:nvPr/>
          </p:nvSpPr>
          <p:spPr>
            <a:xfrm>
              <a:off x="4007175" y="1349850"/>
              <a:ext cx="608700" cy="399725"/>
            </a:xfrm>
            <a:custGeom>
              <a:avLst/>
              <a:gdLst/>
              <a:ahLst/>
              <a:cxnLst/>
              <a:rect l="l" t="t" r="r" b="b"/>
              <a:pathLst>
                <a:path w="24348" h="15989" extrusionOk="0">
                  <a:moveTo>
                    <a:pt x="1" y="1"/>
                  </a:moveTo>
                  <a:cubicBezTo>
                    <a:pt x="1" y="305"/>
                    <a:pt x="1" y="578"/>
                    <a:pt x="31" y="852"/>
                  </a:cubicBezTo>
                  <a:cubicBezTo>
                    <a:pt x="31" y="943"/>
                    <a:pt x="31" y="1004"/>
                    <a:pt x="31" y="1065"/>
                  </a:cubicBezTo>
                  <a:cubicBezTo>
                    <a:pt x="31" y="1095"/>
                    <a:pt x="31" y="1156"/>
                    <a:pt x="31" y="1186"/>
                  </a:cubicBezTo>
                  <a:cubicBezTo>
                    <a:pt x="31" y="1399"/>
                    <a:pt x="61" y="1612"/>
                    <a:pt x="61" y="1824"/>
                  </a:cubicBezTo>
                  <a:cubicBezTo>
                    <a:pt x="61" y="1855"/>
                    <a:pt x="92" y="1916"/>
                    <a:pt x="92" y="1946"/>
                  </a:cubicBezTo>
                  <a:cubicBezTo>
                    <a:pt x="92" y="2007"/>
                    <a:pt x="92" y="2068"/>
                    <a:pt x="92" y="2128"/>
                  </a:cubicBezTo>
                  <a:cubicBezTo>
                    <a:pt x="122" y="2341"/>
                    <a:pt x="153" y="2554"/>
                    <a:pt x="153" y="2767"/>
                  </a:cubicBezTo>
                  <a:cubicBezTo>
                    <a:pt x="183" y="2858"/>
                    <a:pt x="183" y="2979"/>
                    <a:pt x="213" y="3101"/>
                  </a:cubicBezTo>
                  <a:cubicBezTo>
                    <a:pt x="244" y="3283"/>
                    <a:pt x="274" y="3496"/>
                    <a:pt x="305" y="3709"/>
                  </a:cubicBezTo>
                  <a:cubicBezTo>
                    <a:pt x="335" y="3831"/>
                    <a:pt x="335" y="3922"/>
                    <a:pt x="365" y="4043"/>
                  </a:cubicBezTo>
                  <a:cubicBezTo>
                    <a:pt x="396" y="4226"/>
                    <a:pt x="426" y="4408"/>
                    <a:pt x="487" y="4590"/>
                  </a:cubicBezTo>
                  <a:cubicBezTo>
                    <a:pt x="487" y="4621"/>
                    <a:pt x="487" y="4651"/>
                    <a:pt x="487" y="4682"/>
                  </a:cubicBezTo>
                  <a:cubicBezTo>
                    <a:pt x="517" y="4773"/>
                    <a:pt x="548" y="4894"/>
                    <a:pt x="548" y="4986"/>
                  </a:cubicBezTo>
                  <a:cubicBezTo>
                    <a:pt x="609" y="5198"/>
                    <a:pt x="669" y="5411"/>
                    <a:pt x="700" y="5624"/>
                  </a:cubicBezTo>
                  <a:cubicBezTo>
                    <a:pt x="730" y="5715"/>
                    <a:pt x="761" y="5837"/>
                    <a:pt x="791" y="5958"/>
                  </a:cubicBezTo>
                  <a:cubicBezTo>
                    <a:pt x="852" y="6080"/>
                    <a:pt x="882" y="6201"/>
                    <a:pt x="913" y="6323"/>
                  </a:cubicBezTo>
                  <a:cubicBezTo>
                    <a:pt x="943" y="6414"/>
                    <a:pt x="973" y="6505"/>
                    <a:pt x="1004" y="6566"/>
                  </a:cubicBezTo>
                  <a:cubicBezTo>
                    <a:pt x="1034" y="6688"/>
                    <a:pt x="1065" y="6779"/>
                    <a:pt x="1095" y="6900"/>
                  </a:cubicBezTo>
                  <a:cubicBezTo>
                    <a:pt x="1125" y="7022"/>
                    <a:pt x="1186" y="7113"/>
                    <a:pt x="1217" y="7235"/>
                  </a:cubicBezTo>
                  <a:cubicBezTo>
                    <a:pt x="1247" y="7326"/>
                    <a:pt x="1277" y="7417"/>
                    <a:pt x="1308" y="7539"/>
                  </a:cubicBezTo>
                  <a:cubicBezTo>
                    <a:pt x="1368" y="7630"/>
                    <a:pt x="1399" y="7752"/>
                    <a:pt x="1429" y="7843"/>
                  </a:cubicBezTo>
                  <a:cubicBezTo>
                    <a:pt x="1520" y="8056"/>
                    <a:pt x="1612" y="8268"/>
                    <a:pt x="1703" y="8481"/>
                  </a:cubicBezTo>
                  <a:cubicBezTo>
                    <a:pt x="1733" y="8572"/>
                    <a:pt x="1794" y="8694"/>
                    <a:pt x="1855" y="8785"/>
                  </a:cubicBezTo>
                  <a:cubicBezTo>
                    <a:pt x="1885" y="8846"/>
                    <a:pt x="1885" y="8907"/>
                    <a:pt x="1916" y="8967"/>
                  </a:cubicBezTo>
                  <a:cubicBezTo>
                    <a:pt x="2007" y="9119"/>
                    <a:pt x="2068" y="9271"/>
                    <a:pt x="2128" y="9423"/>
                  </a:cubicBezTo>
                  <a:cubicBezTo>
                    <a:pt x="2189" y="9545"/>
                    <a:pt x="2250" y="9636"/>
                    <a:pt x="2311" y="9758"/>
                  </a:cubicBezTo>
                  <a:lnTo>
                    <a:pt x="2311" y="9788"/>
                  </a:lnTo>
                  <a:cubicBezTo>
                    <a:pt x="2341" y="9818"/>
                    <a:pt x="2341" y="9818"/>
                    <a:pt x="2372" y="9849"/>
                  </a:cubicBezTo>
                  <a:cubicBezTo>
                    <a:pt x="2463" y="10031"/>
                    <a:pt x="2554" y="10214"/>
                    <a:pt x="2645" y="10396"/>
                  </a:cubicBezTo>
                  <a:cubicBezTo>
                    <a:pt x="2706" y="10487"/>
                    <a:pt x="2767" y="10609"/>
                    <a:pt x="2827" y="10700"/>
                  </a:cubicBezTo>
                  <a:cubicBezTo>
                    <a:pt x="2949" y="10913"/>
                    <a:pt x="3071" y="11125"/>
                    <a:pt x="3223" y="11338"/>
                  </a:cubicBezTo>
                  <a:cubicBezTo>
                    <a:pt x="3283" y="11429"/>
                    <a:pt x="3344" y="11521"/>
                    <a:pt x="3375" y="11612"/>
                  </a:cubicBezTo>
                  <a:cubicBezTo>
                    <a:pt x="3405" y="11612"/>
                    <a:pt x="3405" y="11642"/>
                    <a:pt x="3405" y="11642"/>
                  </a:cubicBezTo>
                  <a:cubicBezTo>
                    <a:pt x="3557" y="11885"/>
                    <a:pt x="3709" y="12098"/>
                    <a:pt x="3861" y="12280"/>
                  </a:cubicBezTo>
                  <a:cubicBezTo>
                    <a:pt x="3891" y="12341"/>
                    <a:pt x="3952" y="12432"/>
                    <a:pt x="4013" y="12493"/>
                  </a:cubicBezTo>
                  <a:cubicBezTo>
                    <a:pt x="4043" y="12524"/>
                    <a:pt x="4074" y="12584"/>
                    <a:pt x="4104" y="12615"/>
                  </a:cubicBezTo>
                  <a:cubicBezTo>
                    <a:pt x="4256" y="12828"/>
                    <a:pt x="4408" y="13040"/>
                    <a:pt x="4590" y="13253"/>
                  </a:cubicBezTo>
                  <a:cubicBezTo>
                    <a:pt x="4682" y="13344"/>
                    <a:pt x="4773" y="13466"/>
                    <a:pt x="4834" y="13557"/>
                  </a:cubicBezTo>
                  <a:cubicBezTo>
                    <a:pt x="5016" y="13770"/>
                    <a:pt x="5198" y="13952"/>
                    <a:pt x="5350" y="14135"/>
                  </a:cubicBezTo>
                  <a:cubicBezTo>
                    <a:pt x="5381" y="14165"/>
                    <a:pt x="5381" y="14165"/>
                    <a:pt x="5411" y="14195"/>
                  </a:cubicBezTo>
                  <a:cubicBezTo>
                    <a:pt x="5411" y="14195"/>
                    <a:pt x="5442" y="14226"/>
                    <a:pt x="5442" y="14226"/>
                  </a:cubicBezTo>
                  <a:cubicBezTo>
                    <a:pt x="5533" y="14347"/>
                    <a:pt x="5624" y="14439"/>
                    <a:pt x="5715" y="14499"/>
                  </a:cubicBezTo>
                  <a:cubicBezTo>
                    <a:pt x="5928" y="14743"/>
                    <a:pt x="6171" y="14955"/>
                    <a:pt x="6353" y="15138"/>
                  </a:cubicBezTo>
                  <a:cubicBezTo>
                    <a:pt x="6505" y="15259"/>
                    <a:pt x="6597" y="15381"/>
                    <a:pt x="6718" y="15472"/>
                  </a:cubicBezTo>
                  <a:cubicBezTo>
                    <a:pt x="7113" y="15806"/>
                    <a:pt x="7356" y="15989"/>
                    <a:pt x="7356" y="15989"/>
                  </a:cubicBezTo>
                  <a:lnTo>
                    <a:pt x="16992" y="15989"/>
                  </a:lnTo>
                  <a:cubicBezTo>
                    <a:pt x="16992" y="15989"/>
                    <a:pt x="17235" y="15806"/>
                    <a:pt x="17630" y="15472"/>
                  </a:cubicBezTo>
                  <a:cubicBezTo>
                    <a:pt x="17721" y="15381"/>
                    <a:pt x="17843" y="15259"/>
                    <a:pt x="17995" y="15138"/>
                  </a:cubicBezTo>
                  <a:cubicBezTo>
                    <a:pt x="18177" y="14955"/>
                    <a:pt x="18390" y="14743"/>
                    <a:pt x="18633" y="14499"/>
                  </a:cubicBezTo>
                  <a:cubicBezTo>
                    <a:pt x="18724" y="14439"/>
                    <a:pt x="18785" y="14347"/>
                    <a:pt x="18907" y="14226"/>
                  </a:cubicBezTo>
                  <a:cubicBezTo>
                    <a:pt x="18907" y="14226"/>
                    <a:pt x="18937" y="14195"/>
                    <a:pt x="18937" y="14195"/>
                  </a:cubicBezTo>
                  <a:cubicBezTo>
                    <a:pt x="19120" y="13983"/>
                    <a:pt x="19302" y="13800"/>
                    <a:pt x="19515" y="13557"/>
                  </a:cubicBezTo>
                  <a:cubicBezTo>
                    <a:pt x="19576" y="13466"/>
                    <a:pt x="19667" y="13344"/>
                    <a:pt x="19758" y="13253"/>
                  </a:cubicBezTo>
                  <a:cubicBezTo>
                    <a:pt x="19940" y="13040"/>
                    <a:pt x="20092" y="12828"/>
                    <a:pt x="20244" y="12615"/>
                  </a:cubicBezTo>
                  <a:cubicBezTo>
                    <a:pt x="20275" y="12584"/>
                    <a:pt x="20305" y="12524"/>
                    <a:pt x="20335" y="12493"/>
                  </a:cubicBezTo>
                  <a:cubicBezTo>
                    <a:pt x="20396" y="12432"/>
                    <a:pt x="20427" y="12341"/>
                    <a:pt x="20487" y="12280"/>
                  </a:cubicBezTo>
                  <a:cubicBezTo>
                    <a:pt x="20639" y="12098"/>
                    <a:pt x="20791" y="11885"/>
                    <a:pt x="20943" y="11642"/>
                  </a:cubicBezTo>
                  <a:cubicBezTo>
                    <a:pt x="20943" y="11642"/>
                    <a:pt x="20943" y="11612"/>
                    <a:pt x="20974" y="11612"/>
                  </a:cubicBezTo>
                  <a:cubicBezTo>
                    <a:pt x="21004" y="11521"/>
                    <a:pt x="21065" y="11429"/>
                    <a:pt x="21126" y="11338"/>
                  </a:cubicBezTo>
                  <a:cubicBezTo>
                    <a:pt x="21278" y="11125"/>
                    <a:pt x="21399" y="10913"/>
                    <a:pt x="21521" y="10700"/>
                  </a:cubicBezTo>
                  <a:cubicBezTo>
                    <a:pt x="21582" y="10609"/>
                    <a:pt x="21642" y="10487"/>
                    <a:pt x="21703" y="10396"/>
                  </a:cubicBezTo>
                  <a:cubicBezTo>
                    <a:pt x="21794" y="10214"/>
                    <a:pt x="21886" y="10031"/>
                    <a:pt x="21977" y="9849"/>
                  </a:cubicBezTo>
                  <a:cubicBezTo>
                    <a:pt x="22007" y="9818"/>
                    <a:pt x="22038" y="9788"/>
                    <a:pt x="22038" y="9758"/>
                  </a:cubicBezTo>
                  <a:cubicBezTo>
                    <a:pt x="22098" y="9636"/>
                    <a:pt x="22159" y="9545"/>
                    <a:pt x="22220" y="9423"/>
                  </a:cubicBezTo>
                  <a:cubicBezTo>
                    <a:pt x="22281" y="9271"/>
                    <a:pt x="22342" y="9119"/>
                    <a:pt x="22433" y="8967"/>
                  </a:cubicBezTo>
                  <a:cubicBezTo>
                    <a:pt x="22433" y="8907"/>
                    <a:pt x="22463" y="8846"/>
                    <a:pt x="22494" y="8785"/>
                  </a:cubicBezTo>
                  <a:cubicBezTo>
                    <a:pt x="22554" y="8694"/>
                    <a:pt x="22585" y="8572"/>
                    <a:pt x="22645" y="8481"/>
                  </a:cubicBezTo>
                  <a:cubicBezTo>
                    <a:pt x="22737" y="8268"/>
                    <a:pt x="22828" y="8056"/>
                    <a:pt x="22889" y="7843"/>
                  </a:cubicBezTo>
                  <a:cubicBezTo>
                    <a:pt x="22949" y="7752"/>
                    <a:pt x="22980" y="7630"/>
                    <a:pt x="23010" y="7539"/>
                  </a:cubicBezTo>
                  <a:cubicBezTo>
                    <a:pt x="23071" y="7417"/>
                    <a:pt x="23101" y="7326"/>
                    <a:pt x="23132" y="7235"/>
                  </a:cubicBezTo>
                  <a:cubicBezTo>
                    <a:pt x="23162" y="7113"/>
                    <a:pt x="23223" y="7022"/>
                    <a:pt x="23253" y="6900"/>
                  </a:cubicBezTo>
                  <a:cubicBezTo>
                    <a:pt x="23284" y="6779"/>
                    <a:pt x="23314" y="6688"/>
                    <a:pt x="23345" y="6566"/>
                  </a:cubicBezTo>
                  <a:cubicBezTo>
                    <a:pt x="23375" y="6505"/>
                    <a:pt x="23405" y="6414"/>
                    <a:pt x="23436" y="6323"/>
                  </a:cubicBezTo>
                  <a:cubicBezTo>
                    <a:pt x="23466" y="6201"/>
                    <a:pt x="23497" y="6080"/>
                    <a:pt x="23557" y="5958"/>
                  </a:cubicBezTo>
                  <a:cubicBezTo>
                    <a:pt x="23588" y="5837"/>
                    <a:pt x="23588" y="5715"/>
                    <a:pt x="23618" y="5624"/>
                  </a:cubicBezTo>
                  <a:cubicBezTo>
                    <a:pt x="23679" y="5411"/>
                    <a:pt x="23740" y="5198"/>
                    <a:pt x="23801" y="4986"/>
                  </a:cubicBezTo>
                  <a:cubicBezTo>
                    <a:pt x="23801" y="4894"/>
                    <a:pt x="23831" y="4773"/>
                    <a:pt x="23861" y="4682"/>
                  </a:cubicBezTo>
                  <a:cubicBezTo>
                    <a:pt x="23861" y="4651"/>
                    <a:pt x="23861" y="4621"/>
                    <a:pt x="23861" y="4590"/>
                  </a:cubicBezTo>
                  <a:cubicBezTo>
                    <a:pt x="23922" y="4408"/>
                    <a:pt x="23953" y="4226"/>
                    <a:pt x="23983" y="4043"/>
                  </a:cubicBezTo>
                  <a:cubicBezTo>
                    <a:pt x="24013" y="3922"/>
                    <a:pt x="24013" y="3831"/>
                    <a:pt x="24044" y="3709"/>
                  </a:cubicBezTo>
                  <a:cubicBezTo>
                    <a:pt x="24074" y="3496"/>
                    <a:pt x="24104" y="3283"/>
                    <a:pt x="24135" y="3101"/>
                  </a:cubicBezTo>
                  <a:cubicBezTo>
                    <a:pt x="24165" y="2979"/>
                    <a:pt x="24165" y="2858"/>
                    <a:pt x="24165" y="2767"/>
                  </a:cubicBezTo>
                  <a:cubicBezTo>
                    <a:pt x="24196" y="2554"/>
                    <a:pt x="24226" y="2341"/>
                    <a:pt x="24256" y="2128"/>
                  </a:cubicBezTo>
                  <a:cubicBezTo>
                    <a:pt x="24256" y="2068"/>
                    <a:pt x="24256" y="2007"/>
                    <a:pt x="24256" y="1946"/>
                  </a:cubicBezTo>
                  <a:cubicBezTo>
                    <a:pt x="24256" y="1916"/>
                    <a:pt x="24256" y="1855"/>
                    <a:pt x="24287" y="1824"/>
                  </a:cubicBezTo>
                  <a:cubicBezTo>
                    <a:pt x="24287" y="1612"/>
                    <a:pt x="24317" y="1399"/>
                    <a:pt x="24317" y="1186"/>
                  </a:cubicBezTo>
                  <a:cubicBezTo>
                    <a:pt x="24317" y="1156"/>
                    <a:pt x="24317" y="1095"/>
                    <a:pt x="24317" y="1065"/>
                  </a:cubicBezTo>
                  <a:cubicBezTo>
                    <a:pt x="24317" y="1004"/>
                    <a:pt x="24317" y="943"/>
                    <a:pt x="24317" y="852"/>
                  </a:cubicBezTo>
                  <a:cubicBezTo>
                    <a:pt x="24348" y="578"/>
                    <a:pt x="24348" y="305"/>
                    <a:pt x="24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4064925" y="1395450"/>
              <a:ext cx="549425" cy="354125"/>
            </a:xfrm>
            <a:custGeom>
              <a:avLst/>
              <a:gdLst/>
              <a:ahLst/>
              <a:cxnLst/>
              <a:rect l="l" t="t" r="r" b="b"/>
              <a:pathLst>
                <a:path w="21977" h="14165" extrusionOk="0">
                  <a:moveTo>
                    <a:pt x="21977" y="0"/>
                  </a:moveTo>
                  <a:cubicBezTo>
                    <a:pt x="21965" y="13"/>
                    <a:pt x="21957" y="30"/>
                    <a:pt x="21953" y="48"/>
                  </a:cubicBezTo>
                  <a:lnTo>
                    <a:pt x="21953" y="48"/>
                  </a:lnTo>
                  <a:cubicBezTo>
                    <a:pt x="21969" y="17"/>
                    <a:pt x="21977" y="0"/>
                    <a:pt x="21977" y="0"/>
                  </a:cubicBezTo>
                  <a:close/>
                  <a:moveTo>
                    <a:pt x="21953" y="48"/>
                  </a:moveTo>
                  <a:cubicBezTo>
                    <a:pt x="21610" y="707"/>
                    <a:pt x="17470" y="8008"/>
                    <a:pt x="2094" y="8008"/>
                  </a:cubicBezTo>
                  <a:cubicBezTo>
                    <a:pt x="1418" y="8008"/>
                    <a:pt x="720" y="7993"/>
                    <a:pt x="1" y="7964"/>
                  </a:cubicBezTo>
                  <a:lnTo>
                    <a:pt x="1" y="7964"/>
                  </a:lnTo>
                  <a:cubicBezTo>
                    <a:pt x="31" y="7994"/>
                    <a:pt x="31" y="7994"/>
                    <a:pt x="62" y="8025"/>
                  </a:cubicBezTo>
                  <a:cubicBezTo>
                    <a:pt x="153" y="8207"/>
                    <a:pt x="244" y="8390"/>
                    <a:pt x="335" y="8572"/>
                  </a:cubicBezTo>
                  <a:cubicBezTo>
                    <a:pt x="396" y="8663"/>
                    <a:pt x="457" y="8785"/>
                    <a:pt x="517" y="8876"/>
                  </a:cubicBezTo>
                  <a:cubicBezTo>
                    <a:pt x="639" y="9089"/>
                    <a:pt x="761" y="9301"/>
                    <a:pt x="913" y="9514"/>
                  </a:cubicBezTo>
                  <a:cubicBezTo>
                    <a:pt x="973" y="9605"/>
                    <a:pt x="1034" y="9697"/>
                    <a:pt x="1065" y="9788"/>
                  </a:cubicBezTo>
                  <a:cubicBezTo>
                    <a:pt x="1095" y="9788"/>
                    <a:pt x="1095" y="9818"/>
                    <a:pt x="1095" y="9818"/>
                  </a:cubicBezTo>
                  <a:cubicBezTo>
                    <a:pt x="1247" y="10061"/>
                    <a:pt x="1399" y="10274"/>
                    <a:pt x="1551" y="10456"/>
                  </a:cubicBezTo>
                  <a:cubicBezTo>
                    <a:pt x="1581" y="10517"/>
                    <a:pt x="1642" y="10608"/>
                    <a:pt x="1703" y="10669"/>
                  </a:cubicBezTo>
                  <a:cubicBezTo>
                    <a:pt x="1733" y="10700"/>
                    <a:pt x="1764" y="10760"/>
                    <a:pt x="1794" y="10791"/>
                  </a:cubicBezTo>
                  <a:cubicBezTo>
                    <a:pt x="1946" y="11004"/>
                    <a:pt x="2098" y="11216"/>
                    <a:pt x="2280" y="11429"/>
                  </a:cubicBezTo>
                  <a:cubicBezTo>
                    <a:pt x="2372" y="11520"/>
                    <a:pt x="2463" y="11642"/>
                    <a:pt x="2524" y="11733"/>
                  </a:cubicBezTo>
                  <a:cubicBezTo>
                    <a:pt x="2706" y="11946"/>
                    <a:pt x="2888" y="12128"/>
                    <a:pt x="3040" y="12311"/>
                  </a:cubicBezTo>
                  <a:cubicBezTo>
                    <a:pt x="3071" y="12341"/>
                    <a:pt x="3071" y="12341"/>
                    <a:pt x="3101" y="12371"/>
                  </a:cubicBezTo>
                  <a:cubicBezTo>
                    <a:pt x="3101" y="12371"/>
                    <a:pt x="3132" y="12402"/>
                    <a:pt x="3132" y="12402"/>
                  </a:cubicBezTo>
                  <a:cubicBezTo>
                    <a:pt x="3223" y="12523"/>
                    <a:pt x="3314" y="12615"/>
                    <a:pt x="3405" y="12675"/>
                  </a:cubicBezTo>
                  <a:cubicBezTo>
                    <a:pt x="3618" y="12919"/>
                    <a:pt x="3861" y="13131"/>
                    <a:pt x="4043" y="13314"/>
                  </a:cubicBezTo>
                  <a:cubicBezTo>
                    <a:pt x="4195" y="13435"/>
                    <a:pt x="4287" y="13557"/>
                    <a:pt x="4408" y="13648"/>
                  </a:cubicBezTo>
                  <a:cubicBezTo>
                    <a:pt x="4803" y="13982"/>
                    <a:pt x="5046" y="14165"/>
                    <a:pt x="5046" y="14165"/>
                  </a:cubicBezTo>
                  <a:lnTo>
                    <a:pt x="14682" y="14165"/>
                  </a:lnTo>
                  <a:cubicBezTo>
                    <a:pt x="14682" y="14165"/>
                    <a:pt x="14925" y="13982"/>
                    <a:pt x="15320" y="13648"/>
                  </a:cubicBezTo>
                  <a:cubicBezTo>
                    <a:pt x="15411" y="13557"/>
                    <a:pt x="15533" y="13435"/>
                    <a:pt x="15685" y="13314"/>
                  </a:cubicBezTo>
                  <a:cubicBezTo>
                    <a:pt x="15867" y="13131"/>
                    <a:pt x="16080" y="12919"/>
                    <a:pt x="16323" y="12675"/>
                  </a:cubicBezTo>
                  <a:cubicBezTo>
                    <a:pt x="16414" y="12615"/>
                    <a:pt x="16475" y="12523"/>
                    <a:pt x="16597" y="12402"/>
                  </a:cubicBezTo>
                  <a:cubicBezTo>
                    <a:pt x="16597" y="12402"/>
                    <a:pt x="16627" y="12371"/>
                    <a:pt x="16627" y="12371"/>
                  </a:cubicBezTo>
                  <a:cubicBezTo>
                    <a:pt x="16810" y="12159"/>
                    <a:pt x="16992" y="11976"/>
                    <a:pt x="17205" y="11733"/>
                  </a:cubicBezTo>
                  <a:cubicBezTo>
                    <a:pt x="17266" y="11642"/>
                    <a:pt x="17357" y="11520"/>
                    <a:pt x="17448" y="11429"/>
                  </a:cubicBezTo>
                  <a:cubicBezTo>
                    <a:pt x="17630" y="11216"/>
                    <a:pt x="17782" y="11004"/>
                    <a:pt x="17934" y="10791"/>
                  </a:cubicBezTo>
                  <a:cubicBezTo>
                    <a:pt x="17965" y="10760"/>
                    <a:pt x="17995" y="10700"/>
                    <a:pt x="18025" y="10669"/>
                  </a:cubicBezTo>
                  <a:cubicBezTo>
                    <a:pt x="18086" y="10608"/>
                    <a:pt x="18117" y="10517"/>
                    <a:pt x="18177" y="10456"/>
                  </a:cubicBezTo>
                  <a:cubicBezTo>
                    <a:pt x="18329" y="10274"/>
                    <a:pt x="18481" y="10061"/>
                    <a:pt x="18633" y="9818"/>
                  </a:cubicBezTo>
                  <a:cubicBezTo>
                    <a:pt x="18633" y="9818"/>
                    <a:pt x="18633" y="9788"/>
                    <a:pt x="18664" y="9788"/>
                  </a:cubicBezTo>
                  <a:cubicBezTo>
                    <a:pt x="18694" y="9697"/>
                    <a:pt x="18755" y="9605"/>
                    <a:pt x="18816" y="9514"/>
                  </a:cubicBezTo>
                  <a:cubicBezTo>
                    <a:pt x="18968" y="9301"/>
                    <a:pt x="19089" y="9089"/>
                    <a:pt x="19211" y="8876"/>
                  </a:cubicBezTo>
                  <a:cubicBezTo>
                    <a:pt x="19272" y="8785"/>
                    <a:pt x="19332" y="8663"/>
                    <a:pt x="19393" y="8572"/>
                  </a:cubicBezTo>
                  <a:cubicBezTo>
                    <a:pt x="19484" y="8390"/>
                    <a:pt x="19576" y="8207"/>
                    <a:pt x="19667" y="8025"/>
                  </a:cubicBezTo>
                  <a:cubicBezTo>
                    <a:pt x="19697" y="7994"/>
                    <a:pt x="19728" y="7964"/>
                    <a:pt x="19728" y="7934"/>
                  </a:cubicBezTo>
                  <a:cubicBezTo>
                    <a:pt x="19788" y="7812"/>
                    <a:pt x="19849" y="7721"/>
                    <a:pt x="19910" y="7599"/>
                  </a:cubicBezTo>
                  <a:cubicBezTo>
                    <a:pt x="19971" y="7447"/>
                    <a:pt x="20032" y="7295"/>
                    <a:pt x="20123" y="7143"/>
                  </a:cubicBezTo>
                  <a:cubicBezTo>
                    <a:pt x="20123" y="7083"/>
                    <a:pt x="20153" y="7022"/>
                    <a:pt x="20184" y="6961"/>
                  </a:cubicBezTo>
                  <a:cubicBezTo>
                    <a:pt x="20244" y="6870"/>
                    <a:pt x="20275" y="6748"/>
                    <a:pt x="20335" y="6657"/>
                  </a:cubicBezTo>
                  <a:cubicBezTo>
                    <a:pt x="20427" y="6444"/>
                    <a:pt x="20518" y="6232"/>
                    <a:pt x="20579" y="6019"/>
                  </a:cubicBezTo>
                  <a:cubicBezTo>
                    <a:pt x="20639" y="5928"/>
                    <a:pt x="20670" y="5806"/>
                    <a:pt x="20700" y="5715"/>
                  </a:cubicBezTo>
                  <a:cubicBezTo>
                    <a:pt x="20761" y="5593"/>
                    <a:pt x="20791" y="5502"/>
                    <a:pt x="20822" y="5411"/>
                  </a:cubicBezTo>
                  <a:cubicBezTo>
                    <a:pt x="20852" y="5289"/>
                    <a:pt x="20913" y="5198"/>
                    <a:pt x="20943" y="5076"/>
                  </a:cubicBezTo>
                  <a:cubicBezTo>
                    <a:pt x="20974" y="4955"/>
                    <a:pt x="21004" y="4864"/>
                    <a:pt x="21035" y="4742"/>
                  </a:cubicBezTo>
                  <a:cubicBezTo>
                    <a:pt x="21065" y="4681"/>
                    <a:pt x="21095" y="4590"/>
                    <a:pt x="21126" y="4499"/>
                  </a:cubicBezTo>
                  <a:cubicBezTo>
                    <a:pt x="21156" y="4377"/>
                    <a:pt x="21187" y="4256"/>
                    <a:pt x="21247" y="4134"/>
                  </a:cubicBezTo>
                  <a:cubicBezTo>
                    <a:pt x="21278" y="4013"/>
                    <a:pt x="21278" y="3891"/>
                    <a:pt x="21308" y="3800"/>
                  </a:cubicBezTo>
                  <a:cubicBezTo>
                    <a:pt x="21369" y="3587"/>
                    <a:pt x="21430" y="3374"/>
                    <a:pt x="21491" y="3162"/>
                  </a:cubicBezTo>
                  <a:cubicBezTo>
                    <a:pt x="21491" y="3070"/>
                    <a:pt x="21521" y="2949"/>
                    <a:pt x="21551" y="2858"/>
                  </a:cubicBezTo>
                  <a:cubicBezTo>
                    <a:pt x="21551" y="2827"/>
                    <a:pt x="21551" y="2797"/>
                    <a:pt x="21551" y="2766"/>
                  </a:cubicBezTo>
                  <a:cubicBezTo>
                    <a:pt x="21612" y="2584"/>
                    <a:pt x="21643" y="2402"/>
                    <a:pt x="21673" y="2219"/>
                  </a:cubicBezTo>
                  <a:cubicBezTo>
                    <a:pt x="21703" y="2098"/>
                    <a:pt x="21703" y="2007"/>
                    <a:pt x="21734" y="1885"/>
                  </a:cubicBezTo>
                  <a:cubicBezTo>
                    <a:pt x="21764" y="1672"/>
                    <a:pt x="21794" y="1459"/>
                    <a:pt x="21825" y="1277"/>
                  </a:cubicBezTo>
                  <a:cubicBezTo>
                    <a:pt x="21855" y="1155"/>
                    <a:pt x="21855" y="1034"/>
                    <a:pt x="21855" y="943"/>
                  </a:cubicBezTo>
                  <a:cubicBezTo>
                    <a:pt x="21886" y="730"/>
                    <a:pt x="21916" y="517"/>
                    <a:pt x="21946" y="304"/>
                  </a:cubicBezTo>
                  <a:cubicBezTo>
                    <a:pt x="21946" y="244"/>
                    <a:pt x="21946" y="183"/>
                    <a:pt x="21946" y="122"/>
                  </a:cubicBezTo>
                  <a:cubicBezTo>
                    <a:pt x="21946" y="104"/>
                    <a:pt x="21946" y="75"/>
                    <a:pt x="21953" y="48"/>
                  </a:cubicBezTo>
                  <a:close/>
                </a:path>
              </a:pathLst>
            </a:custGeom>
            <a:solidFill>
              <a:srgbClr val="F2B6B6">
                <a:alpha val="6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3988950" y="1328575"/>
              <a:ext cx="645175" cy="34225"/>
            </a:xfrm>
            <a:custGeom>
              <a:avLst/>
              <a:gdLst/>
              <a:ahLst/>
              <a:cxnLst/>
              <a:rect l="l" t="t" r="r" b="b"/>
              <a:pathLst>
                <a:path w="25807" h="1369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lnTo>
                    <a:pt x="0" y="760"/>
                  </a:lnTo>
                  <a:cubicBezTo>
                    <a:pt x="0" y="1095"/>
                    <a:pt x="274" y="1368"/>
                    <a:pt x="608" y="1368"/>
                  </a:cubicBezTo>
                  <a:lnTo>
                    <a:pt x="25198" y="1368"/>
                  </a:lnTo>
                  <a:cubicBezTo>
                    <a:pt x="25533" y="1368"/>
                    <a:pt x="25806" y="1095"/>
                    <a:pt x="25806" y="760"/>
                  </a:cubicBezTo>
                  <a:lnTo>
                    <a:pt x="25806" y="609"/>
                  </a:lnTo>
                  <a:cubicBezTo>
                    <a:pt x="25806" y="274"/>
                    <a:pt x="25533" y="1"/>
                    <a:pt x="251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4352925" y="1010950"/>
              <a:ext cx="534225" cy="321450"/>
            </a:xfrm>
            <a:custGeom>
              <a:avLst/>
              <a:gdLst/>
              <a:ahLst/>
              <a:cxnLst/>
              <a:rect l="l" t="t" r="r" b="b"/>
              <a:pathLst>
                <a:path w="21369" h="12858" fill="none" extrusionOk="0">
                  <a:moveTo>
                    <a:pt x="1" y="11095"/>
                  </a:moveTo>
                  <a:cubicBezTo>
                    <a:pt x="1" y="11095"/>
                    <a:pt x="1673" y="7113"/>
                    <a:pt x="8147" y="9970"/>
                  </a:cubicBezTo>
                  <a:cubicBezTo>
                    <a:pt x="14621" y="12858"/>
                    <a:pt x="21369" y="6383"/>
                    <a:pt x="17934" y="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4324050" y="1140125"/>
              <a:ext cx="529675" cy="1166450"/>
            </a:xfrm>
            <a:custGeom>
              <a:avLst/>
              <a:gdLst/>
              <a:ahLst/>
              <a:cxnLst/>
              <a:rect l="l" t="t" r="r" b="b"/>
              <a:pathLst>
                <a:path w="21187" h="46658" fill="none" extrusionOk="0">
                  <a:moveTo>
                    <a:pt x="1" y="6232"/>
                  </a:moveTo>
                  <a:cubicBezTo>
                    <a:pt x="1" y="6232"/>
                    <a:pt x="12645" y="1"/>
                    <a:pt x="15047" y="17660"/>
                  </a:cubicBezTo>
                  <a:cubicBezTo>
                    <a:pt x="15016" y="29119"/>
                    <a:pt x="9910" y="33010"/>
                    <a:pt x="11612" y="39819"/>
                  </a:cubicBezTo>
                  <a:cubicBezTo>
                    <a:pt x="13314" y="46658"/>
                    <a:pt x="21187" y="46597"/>
                    <a:pt x="21187" y="46597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4623450" y="872125"/>
              <a:ext cx="288775" cy="277175"/>
            </a:xfrm>
            <a:custGeom>
              <a:avLst/>
              <a:gdLst/>
              <a:ahLst/>
              <a:cxnLst/>
              <a:rect l="l" t="t" r="r" b="b"/>
              <a:pathLst>
                <a:path w="11551" h="11087" extrusionOk="0">
                  <a:moveTo>
                    <a:pt x="4409" y="0"/>
                  </a:moveTo>
                  <a:cubicBezTo>
                    <a:pt x="2677" y="0"/>
                    <a:pt x="1368" y="538"/>
                    <a:pt x="1368" y="538"/>
                  </a:cubicBezTo>
                  <a:cubicBezTo>
                    <a:pt x="1368" y="538"/>
                    <a:pt x="1" y="6070"/>
                    <a:pt x="3040" y="9474"/>
                  </a:cubicBezTo>
                  <a:cubicBezTo>
                    <a:pt x="4075" y="10643"/>
                    <a:pt x="5046" y="11087"/>
                    <a:pt x="5859" y="11087"/>
                  </a:cubicBezTo>
                  <a:cubicBezTo>
                    <a:pt x="7435" y="11087"/>
                    <a:pt x="8417" y="9420"/>
                    <a:pt x="8116" y="8137"/>
                  </a:cubicBezTo>
                  <a:lnTo>
                    <a:pt x="8116" y="8137"/>
                  </a:lnTo>
                  <a:cubicBezTo>
                    <a:pt x="8116" y="8137"/>
                    <a:pt x="8595" y="8403"/>
                    <a:pt x="9169" y="8403"/>
                  </a:cubicBezTo>
                  <a:cubicBezTo>
                    <a:pt x="9742" y="8403"/>
                    <a:pt x="10411" y="8137"/>
                    <a:pt x="10791" y="7073"/>
                  </a:cubicBezTo>
                  <a:cubicBezTo>
                    <a:pt x="11551" y="4976"/>
                    <a:pt x="9727" y="1450"/>
                    <a:pt x="6900" y="416"/>
                  </a:cubicBezTo>
                  <a:cubicBezTo>
                    <a:pt x="6038" y="107"/>
                    <a:pt x="5181" y="0"/>
                    <a:pt x="4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4657650" y="872125"/>
              <a:ext cx="254575" cy="210075"/>
            </a:xfrm>
            <a:custGeom>
              <a:avLst/>
              <a:gdLst/>
              <a:ahLst/>
              <a:cxnLst/>
              <a:rect l="l" t="t" r="r" b="b"/>
              <a:pathLst>
                <a:path w="10183" h="8403" extrusionOk="0">
                  <a:moveTo>
                    <a:pt x="3041" y="0"/>
                  </a:moveTo>
                  <a:cubicBezTo>
                    <a:pt x="1309" y="0"/>
                    <a:pt x="0" y="538"/>
                    <a:pt x="0" y="538"/>
                  </a:cubicBezTo>
                  <a:cubicBezTo>
                    <a:pt x="0" y="538"/>
                    <a:pt x="5198" y="3699"/>
                    <a:pt x="6748" y="8137"/>
                  </a:cubicBezTo>
                  <a:cubicBezTo>
                    <a:pt x="6748" y="8137"/>
                    <a:pt x="7227" y="8403"/>
                    <a:pt x="7801" y="8403"/>
                  </a:cubicBezTo>
                  <a:cubicBezTo>
                    <a:pt x="8374" y="8403"/>
                    <a:pt x="9043" y="8137"/>
                    <a:pt x="9423" y="7073"/>
                  </a:cubicBezTo>
                  <a:cubicBezTo>
                    <a:pt x="10183" y="4976"/>
                    <a:pt x="8359" y="1450"/>
                    <a:pt x="5532" y="416"/>
                  </a:cubicBezTo>
                  <a:cubicBezTo>
                    <a:pt x="4670" y="107"/>
                    <a:pt x="3813" y="0"/>
                    <a:pt x="3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4465400" y="2086775"/>
              <a:ext cx="243950" cy="299600"/>
            </a:xfrm>
            <a:custGeom>
              <a:avLst/>
              <a:gdLst/>
              <a:ahLst/>
              <a:cxnLst/>
              <a:rect l="l" t="t" r="r" b="b"/>
              <a:pathLst>
                <a:path w="9758" h="11984" extrusionOk="0">
                  <a:moveTo>
                    <a:pt x="4925" y="1"/>
                  </a:moveTo>
                  <a:cubicBezTo>
                    <a:pt x="3818" y="1"/>
                    <a:pt x="2489" y="861"/>
                    <a:pt x="1611" y="3047"/>
                  </a:cubicBezTo>
                  <a:cubicBezTo>
                    <a:pt x="0" y="7059"/>
                    <a:pt x="1125" y="11983"/>
                    <a:pt x="1125" y="11983"/>
                  </a:cubicBezTo>
                  <a:cubicBezTo>
                    <a:pt x="1459" y="11193"/>
                    <a:pt x="3739" y="10190"/>
                    <a:pt x="6231" y="7941"/>
                  </a:cubicBezTo>
                  <a:cubicBezTo>
                    <a:pt x="8693" y="5722"/>
                    <a:pt x="9757" y="1649"/>
                    <a:pt x="8693" y="1102"/>
                  </a:cubicBezTo>
                  <a:cubicBezTo>
                    <a:pt x="8463" y="983"/>
                    <a:pt x="8246" y="936"/>
                    <a:pt x="8046" y="936"/>
                  </a:cubicBezTo>
                  <a:cubicBezTo>
                    <a:pt x="7480" y="936"/>
                    <a:pt x="7057" y="1309"/>
                    <a:pt x="6900" y="1466"/>
                  </a:cubicBezTo>
                  <a:cubicBezTo>
                    <a:pt x="6870" y="1466"/>
                    <a:pt x="6839" y="1497"/>
                    <a:pt x="6839" y="1527"/>
                  </a:cubicBezTo>
                  <a:cubicBezTo>
                    <a:pt x="6618" y="600"/>
                    <a:pt x="5849" y="1"/>
                    <a:pt x="4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4465400" y="2086775"/>
              <a:ext cx="171000" cy="299600"/>
            </a:xfrm>
            <a:custGeom>
              <a:avLst/>
              <a:gdLst/>
              <a:ahLst/>
              <a:cxnLst/>
              <a:rect l="l" t="t" r="r" b="b"/>
              <a:pathLst>
                <a:path w="6840" h="11984" extrusionOk="0">
                  <a:moveTo>
                    <a:pt x="4925" y="1"/>
                  </a:moveTo>
                  <a:cubicBezTo>
                    <a:pt x="3818" y="1"/>
                    <a:pt x="2489" y="861"/>
                    <a:pt x="1611" y="3047"/>
                  </a:cubicBezTo>
                  <a:cubicBezTo>
                    <a:pt x="0" y="7059"/>
                    <a:pt x="1125" y="11983"/>
                    <a:pt x="1125" y="11983"/>
                  </a:cubicBezTo>
                  <a:cubicBezTo>
                    <a:pt x="1186" y="11831"/>
                    <a:pt x="2736" y="6117"/>
                    <a:pt x="6839" y="1527"/>
                  </a:cubicBezTo>
                  <a:cubicBezTo>
                    <a:pt x="6618" y="600"/>
                    <a:pt x="5849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4198675" y="1059575"/>
              <a:ext cx="63850" cy="123900"/>
            </a:xfrm>
            <a:custGeom>
              <a:avLst/>
              <a:gdLst/>
              <a:ahLst/>
              <a:cxnLst/>
              <a:rect l="l" t="t" r="r" b="b"/>
              <a:pathLst>
                <a:path w="2554" h="4956" fill="none" extrusionOk="0">
                  <a:moveTo>
                    <a:pt x="0" y="1"/>
                  </a:moveTo>
                  <a:cubicBezTo>
                    <a:pt x="0" y="1"/>
                    <a:pt x="2554" y="1338"/>
                    <a:pt x="1125" y="4955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3913725" y="939475"/>
              <a:ext cx="365525" cy="189200"/>
            </a:xfrm>
            <a:custGeom>
              <a:avLst/>
              <a:gdLst/>
              <a:ahLst/>
              <a:cxnLst/>
              <a:rect l="l" t="t" r="r" b="b"/>
              <a:pathLst>
                <a:path w="14621" h="7568" extrusionOk="0">
                  <a:moveTo>
                    <a:pt x="8579" y="0"/>
                  </a:moveTo>
                  <a:cubicBezTo>
                    <a:pt x="7467" y="0"/>
                    <a:pt x="6321" y="259"/>
                    <a:pt x="5258" y="701"/>
                  </a:cubicBezTo>
                  <a:cubicBezTo>
                    <a:pt x="3530" y="1405"/>
                    <a:pt x="1711" y="1510"/>
                    <a:pt x="729" y="1510"/>
                  </a:cubicBezTo>
                  <a:cubicBezTo>
                    <a:pt x="312" y="1510"/>
                    <a:pt x="45" y="1491"/>
                    <a:pt x="0" y="1491"/>
                  </a:cubicBezTo>
                  <a:cubicBezTo>
                    <a:pt x="1520" y="2069"/>
                    <a:pt x="1854" y="3589"/>
                    <a:pt x="4772" y="6081"/>
                  </a:cubicBezTo>
                  <a:cubicBezTo>
                    <a:pt x="6091" y="7194"/>
                    <a:pt x="7633" y="7568"/>
                    <a:pt x="8972" y="7568"/>
                  </a:cubicBezTo>
                  <a:cubicBezTo>
                    <a:pt x="10596" y="7568"/>
                    <a:pt x="11922" y="7017"/>
                    <a:pt x="12189" y="6568"/>
                  </a:cubicBezTo>
                  <a:cubicBezTo>
                    <a:pt x="12705" y="5747"/>
                    <a:pt x="11733" y="4957"/>
                    <a:pt x="11733" y="4957"/>
                  </a:cubicBezTo>
                  <a:cubicBezTo>
                    <a:pt x="11733" y="4957"/>
                    <a:pt x="14620" y="3832"/>
                    <a:pt x="12736" y="1735"/>
                  </a:cubicBezTo>
                  <a:cubicBezTo>
                    <a:pt x="11635" y="510"/>
                    <a:pt x="10141" y="0"/>
                    <a:pt x="8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3913725" y="939475"/>
              <a:ext cx="365525" cy="123925"/>
            </a:xfrm>
            <a:custGeom>
              <a:avLst/>
              <a:gdLst/>
              <a:ahLst/>
              <a:cxnLst/>
              <a:rect l="l" t="t" r="r" b="b"/>
              <a:pathLst>
                <a:path w="14621" h="4957" extrusionOk="0">
                  <a:moveTo>
                    <a:pt x="8579" y="0"/>
                  </a:moveTo>
                  <a:cubicBezTo>
                    <a:pt x="7467" y="0"/>
                    <a:pt x="6321" y="259"/>
                    <a:pt x="5258" y="701"/>
                  </a:cubicBezTo>
                  <a:cubicBezTo>
                    <a:pt x="3530" y="1405"/>
                    <a:pt x="1711" y="1510"/>
                    <a:pt x="729" y="1510"/>
                  </a:cubicBezTo>
                  <a:cubicBezTo>
                    <a:pt x="312" y="1510"/>
                    <a:pt x="45" y="1491"/>
                    <a:pt x="0" y="1491"/>
                  </a:cubicBezTo>
                  <a:cubicBezTo>
                    <a:pt x="243" y="1522"/>
                    <a:pt x="6961" y="2707"/>
                    <a:pt x="11733" y="4957"/>
                  </a:cubicBezTo>
                  <a:cubicBezTo>
                    <a:pt x="11733" y="4957"/>
                    <a:pt x="14620" y="3832"/>
                    <a:pt x="12736" y="1735"/>
                  </a:cubicBezTo>
                  <a:cubicBezTo>
                    <a:pt x="11635" y="510"/>
                    <a:pt x="10141" y="0"/>
                    <a:pt x="8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4013250" y="1182675"/>
              <a:ext cx="94250" cy="91975"/>
            </a:xfrm>
            <a:custGeom>
              <a:avLst/>
              <a:gdLst/>
              <a:ahLst/>
              <a:cxnLst/>
              <a:rect l="l" t="t" r="r" b="b"/>
              <a:pathLst>
                <a:path w="3770" h="3679" fill="none" extrusionOk="0">
                  <a:moveTo>
                    <a:pt x="1" y="1"/>
                  </a:moveTo>
                  <a:cubicBezTo>
                    <a:pt x="1" y="1"/>
                    <a:pt x="2493" y="487"/>
                    <a:pt x="3770" y="3679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3822525" y="1116450"/>
              <a:ext cx="253075" cy="293450"/>
            </a:xfrm>
            <a:custGeom>
              <a:avLst/>
              <a:gdLst/>
              <a:ahLst/>
              <a:cxnLst/>
              <a:rect l="l" t="t" r="r" b="b"/>
              <a:pathLst>
                <a:path w="10123" h="11738" extrusionOk="0">
                  <a:moveTo>
                    <a:pt x="6218" y="1"/>
                  </a:moveTo>
                  <a:cubicBezTo>
                    <a:pt x="5968" y="1"/>
                    <a:pt x="5680" y="48"/>
                    <a:pt x="5350" y="157"/>
                  </a:cubicBezTo>
                  <a:cubicBezTo>
                    <a:pt x="2675" y="1069"/>
                    <a:pt x="1460" y="3865"/>
                    <a:pt x="1399" y="6601"/>
                  </a:cubicBezTo>
                  <a:cubicBezTo>
                    <a:pt x="1338" y="9276"/>
                    <a:pt x="92" y="11586"/>
                    <a:pt x="1" y="11738"/>
                  </a:cubicBezTo>
                  <a:cubicBezTo>
                    <a:pt x="1186" y="10583"/>
                    <a:pt x="2706" y="10917"/>
                    <a:pt x="6140" y="9215"/>
                  </a:cubicBezTo>
                  <a:cubicBezTo>
                    <a:pt x="9575" y="7543"/>
                    <a:pt x="10122" y="3410"/>
                    <a:pt x="9575" y="2619"/>
                  </a:cubicBezTo>
                  <a:cubicBezTo>
                    <a:pt x="9353" y="2298"/>
                    <a:pt x="9035" y="2203"/>
                    <a:pt x="8737" y="2203"/>
                  </a:cubicBezTo>
                  <a:cubicBezTo>
                    <a:pt x="8300" y="2203"/>
                    <a:pt x="7903" y="2406"/>
                    <a:pt x="7903" y="2406"/>
                  </a:cubicBezTo>
                  <a:cubicBezTo>
                    <a:pt x="7903" y="2406"/>
                    <a:pt x="7997" y="1"/>
                    <a:pt x="6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3822525" y="1116450"/>
              <a:ext cx="199925" cy="293450"/>
            </a:xfrm>
            <a:custGeom>
              <a:avLst/>
              <a:gdLst/>
              <a:ahLst/>
              <a:cxnLst/>
              <a:rect l="l" t="t" r="r" b="b"/>
              <a:pathLst>
                <a:path w="7997" h="11738" extrusionOk="0">
                  <a:moveTo>
                    <a:pt x="6218" y="1"/>
                  </a:moveTo>
                  <a:cubicBezTo>
                    <a:pt x="5968" y="1"/>
                    <a:pt x="5680" y="48"/>
                    <a:pt x="5350" y="157"/>
                  </a:cubicBezTo>
                  <a:cubicBezTo>
                    <a:pt x="2675" y="1069"/>
                    <a:pt x="1460" y="3865"/>
                    <a:pt x="1399" y="6601"/>
                  </a:cubicBezTo>
                  <a:cubicBezTo>
                    <a:pt x="1338" y="9276"/>
                    <a:pt x="92" y="11586"/>
                    <a:pt x="1" y="11738"/>
                  </a:cubicBezTo>
                  <a:cubicBezTo>
                    <a:pt x="153" y="11525"/>
                    <a:pt x="3922" y="5872"/>
                    <a:pt x="7903" y="2406"/>
                  </a:cubicBezTo>
                  <a:cubicBezTo>
                    <a:pt x="7903" y="2406"/>
                    <a:pt x="7997" y="1"/>
                    <a:pt x="6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4732875" y="2230075"/>
              <a:ext cx="228750" cy="337150"/>
            </a:xfrm>
            <a:custGeom>
              <a:avLst/>
              <a:gdLst/>
              <a:ahLst/>
              <a:cxnLst/>
              <a:rect l="l" t="t" r="r" b="b"/>
              <a:pathLst>
                <a:path w="9150" h="13486" extrusionOk="0">
                  <a:moveTo>
                    <a:pt x="5832" y="0"/>
                  </a:moveTo>
                  <a:cubicBezTo>
                    <a:pt x="4692" y="0"/>
                    <a:pt x="3952" y="1479"/>
                    <a:pt x="3952" y="1479"/>
                  </a:cubicBezTo>
                  <a:cubicBezTo>
                    <a:pt x="3952" y="1479"/>
                    <a:pt x="3467" y="740"/>
                    <a:pt x="2795" y="740"/>
                  </a:cubicBezTo>
                  <a:cubicBezTo>
                    <a:pt x="2660" y="740"/>
                    <a:pt x="2518" y="770"/>
                    <a:pt x="2371" y="841"/>
                  </a:cubicBezTo>
                  <a:cubicBezTo>
                    <a:pt x="1520" y="1266"/>
                    <a:pt x="1" y="5157"/>
                    <a:pt x="2159" y="8288"/>
                  </a:cubicBezTo>
                  <a:cubicBezTo>
                    <a:pt x="4347" y="11449"/>
                    <a:pt x="5837" y="11905"/>
                    <a:pt x="6292" y="13485"/>
                  </a:cubicBezTo>
                  <a:cubicBezTo>
                    <a:pt x="6292" y="13333"/>
                    <a:pt x="6323" y="10659"/>
                    <a:pt x="7569" y="8318"/>
                  </a:cubicBezTo>
                  <a:cubicBezTo>
                    <a:pt x="8846" y="5887"/>
                    <a:pt x="9150" y="2847"/>
                    <a:pt x="7265" y="780"/>
                  </a:cubicBezTo>
                  <a:cubicBezTo>
                    <a:pt x="6743" y="208"/>
                    <a:pt x="6259" y="0"/>
                    <a:pt x="5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4831675" y="2230075"/>
              <a:ext cx="129950" cy="337150"/>
            </a:xfrm>
            <a:custGeom>
              <a:avLst/>
              <a:gdLst/>
              <a:ahLst/>
              <a:cxnLst/>
              <a:rect l="l" t="t" r="r" b="b"/>
              <a:pathLst>
                <a:path w="5198" h="13486" extrusionOk="0">
                  <a:moveTo>
                    <a:pt x="1880" y="0"/>
                  </a:moveTo>
                  <a:cubicBezTo>
                    <a:pt x="740" y="0"/>
                    <a:pt x="0" y="1479"/>
                    <a:pt x="0" y="1479"/>
                  </a:cubicBezTo>
                  <a:cubicBezTo>
                    <a:pt x="1763" y="6434"/>
                    <a:pt x="2310" y="13242"/>
                    <a:pt x="2340" y="13485"/>
                  </a:cubicBezTo>
                  <a:cubicBezTo>
                    <a:pt x="2340" y="13333"/>
                    <a:pt x="2371" y="10659"/>
                    <a:pt x="3617" y="8318"/>
                  </a:cubicBezTo>
                  <a:cubicBezTo>
                    <a:pt x="4894" y="5887"/>
                    <a:pt x="5198" y="2847"/>
                    <a:pt x="3313" y="780"/>
                  </a:cubicBezTo>
                  <a:cubicBezTo>
                    <a:pt x="2791" y="208"/>
                    <a:pt x="2307" y="0"/>
                    <a:pt x="1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4649300" y="1463075"/>
              <a:ext cx="48650" cy="129975"/>
            </a:xfrm>
            <a:custGeom>
              <a:avLst/>
              <a:gdLst/>
              <a:ahLst/>
              <a:cxnLst/>
              <a:rect l="l" t="t" r="r" b="b"/>
              <a:pathLst>
                <a:path w="1946" h="5199" fill="none" extrusionOk="0">
                  <a:moveTo>
                    <a:pt x="973" y="1"/>
                  </a:moveTo>
                  <a:cubicBezTo>
                    <a:pt x="973" y="1"/>
                    <a:pt x="0" y="2402"/>
                    <a:pt x="1945" y="5198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4597625" y="1354775"/>
              <a:ext cx="370850" cy="189950"/>
            </a:xfrm>
            <a:custGeom>
              <a:avLst/>
              <a:gdLst/>
              <a:ahLst/>
              <a:cxnLst/>
              <a:rect l="l" t="t" r="r" b="b"/>
              <a:pathLst>
                <a:path w="14834" h="7598" extrusionOk="0">
                  <a:moveTo>
                    <a:pt x="5462" y="1"/>
                  </a:moveTo>
                  <a:cubicBezTo>
                    <a:pt x="4311" y="1"/>
                    <a:pt x="3190" y="322"/>
                    <a:pt x="2219" y="1080"/>
                  </a:cubicBezTo>
                  <a:cubicBezTo>
                    <a:pt x="0" y="2843"/>
                    <a:pt x="2675" y="4454"/>
                    <a:pt x="2675" y="4454"/>
                  </a:cubicBezTo>
                  <a:cubicBezTo>
                    <a:pt x="2675" y="4454"/>
                    <a:pt x="1581" y="5062"/>
                    <a:pt x="1945" y="5974"/>
                  </a:cubicBezTo>
                  <a:cubicBezTo>
                    <a:pt x="2172" y="6570"/>
                    <a:pt x="3970" y="7598"/>
                    <a:pt x="6136" y="7598"/>
                  </a:cubicBezTo>
                  <a:cubicBezTo>
                    <a:pt x="7171" y="7598"/>
                    <a:pt x="8290" y="7363"/>
                    <a:pt x="9362" y="6734"/>
                  </a:cubicBezTo>
                  <a:cubicBezTo>
                    <a:pt x="12645" y="4789"/>
                    <a:pt x="13222" y="3360"/>
                    <a:pt x="14833" y="3026"/>
                  </a:cubicBezTo>
                  <a:cubicBezTo>
                    <a:pt x="14681" y="2995"/>
                    <a:pt x="12037" y="2782"/>
                    <a:pt x="9788" y="1354"/>
                  </a:cubicBezTo>
                  <a:cubicBezTo>
                    <a:pt x="8471" y="533"/>
                    <a:pt x="6942" y="1"/>
                    <a:pt x="54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4597625" y="1354775"/>
              <a:ext cx="370850" cy="111375"/>
            </a:xfrm>
            <a:custGeom>
              <a:avLst/>
              <a:gdLst/>
              <a:ahLst/>
              <a:cxnLst/>
              <a:rect l="l" t="t" r="r" b="b"/>
              <a:pathLst>
                <a:path w="14834" h="4455" extrusionOk="0">
                  <a:moveTo>
                    <a:pt x="5462" y="1"/>
                  </a:moveTo>
                  <a:cubicBezTo>
                    <a:pt x="4311" y="1"/>
                    <a:pt x="3190" y="322"/>
                    <a:pt x="2219" y="1080"/>
                  </a:cubicBezTo>
                  <a:cubicBezTo>
                    <a:pt x="0" y="2843"/>
                    <a:pt x="2675" y="4454"/>
                    <a:pt x="2675" y="4454"/>
                  </a:cubicBezTo>
                  <a:cubicBezTo>
                    <a:pt x="7751" y="3056"/>
                    <a:pt x="14590" y="3026"/>
                    <a:pt x="14833" y="3026"/>
                  </a:cubicBezTo>
                  <a:cubicBezTo>
                    <a:pt x="14681" y="2995"/>
                    <a:pt x="12037" y="2782"/>
                    <a:pt x="9788" y="1354"/>
                  </a:cubicBezTo>
                  <a:cubicBezTo>
                    <a:pt x="8471" y="533"/>
                    <a:pt x="6942" y="1"/>
                    <a:pt x="5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4677400" y="1695600"/>
              <a:ext cx="152775" cy="69175"/>
            </a:xfrm>
            <a:custGeom>
              <a:avLst/>
              <a:gdLst/>
              <a:ahLst/>
              <a:cxnLst/>
              <a:rect l="l" t="t" r="r" b="b"/>
              <a:pathLst>
                <a:path w="6111" h="2767" fill="none" extrusionOk="0">
                  <a:moveTo>
                    <a:pt x="6110" y="1308"/>
                  </a:moveTo>
                  <a:cubicBezTo>
                    <a:pt x="6110" y="1308"/>
                    <a:pt x="5107" y="1"/>
                    <a:pt x="3010" y="487"/>
                  </a:cubicBezTo>
                  <a:cubicBezTo>
                    <a:pt x="913" y="973"/>
                    <a:pt x="1" y="2767"/>
                    <a:pt x="1" y="2767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4753400" y="1644875"/>
              <a:ext cx="289550" cy="241275"/>
            </a:xfrm>
            <a:custGeom>
              <a:avLst/>
              <a:gdLst/>
              <a:ahLst/>
              <a:cxnLst/>
              <a:rect l="l" t="t" r="r" b="b"/>
              <a:pathLst>
                <a:path w="11582" h="9651" extrusionOk="0">
                  <a:moveTo>
                    <a:pt x="4898" y="0"/>
                  </a:moveTo>
                  <a:cubicBezTo>
                    <a:pt x="2926" y="0"/>
                    <a:pt x="2167" y="1849"/>
                    <a:pt x="2189" y="2850"/>
                  </a:cubicBezTo>
                  <a:cubicBezTo>
                    <a:pt x="2189" y="2850"/>
                    <a:pt x="0" y="3276"/>
                    <a:pt x="365" y="5768"/>
                  </a:cubicBezTo>
                  <a:cubicBezTo>
                    <a:pt x="657" y="7918"/>
                    <a:pt x="4820" y="9651"/>
                    <a:pt x="9149" y="9651"/>
                  </a:cubicBezTo>
                  <a:cubicBezTo>
                    <a:pt x="9778" y="9651"/>
                    <a:pt x="10410" y="9614"/>
                    <a:pt x="11034" y="9537"/>
                  </a:cubicBezTo>
                  <a:cubicBezTo>
                    <a:pt x="11034" y="9537"/>
                    <a:pt x="11581" y="3215"/>
                    <a:pt x="7569" y="875"/>
                  </a:cubicBezTo>
                  <a:cubicBezTo>
                    <a:pt x="6502" y="248"/>
                    <a:pt x="5619" y="0"/>
                    <a:pt x="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4753400" y="1716125"/>
              <a:ext cx="275850" cy="170025"/>
            </a:xfrm>
            <a:custGeom>
              <a:avLst/>
              <a:gdLst/>
              <a:ahLst/>
              <a:cxnLst/>
              <a:rect l="l" t="t" r="r" b="b"/>
              <a:pathLst>
                <a:path w="11034" h="6801" extrusionOk="0">
                  <a:moveTo>
                    <a:pt x="2189" y="0"/>
                  </a:moveTo>
                  <a:cubicBezTo>
                    <a:pt x="2189" y="0"/>
                    <a:pt x="0" y="426"/>
                    <a:pt x="365" y="2918"/>
                  </a:cubicBezTo>
                  <a:cubicBezTo>
                    <a:pt x="657" y="5068"/>
                    <a:pt x="4820" y="6801"/>
                    <a:pt x="9149" y="6801"/>
                  </a:cubicBezTo>
                  <a:cubicBezTo>
                    <a:pt x="9778" y="6801"/>
                    <a:pt x="10410" y="6764"/>
                    <a:pt x="11034" y="6687"/>
                  </a:cubicBezTo>
                  <a:cubicBezTo>
                    <a:pt x="7356" y="2523"/>
                    <a:pt x="2189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4513275" y="1149250"/>
              <a:ext cx="109450" cy="129950"/>
            </a:xfrm>
            <a:custGeom>
              <a:avLst/>
              <a:gdLst/>
              <a:ahLst/>
              <a:cxnLst/>
              <a:rect l="l" t="t" r="r" b="b"/>
              <a:pathLst>
                <a:path w="4378" h="5198" fill="none" extrusionOk="0">
                  <a:moveTo>
                    <a:pt x="851" y="0"/>
                  </a:moveTo>
                  <a:cubicBezTo>
                    <a:pt x="851" y="0"/>
                    <a:pt x="0" y="1398"/>
                    <a:pt x="1186" y="3192"/>
                  </a:cubicBezTo>
                  <a:cubicBezTo>
                    <a:pt x="2401" y="4955"/>
                    <a:pt x="4377" y="5198"/>
                    <a:pt x="4377" y="5198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rgbClr val="73842C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4422625" y="908350"/>
              <a:ext cx="247975" cy="292500"/>
            </a:xfrm>
            <a:custGeom>
              <a:avLst/>
              <a:gdLst/>
              <a:ahLst/>
              <a:cxnLst/>
              <a:rect l="l" t="t" r="r" b="b"/>
              <a:pathLst>
                <a:path w="9919" h="11700" extrusionOk="0">
                  <a:moveTo>
                    <a:pt x="7486" y="1"/>
                  </a:moveTo>
                  <a:cubicBezTo>
                    <a:pt x="7486" y="1"/>
                    <a:pt x="1377" y="1703"/>
                    <a:pt x="617" y="6262"/>
                  </a:cubicBezTo>
                  <a:cubicBezTo>
                    <a:pt x="0" y="9822"/>
                    <a:pt x="1847" y="10806"/>
                    <a:pt x="3295" y="10806"/>
                  </a:cubicBezTo>
                  <a:cubicBezTo>
                    <a:pt x="3701" y="10806"/>
                    <a:pt x="4076" y="10729"/>
                    <a:pt x="4356" y="10609"/>
                  </a:cubicBezTo>
                  <a:cubicBezTo>
                    <a:pt x="4356" y="10609"/>
                    <a:pt x="5024" y="11700"/>
                    <a:pt x="6321" y="11700"/>
                  </a:cubicBezTo>
                  <a:cubicBezTo>
                    <a:pt x="6729" y="11700"/>
                    <a:pt x="7199" y="11592"/>
                    <a:pt x="7730" y="11308"/>
                  </a:cubicBezTo>
                  <a:cubicBezTo>
                    <a:pt x="9918" y="10123"/>
                    <a:pt x="9766" y="4378"/>
                    <a:pt x="7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4531500" y="908350"/>
              <a:ext cx="139100" cy="292500"/>
            </a:xfrm>
            <a:custGeom>
              <a:avLst/>
              <a:gdLst/>
              <a:ahLst/>
              <a:cxnLst/>
              <a:rect l="l" t="t" r="r" b="b"/>
              <a:pathLst>
                <a:path w="5564" h="11700" extrusionOk="0">
                  <a:moveTo>
                    <a:pt x="3131" y="1"/>
                  </a:moveTo>
                  <a:cubicBezTo>
                    <a:pt x="517" y="4895"/>
                    <a:pt x="1" y="10609"/>
                    <a:pt x="1" y="10609"/>
                  </a:cubicBezTo>
                  <a:cubicBezTo>
                    <a:pt x="1" y="10609"/>
                    <a:pt x="669" y="11700"/>
                    <a:pt x="1966" y="11700"/>
                  </a:cubicBezTo>
                  <a:cubicBezTo>
                    <a:pt x="2374" y="11700"/>
                    <a:pt x="2844" y="11592"/>
                    <a:pt x="3375" y="11308"/>
                  </a:cubicBezTo>
                  <a:cubicBezTo>
                    <a:pt x="5563" y="10123"/>
                    <a:pt x="5411" y="4378"/>
                    <a:pt x="3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4462350" y="1186375"/>
              <a:ext cx="298675" cy="165775"/>
            </a:xfrm>
            <a:custGeom>
              <a:avLst/>
              <a:gdLst/>
              <a:ahLst/>
              <a:cxnLst/>
              <a:rect l="l" t="t" r="r" b="b"/>
              <a:pathLst>
                <a:path w="11947" h="6631" extrusionOk="0">
                  <a:moveTo>
                    <a:pt x="3914" y="1"/>
                  </a:moveTo>
                  <a:cubicBezTo>
                    <a:pt x="2002" y="1"/>
                    <a:pt x="1182" y="1546"/>
                    <a:pt x="1885" y="2771"/>
                  </a:cubicBezTo>
                  <a:cubicBezTo>
                    <a:pt x="1855" y="2740"/>
                    <a:pt x="1824" y="2740"/>
                    <a:pt x="1794" y="2740"/>
                  </a:cubicBezTo>
                  <a:cubicBezTo>
                    <a:pt x="1521" y="2740"/>
                    <a:pt x="700" y="2771"/>
                    <a:pt x="365" y="3591"/>
                  </a:cubicBezTo>
                  <a:cubicBezTo>
                    <a:pt x="1" y="4594"/>
                    <a:pt x="3162" y="6631"/>
                    <a:pt x="6141" y="6631"/>
                  </a:cubicBezTo>
                  <a:cubicBezTo>
                    <a:pt x="8543" y="6631"/>
                    <a:pt x="10392" y="6137"/>
                    <a:pt x="11384" y="6137"/>
                  </a:cubicBezTo>
                  <a:cubicBezTo>
                    <a:pt x="11622" y="6137"/>
                    <a:pt x="11811" y="6165"/>
                    <a:pt x="11946" y="6236"/>
                  </a:cubicBezTo>
                  <a:cubicBezTo>
                    <a:pt x="11946" y="6236"/>
                    <a:pt x="9697" y="2284"/>
                    <a:pt x="6232" y="613"/>
                  </a:cubicBezTo>
                  <a:cubicBezTo>
                    <a:pt x="5344" y="180"/>
                    <a:pt x="4565" y="1"/>
                    <a:pt x="3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4491875" y="1186700"/>
              <a:ext cx="269150" cy="155575"/>
            </a:xfrm>
            <a:custGeom>
              <a:avLst/>
              <a:gdLst/>
              <a:ahLst/>
              <a:cxnLst/>
              <a:rect l="l" t="t" r="r" b="b"/>
              <a:pathLst>
                <a:path w="10766" h="6223" extrusionOk="0">
                  <a:moveTo>
                    <a:pt x="2741" y="1"/>
                  </a:moveTo>
                  <a:cubicBezTo>
                    <a:pt x="823" y="1"/>
                    <a:pt x="0" y="1532"/>
                    <a:pt x="704" y="2758"/>
                  </a:cubicBezTo>
                  <a:cubicBezTo>
                    <a:pt x="6175" y="3305"/>
                    <a:pt x="10613" y="6132"/>
                    <a:pt x="10765" y="6223"/>
                  </a:cubicBezTo>
                  <a:cubicBezTo>
                    <a:pt x="10765" y="6223"/>
                    <a:pt x="8516" y="2271"/>
                    <a:pt x="5051" y="600"/>
                  </a:cubicBezTo>
                  <a:cubicBezTo>
                    <a:pt x="4166" y="176"/>
                    <a:pt x="3390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4296700" y="1086175"/>
              <a:ext cx="82100" cy="130725"/>
            </a:xfrm>
            <a:custGeom>
              <a:avLst/>
              <a:gdLst/>
              <a:ahLst/>
              <a:cxnLst/>
              <a:rect l="l" t="t" r="r" b="b"/>
              <a:pathLst>
                <a:path w="3284" h="5229" fill="none" extrusionOk="0">
                  <a:moveTo>
                    <a:pt x="1155" y="0"/>
                  </a:moveTo>
                  <a:cubicBezTo>
                    <a:pt x="1155" y="0"/>
                    <a:pt x="0" y="3040"/>
                    <a:pt x="3283" y="5228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4260225" y="947400"/>
              <a:ext cx="352625" cy="196350"/>
            </a:xfrm>
            <a:custGeom>
              <a:avLst/>
              <a:gdLst/>
              <a:ahLst/>
              <a:cxnLst/>
              <a:rect l="l" t="t" r="r" b="b"/>
              <a:pathLst>
                <a:path w="14105" h="7854" extrusionOk="0">
                  <a:moveTo>
                    <a:pt x="6884" y="1"/>
                  </a:moveTo>
                  <a:cubicBezTo>
                    <a:pt x="5124" y="1"/>
                    <a:pt x="3297" y="617"/>
                    <a:pt x="2007" y="1965"/>
                  </a:cubicBezTo>
                  <a:cubicBezTo>
                    <a:pt x="0" y="4092"/>
                    <a:pt x="2280" y="5764"/>
                    <a:pt x="2280" y="5764"/>
                  </a:cubicBezTo>
                  <a:cubicBezTo>
                    <a:pt x="2159" y="5855"/>
                    <a:pt x="1064" y="6646"/>
                    <a:pt x="2219" y="7466"/>
                  </a:cubicBezTo>
                  <a:cubicBezTo>
                    <a:pt x="2584" y="7722"/>
                    <a:pt x="3163" y="7854"/>
                    <a:pt x="3860" y="7854"/>
                  </a:cubicBezTo>
                  <a:cubicBezTo>
                    <a:pt x="5487" y="7854"/>
                    <a:pt x="7761" y="7135"/>
                    <a:pt x="9484" y="5582"/>
                  </a:cubicBezTo>
                  <a:cubicBezTo>
                    <a:pt x="11946" y="3393"/>
                    <a:pt x="14104" y="1752"/>
                    <a:pt x="14104" y="1752"/>
                  </a:cubicBezTo>
                  <a:cubicBezTo>
                    <a:pt x="14104" y="1752"/>
                    <a:pt x="12098" y="1630"/>
                    <a:pt x="9757" y="597"/>
                  </a:cubicBezTo>
                  <a:cubicBezTo>
                    <a:pt x="8900" y="207"/>
                    <a:pt x="7903" y="1"/>
                    <a:pt x="6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4260225" y="947400"/>
              <a:ext cx="352625" cy="144125"/>
            </a:xfrm>
            <a:custGeom>
              <a:avLst/>
              <a:gdLst/>
              <a:ahLst/>
              <a:cxnLst/>
              <a:rect l="l" t="t" r="r" b="b"/>
              <a:pathLst>
                <a:path w="14105" h="5765" extrusionOk="0">
                  <a:moveTo>
                    <a:pt x="6884" y="1"/>
                  </a:moveTo>
                  <a:cubicBezTo>
                    <a:pt x="5124" y="1"/>
                    <a:pt x="3297" y="617"/>
                    <a:pt x="2007" y="1965"/>
                  </a:cubicBezTo>
                  <a:cubicBezTo>
                    <a:pt x="0" y="4092"/>
                    <a:pt x="2311" y="5764"/>
                    <a:pt x="2311" y="5764"/>
                  </a:cubicBezTo>
                  <a:cubicBezTo>
                    <a:pt x="6779" y="2998"/>
                    <a:pt x="14104" y="1752"/>
                    <a:pt x="14104" y="1752"/>
                  </a:cubicBezTo>
                  <a:cubicBezTo>
                    <a:pt x="14104" y="1752"/>
                    <a:pt x="12098" y="1630"/>
                    <a:pt x="9757" y="597"/>
                  </a:cubicBezTo>
                  <a:cubicBezTo>
                    <a:pt x="8900" y="207"/>
                    <a:pt x="7903" y="1"/>
                    <a:pt x="6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4728325" y="1252600"/>
              <a:ext cx="90450" cy="36500"/>
            </a:xfrm>
            <a:custGeom>
              <a:avLst/>
              <a:gdLst/>
              <a:ahLst/>
              <a:cxnLst/>
              <a:rect l="l" t="t" r="r" b="b"/>
              <a:pathLst>
                <a:path w="3618" h="1460" fill="none" extrusionOk="0">
                  <a:moveTo>
                    <a:pt x="3617" y="669"/>
                  </a:moveTo>
                  <a:cubicBezTo>
                    <a:pt x="3617" y="669"/>
                    <a:pt x="1824" y="1459"/>
                    <a:pt x="0" y="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4754925" y="1095300"/>
              <a:ext cx="296375" cy="233025"/>
            </a:xfrm>
            <a:custGeom>
              <a:avLst/>
              <a:gdLst/>
              <a:ahLst/>
              <a:cxnLst/>
              <a:rect l="l" t="t" r="r" b="b"/>
              <a:pathLst>
                <a:path w="11855" h="9321" extrusionOk="0">
                  <a:moveTo>
                    <a:pt x="11854" y="0"/>
                  </a:moveTo>
                  <a:cubicBezTo>
                    <a:pt x="10943" y="1034"/>
                    <a:pt x="8602" y="1003"/>
                    <a:pt x="6049" y="1125"/>
                  </a:cubicBezTo>
                  <a:cubicBezTo>
                    <a:pt x="3496" y="1246"/>
                    <a:pt x="1550" y="2280"/>
                    <a:pt x="760" y="4316"/>
                  </a:cubicBezTo>
                  <a:cubicBezTo>
                    <a:pt x="0" y="6353"/>
                    <a:pt x="2158" y="7052"/>
                    <a:pt x="2158" y="7052"/>
                  </a:cubicBezTo>
                  <a:cubicBezTo>
                    <a:pt x="1938" y="8494"/>
                    <a:pt x="2967" y="9320"/>
                    <a:pt x="4426" y="9320"/>
                  </a:cubicBezTo>
                  <a:cubicBezTo>
                    <a:pt x="5582" y="9320"/>
                    <a:pt x="7008" y="8802"/>
                    <a:pt x="8298" y="7660"/>
                  </a:cubicBezTo>
                  <a:cubicBezTo>
                    <a:pt x="11216" y="5076"/>
                    <a:pt x="11854" y="1"/>
                    <a:pt x="11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4803350" y="1095300"/>
              <a:ext cx="247950" cy="233025"/>
            </a:xfrm>
            <a:custGeom>
              <a:avLst/>
              <a:gdLst/>
              <a:ahLst/>
              <a:cxnLst/>
              <a:rect l="l" t="t" r="r" b="b"/>
              <a:pathLst>
                <a:path w="9918" h="9321" extrusionOk="0">
                  <a:moveTo>
                    <a:pt x="9917" y="0"/>
                  </a:moveTo>
                  <a:cubicBezTo>
                    <a:pt x="9917" y="1"/>
                    <a:pt x="7060" y="5168"/>
                    <a:pt x="221" y="7052"/>
                  </a:cubicBezTo>
                  <a:cubicBezTo>
                    <a:pt x="1" y="8494"/>
                    <a:pt x="1030" y="9320"/>
                    <a:pt x="2489" y="9320"/>
                  </a:cubicBezTo>
                  <a:cubicBezTo>
                    <a:pt x="3645" y="9320"/>
                    <a:pt x="5071" y="8802"/>
                    <a:pt x="6361" y="7660"/>
                  </a:cubicBezTo>
                  <a:cubicBezTo>
                    <a:pt x="9279" y="5076"/>
                    <a:pt x="9917" y="1"/>
                    <a:pt x="9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4605975" y="2004875"/>
              <a:ext cx="63100" cy="54750"/>
            </a:xfrm>
            <a:custGeom>
              <a:avLst/>
              <a:gdLst/>
              <a:ahLst/>
              <a:cxnLst/>
              <a:rect l="l" t="t" r="r" b="b"/>
              <a:pathLst>
                <a:path w="2524" h="2190" fill="none" extrusionOk="0">
                  <a:moveTo>
                    <a:pt x="2523" y="1"/>
                  </a:moveTo>
                  <a:cubicBezTo>
                    <a:pt x="2523" y="1"/>
                    <a:pt x="882" y="1"/>
                    <a:pt x="1" y="2189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4620425" y="1915250"/>
              <a:ext cx="335875" cy="195825"/>
            </a:xfrm>
            <a:custGeom>
              <a:avLst/>
              <a:gdLst/>
              <a:ahLst/>
              <a:cxnLst/>
              <a:rect l="l" t="t" r="r" b="b"/>
              <a:pathLst>
                <a:path w="13435" h="7833" extrusionOk="0">
                  <a:moveTo>
                    <a:pt x="5031" y="0"/>
                  </a:moveTo>
                  <a:cubicBezTo>
                    <a:pt x="2086" y="0"/>
                    <a:pt x="201" y="1938"/>
                    <a:pt x="1550" y="3677"/>
                  </a:cubicBezTo>
                  <a:cubicBezTo>
                    <a:pt x="1550" y="3677"/>
                    <a:pt x="0" y="5349"/>
                    <a:pt x="1672" y="6747"/>
                  </a:cubicBezTo>
                  <a:cubicBezTo>
                    <a:pt x="2553" y="7484"/>
                    <a:pt x="3578" y="7832"/>
                    <a:pt x="4689" y="7832"/>
                  </a:cubicBezTo>
                  <a:cubicBezTo>
                    <a:pt x="5685" y="7832"/>
                    <a:pt x="6750" y="7552"/>
                    <a:pt x="7842" y="7020"/>
                  </a:cubicBezTo>
                  <a:cubicBezTo>
                    <a:pt x="9778" y="6065"/>
                    <a:pt x="11539" y="5066"/>
                    <a:pt x="12808" y="5066"/>
                  </a:cubicBezTo>
                  <a:cubicBezTo>
                    <a:pt x="13033" y="5066"/>
                    <a:pt x="13243" y="5098"/>
                    <a:pt x="13435" y="5166"/>
                  </a:cubicBezTo>
                  <a:cubicBezTo>
                    <a:pt x="13435" y="5166"/>
                    <a:pt x="10456" y="1032"/>
                    <a:pt x="6626" y="181"/>
                  </a:cubicBezTo>
                  <a:cubicBezTo>
                    <a:pt x="6071" y="57"/>
                    <a:pt x="5535" y="0"/>
                    <a:pt x="5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4625425" y="1915250"/>
              <a:ext cx="330875" cy="129175"/>
            </a:xfrm>
            <a:custGeom>
              <a:avLst/>
              <a:gdLst/>
              <a:ahLst/>
              <a:cxnLst/>
              <a:rect l="l" t="t" r="r" b="b"/>
              <a:pathLst>
                <a:path w="13235" h="5167" extrusionOk="0">
                  <a:moveTo>
                    <a:pt x="4831" y="0"/>
                  </a:moveTo>
                  <a:cubicBezTo>
                    <a:pt x="1886" y="0"/>
                    <a:pt x="1" y="1938"/>
                    <a:pt x="1350" y="3677"/>
                  </a:cubicBezTo>
                  <a:cubicBezTo>
                    <a:pt x="2783" y="3336"/>
                    <a:pt x="4134" y="3201"/>
                    <a:pt x="5374" y="3201"/>
                  </a:cubicBezTo>
                  <a:cubicBezTo>
                    <a:pt x="10106" y="3201"/>
                    <a:pt x="13235" y="5166"/>
                    <a:pt x="13235" y="5166"/>
                  </a:cubicBezTo>
                  <a:cubicBezTo>
                    <a:pt x="13235" y="5166"/>
                    <a:pt x="10256" y="1032"/>
                    <a:pt x="6426" y="181"/>
                  </a:cubicBezTo>
                  <a:cubicBezTo>
                    <a:pt x="5871" y="57"/>
                    <a:pt x="5335" y="0"/>
                    <a:pt x="4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4105975" y="1137850"/>
              <a:ext cx="358675" cy="187725"/>
            </a:xfrm>
            <a:custGeom>
              <a:avLst/>
              <a:gdLst/>
              <a:ahLst/>
              <a:cxnLst/>
              <a:rect l="l" t="t" r="r" b="b"/>
              <a:pathLst>
                <a:path w="14347" h="7509" fill="none" extrusionOk="0">
                  <a:moveTo>
                    <a:pt x="2371" y="7508"/>
                  </a:moveTo>
                  <a:cubicBezTo>
                    <a:pt x="2371" y="7508"/>
                    <a:pt x="0" y="6292"/>
                    <a:pt x="882" y="3739"/>
                  </a:cubicBezTo>
                  <a:cubicBezTo>
                    <a:pt x="1763" y="1186"/>
                    <a:pt x="9636" y="0"/>
                    <a:pt x="14347" y="6809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4183475" y="1461550"/>
              <a:ext cx="256100" cy="292600"/>
            </a:xfrm>
            <a:custGeom>
              <a:avLst/>
              <a:gdLst/>
              <a:ahLst/>
              <a:cxnLst/>
              <a:rect l="l" t="t" r="r" b="b"/>
              <a:pathLst>
                <a:path w="10244" h="11704" extrusionOk="0">
                  <a:moveTo>
                    <a:pt x="5137" y="943"/>
                  </a:moveTo>
                  <a:lnTo>
                    <a:pt x="9636" y="11308"/>
                  </a:lnTo>
                  <a:lnTo>
                    <a:pt x="608" y="11308"/>
                  </a:lnTo>
                  <a:lnTo>
                    <a:pt x="5137" y="943"/>
                  </a:lnTo>
                  <a:close/>
                  <a:moveTo>
                    <a:pt x="5107" y="1"/>
                  </a:moveTo>
                  <a:lnTo>
                    <a:pt x="0" y="11703"/>
                  </a:lnTo>
                  <a:lnTo>
                    <a:pt x="10244" y="11703"/>
                  </a:lnTo>
                  <a:lnTo>
                    <a:pt x="5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4020100" y="480550"/>
              <a:ext cx="587425" cy="1273600"/>
            </a:xfrm>
            <a:custGeom>
              <a:avLst/>
              <a:gdLst/>
              <a:ahLst/>
              <a:cxnLst/>
              <a:rect l="l" t="t" r="r" b="b"/>
              <a:pathLst>
                <a:path w="23497" h="50944" extrusionOk="0">
                  <a:moveTo>
                    <a:pt x="11672" y="1368"/>
                  </a:moveTo>
                  <a:lnTo>
                    <a:pt x="23101" y="40092"/>
                  </a:lnTo>
                  <a:lnTo>
                    <a:pt x="16384" y="50548"/>
                  </a:lnTo>
                  <a:lnTo>
                    <a:pt x="6931" y="50548"/>
                  </a:lnTo>
                  <a:lnTo>
                    <a:pt x="396" y="40365"/>
                  </a:lnTo>
                  <a:lnTo>
                    <a:pt x="11672" y="1368"/>
                  </a:lnTo>
                  <a:close/>
                  <a:moveTo>
                    <a:pt x="11642" y="0"/>
                  </a:moveTo>
                  <a:lnTo>
                    <a:pt x="31" y="40335"/>
                  </a:lnTo>
                  <a:lnTo>
                    <a:pt x="0" y="40426"/>
                  </a:lnTo>
                  <a:lnTo>
                    <a:pt x="6748" y="50943"/>
                  </a:lnTo>
                  <a:lnTo>
                    <a:pt x="16566" y="50943"/>
                  </a:lnTo>
                  <a:lnTo>
                    <a:pt x="23466" y="40213"/>
                  </a:lnTo>
                  <a:lnTo>
                    <a:pt x="23496" y="40153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4306575" y="497250"/>
              <a:ext cx="9900" cy="975725"/>
            </a:xfrm>
            <a:custGeom>
              <a:avLst/>
              <a:gdLst/>
              <a:ahLst/>
              <a:cxnLst/>
              <a:rect l="l" t="t" r="r" b="b"/>
              <a:pathLst>
                <a:path w="396" h="39029" extrusionOk="0">
                  <a:moveTo>
                    <a:pt x="1" y="1"/>
                  </a:moveTo>
                  <a:lnTo>
                    <a:pt x="1" y="39029"/>
                  </a:lnTo>
                  <a:lnTo>
                    <a:pt x="396" y="39029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4007175" y="1468400"/>
              <a:ext cx="38775" cy="38025"/>
            </a:xfrm>
            <a:custGeom>
              <a:avLst/>
              <a:gdLst/>
              <a:ahLst/>
              <a:cxnLst/>
              <a:rect l="l" t="t" r="r" b="b"/>
              <a:pathLst>
                <a:path w="155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51" y="1186"/>
                    <a:pt x="1551" y="760"/>
                  </a:cubicBezTo>
                  <a:cubicBezTo>
                    <a:pt x="1551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4292150" y="1468400"/>
              <a:ext cx="38775" cy="38025"/>
            </a:xfrm>
            <a:custGeom>
              <a:avLst/>
              <a:gdLst/>
              <a:ahLst/>
              <a:cxnLst/>
              <a:rect l="l" t="t" r="r" b="b"/>
              <a:pathLst>
                <a:path w="1551" h="1521" extrusionOk="0">
                  <a:moveTo>
                    <a:pt x="760" y="0"/>
                  </a:moveTo>
                  <a:cubicBezTo>
                    <a:pt x="365" y="0"/>
                    <a:pt x="0" y="335"/>
                    <a:pt x="0" y="760"/>
                  </a:cubicBezTo>
                  <a:cubicBezTo>
                    <a:pt x="0" y="1186"/>
                    <a:pt x="365" y="1520"/>
                    <a:pt x="760" y="1520"/>
                  </a:cubicBezTo>
                  <a:cubicBezTo>
                    <a:pt x="1186" y="1520"/>
                    <a:pt x="1550" y="1186"/>
                    <a:pt x="1550" y="760"/>
                  </a:cubicBezTo>
                  <a:cubicBezTo>
                    <a:pt x="155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4172075" y="1723725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4412950" y="1723725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1" y="1186"/>
                    <a:pt x="1521" y="760"/>
                  </a:cubicBezTo>
                  <a:cubicBezTo>
                    <a:pt x="1521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4577100" y="1468400"/>
              <a:ext cx="38775" cy="38025"/>
            </a:xfrm>
            <a:custGeom>
              <a:avLst/>
              <a:gdLst/>
              <a:ahLst/>
              <a:cxnLst/>
              <a:rect l="l" t="t" r="r" b="b"/>
              <a:pathLst>
                <a:path w="1551" h="1521" extrusionOk="0">
                  <a:moveTo>
                    <a:pt x="791" y="0"/>
                  </a:moveTo>
                  <a:cubicBezTo>
                    <a:pt x="365" y="0"/>
                    <a:pt x="0" y="335"/>
                    <a:pt x="0" y="760"/>
                  </a:cubicBezTo>
                  <a:cubicBezTo>
                    <a:pt x="0" y="1186"/>
                    <a:pt x="365" y="1520"/>
                    <a:pt x="791" y="1520"/>
                  </a:cubicBezTo>
                  <a:cubicBezTo>
                    <a:pt x="1216" y="1520"/>
                    <a:pt x="1551" y="1186"/>
                    <a:pt x="1551" y="760"/>
                  </a:cubicBezTo>
                  <a:cubicBezTo>
                    <a:pt x="1551" y="335"/>
                    <a:pt x="121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4504150" y="1822500"/>
              <a:ext cx="136800" cy="90450"/>
            </a:xfrm>
            <a:custGeom>
              <a:avLst/>
              <a:gdLst/>
              <a:ahLst/>
              <a:cxnLst/>
              <a:rect l="l" t="t" r="r" b="b"/>
              <a:pathLst>
                <a:path w="5472" h="3618" fill="none" extrusionOk="0">
                  <a:moveTo>
                    <a:pt x="1277" y="1"/>
                  </a:moveTo>
                  <a:cubicBezTo>
                    <a:pt x="1277" y="1"/>
                    <a:pt x="0" y="3618"/>
                    <a:pt x="5472" y="3223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4375725" y="1517800"/>
              <a:ext cx="275100" cy="351050"/>
            </a:xfrm>
            <a:custGeom>
              <a:avLst/>
              <a:gdLst/>
              <a:ahLst/>
              <a:cxnLst/>
              <a:rect l="l" t="t" r="r" b="b"/>
              <a:pathLst>
                <a:path w="11004" h="14042" extrusionOk="0">
                  <a:moveTo>
                    <a:pt x="4226" y="0"/>
                  </a:moveTo>
                  <a:cubicBezTo>
                    <a:pt x="4226" y="0"/>
                    <a:pt x="3648" y="2462"/>
                    <a:pt x="2189" y="4286"/>
                  </a:cubicBezTo>
                  <a:cubicBezTo>
                    <a:pt x="730" y="6110"/>
                    <a:pt x="1" y="11459"/>
                    <a:pt x="2037" y="13374"/>
                  </a:cubicBezTo>
                  <a:cubicBezTo>
                    <a:pt x="2563" y="13861"/>
                    <a:pt x="3108" y="14042"/>
                    <a:pt x="3626" y="14042"/>
                  </a:cubicBezTo>
                  <a:cubicBezTo>
                    <a:pt x="5113" y="14042"/>
                    <a:pt x="6384" y="12553"/>
                    <a:pt x="6384" y="12553"/>
                  </a:cubicBezTo>
                  <a:cubicBezTo>
                    <a:pt x="6384" y="12553"/>
                    <a:pt x="7152" y="12933"/>
                    <a:pt x="8014" y="12933"/>
                  </a:cubicBezTo>
                  <a:cubicBezTo>
                    <a:pt x="8732" y="12933"/>
                    <a:pt x="9514" y="12670"/>
                    <a:pt x="9970" y="11702"/>
                  </a:cubicBezTo>
                  <a:cubicBezTo>
                    <a:pt x="11004" y="9575"/>
                    <a:pt x="10487" y="7113"/>
                    <a:pt x="8451" y="5350"/>
                  </a:cubicBezTo>
                  <a:cubicBezTo>
                    <a:pt x="6566" y="3708"/>
                    <a:pt x="4742" y="1429"/>
                    <a:pt x="4286" y="243"/>
                  </a:cubicBezTo>
                  <a:cubicBezTo>
                    <a:pt x="4286" y="213"/>
                    <a:pt x="4286" y="213"/>
                    <a:pt x="4286" y="213"/>
                  </a:cubicBezTo>
                  <a:cubicBezTo>
                    <a:pt x="4256" y="152"/>
                    <a:pt x="4226" y="91"/>
                    <a:pt x="4226" y="30"/>
                  </a:cubicBezTo>
                  <a:cubicBezTo>
                    <a:pt x="4226" y="0"/>
                    <a:pt x="4226" y="0"/>
                    <a:pt x="4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375725" y="1517800"/>
              <a:ext cx="167200" cy="351050"/>
            </a:xfrm>
            <a:custGeom>
              <a:avLst/>
              <a:gdLst/>
              <a:ahLst/>
              <a:cxnLst/>
              <a:rect l="l" t="t" r="r" b="b"/>
              <a:pathLst>
                <a:path w="6688" h="14042" extrusionOk="0">
                  <a:moveTo>
                    <a:pt x="4226" y="0"/>
                  </a:moveTo>
                  <a:cubicBezTo>
                    <a:pt x="4226" y="0"/>
                    <a:pt x="3648" y="2462"/>
                    <a:pt x="2189" y="4286"/>
                  </a:cubicBezTo>
                  <a:cubicBezTo>
                    <a:pt x="730" y="6110"/>
                    <a:pt x="1" y="11459"/>
                    <a:pt x="2037" y="13374"/>
                  </a:cubicBezTo>
                  <a:cubicBezTo>
                    <a:pt x="2563" y="13861"/>
                    <a:pt x="3108" y="14042"/>
                    <a:pt x="3626" y="14042"/>
                  </a:cubicBezTo>
                  <a:cubicBezTo>
                    <a:pt x="5113" y="14042"/>
                    <a:pt x="6384" y="12553"/>
                    <a:pt x="6384" y="12553"/>
                  </a:cubicBezTo>
                  <a:cubicBezTo>
                    <a:pt x="6688" y="8268"/>
                    <a:pt x="4712" y="1581"/>
                    <a:pt x="4286" y="243"/>
                  </a:cubicBezTo>
                  <a:cubicBezTo>
                    <a:pt x="4286" y="213"/>
                    <a:pt x="4286" y="213"/>
                    <a:pt x="4286" y="213"/>
                  </a:cubicBezTo>
                  <a:cubicBezTo>
                    <a:pt x="4256" y="122"/>
                    <a:pt x="4226" y="61"/>
                    <a:pt x="4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3564150" y="1222950"/>
              <a:ext cx="726500" cy="1404300"/>
            </a:xfrm>
            <a:custGeom>
              <a:avLst/>
              <a:gdLst/>
              <a:ahLst/>
              <a:cxnLst/>
              <a:rect l="l" t="t" r="r" b="b"/>
              <a:pathLst>
                <a:path w="29060" h="56172" fill="none" extrusionOk="0">
                  <a:moveTo>
                    <a:pt x="29059" y="3982"/>
                  </a:moveTo>
                  <a:cubicBezTo>
                    <a:pt x="29059" y="3982"/>
                    <a:pt x="24378" y="1"/>
                    <a:pt x="21217" y="5563"/>
                  </a:cubicBezTo>
                  <a:cubicBezTo>
                    <a:pt x="18056" y="11125"/>
                    <a:pt x="14378" y="17144"/>
                    <a:pt x="18755" y="28238"/>
                  </a:cubicBezTo>
                  <a:cubicBezTo>
                    <a:pt x="23132" y="39332"/>
                    <a:pt x="20001" y="55473"/>
                    <a:pt x="11491" y="55807"/>
                  </a:cubicBezTo>
                  <a:cubicBezTo>
                    <a:pt x="2980" y="56172"/>
                    <a:pt x="1" y="46263"/>
                    <a:pt x="1" y="46263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080900" y="2132550"/>
              <a:ext cx="60800" cy="117050"/>
            </a:xfrm>
            <a:custGeom>
              <a:avLst/>
              <a:gdLst/>
              <a:ahLst/>
              <a:cxnLst/>
              <a:rect l="l" t="t" r="r" b="b"/>
              <a:pathLst>
                <a:path w="2432" h="4682" fill="none" extrusionOk="0">
                  <a:moveTo>
                    <a:pt x="2432" y="0"/>
                  </a:moveTo>
                  <a:cubicBezTo>
                    <a:pt x="2432" y="0"/>
                    <a:pt x="213" y="1277"/>
                    <a:pt x="0" y="4681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087725" y="2055800"/>
              <a:ext cx="307025" cy="232550"/>
            </a:xfrm>
            <a:custGeom>
              <a:avLst/>
              <a:gdLst/>
              <a:ahLst/>
              <a:cxnLst/>
              <a:rect l="l" t="t" r="r" b="b"/>
              <a:pathLst>
                <a:path w="12281" h="9302" extrusionOk="0">
                  <a:moveTo>
                    <a:pt x="3527" y="0"/>
                  </a:moveTo>
                  <a:cubicBezTo>
                    <a:pt x="700" y="0"/>
                    <a:pt x="1824" y="2918"/>
                    <a:pt x="1824" y="2918"/>
                  </a:cubicBezTo>
                  <a:cubicBezTo>
                    <a:pt x="1824" y="2918"/>
                    <a:pt x="1723" y="2903"/>
                    <a:pt x="1571" y="2903"/>
                  </a:cubicBezTo>
                  <a:cubicBezTo>
                    <a:pt x="1192" y="2903"/>
                    <a:pt x="500" y="2996"/>
                    <a:pt x="305" y="3648"/>
                  </a:cubicBezTo>
                  <a:cubicBezTo>
                    <a:pt x="1" y="4590"/>
                    <a:pt x="1855" y="8329"/>
                    <a:pt x="5654" y="8845"/>
                  </a:cubicBezTo>
                  <a:cubicBezTo>
                    <a:pt x="6691" y="8978"/>
                    <a:pt x="7545" y="9016"/>
                    <a:pt x="8269" y="9016"/>
                  </a:cubicBezTo>
                  <a:cubicBezTo>
                    <a:pt x="9215" y="9016"/>
                    <a:pt x="9939" y="8951"/>
                    <a:pt x="10559" y="8951"/>
                  </a:cubicBezTo>
                  <a:cubicBezTo>
                    <a:pt x="11179" y="8951"/>
                    <a:pt x="11695" y="9016"/>
                    <a:pt x="12227" y="9274"/>
                  </a:cubicBezTo>
                  <a:lnTo>
                    <a:pt x="12227" y="9274"/>
                  </a:lnTo>
                  <a:cubicBezTo>
                    <a:pt x="11985" y="9013"/>
                    <a:pt x="10172" y="7243"/>
                    <a:pt x="9302" y="4863"/>
                  </a:cubicBezTo>
                  <a:cubicBezTo>
                    <a:pt x="8390" y="2249"/>
                    <a:pt x="6353" y="0"/>
                    <a:pt x="3527" y="0"/>
                  </a:cubicBezTo>
                  <a:close/>
                  <a:moveTo>
                    <a:pt x="12227" y="9274"/>
                  </a:moveTo>
                  <a:cubicBezTo>
                    <a:pt x="12238" y="9287"/>
                    <a:pt x="12246" y="9296"/>
                    <a:pt x="12250" y="9301"/>
                  </a:cubicBezTo>
                  <a:lnTo>
                    <a:pt x="12281" y="9301"/>
                  </a:lnTo>
                  <a:cubicBezTo>
                    <a:pt x="12263" y="9292"/>
                    <a:pt x="12245" y="9283"/>
                    <a:pt x="12227" y="92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4105200" y="2055800"/>
              <a:ext cx="288800" cy="232550"/>
            </a:xfrm>
            <a:custGeom>
              <a:avLst/>
              <a:gdLst/>
              <a:ahLst/>
              <a:cxnLst/>
              <a:rect l="l" t="t" r="r" b="b"/>
              <a:pathLst>
                <a:path w="11552" h="9302" extrusionOk="0">
                  <a:moveTo>
                    <a:pt x="2828" y="0"/>
                  </a:moveTo>
                  <a:cubicBezTo>
                    <a:pt x="1" y="0"/>
                    <a:pt x="1125" y="2918"/>
                    <a:pt x="1125" y="2918"/>
                  </a:cubicBezTo>
                  <a:cubicBezTo>
                    <a:pt x="5989" y="4955"/>
                    <a:pt x="11369" y="9119"/>
                    <a:pt x="11551" y="9301"/>
                  </a:cubicBezTo>
                  <a:cubicBezTo>
                    <a:pt x="11430" y="9180"/>
                    <a:pt x="9515" y="7356"/>
                    <a:pt x="8603" y="4863"/>
                  </a:cubicBezTo>
                  <a:cubicBezTo>
                    <a:pt x="7691" y="2249"/>
                    <a:pt x="5654" y="0"/>
                    <a:pt x="2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3849875" y="2507150"/>
              <a:ext cx="317675" cy="214400"/>
            </a:xfrm>
            <a:custGeom>
              <a:avLst/>
              <a:gdLst/>
              <a:ahLst/>
              <a:cxnLst/>
              <a:rect l="l" t="t" r="r" b="b"/>
              <a:pathLst>
                <a:path w="12707" h="8576" extrusionOk="0">
                  <a:moveTo>
                    <a:pt x="3515" y="1"/>
                  </a:moveTo>
                  <a:cubicBezTo>
                    <a:pt x="3329" y="1"/>
                    <a:pt x="3140" y="11"/>
                    <a:pt x="2949" y="32"/>
                  </a:cubicBezTo>
                  <a:cubicBezTo>
                    <a:pt x="153" y="366"/>
                    <a:pt x="1612" y="3132"/>
                    <a:pt x="1612" y="3132"/>
                  </a:cubicBezTo>
                  <a:cubicBezTo>
                    <a:pt x="1612" y="3132"/>
                    <a:pt x="1607" y="3132"/>
                    <a:pt x="1598" y="3132"/>
                  </a:cubicBezTo>
                  <a:cubicBezTo>
                    <a:pt x="1461" y="3132"/>
                    <a:pt x="326" y="3159"/>
                    <a:pt x="183" y="4044"/>
                  </a:cubicBezTo>
                  <a:cubicBezTo>
                    <a:pt x="1" y="4986"/>
                    <a:pt x="2280" y="8512"/>
                    <a:pt x="6110" y="8573"/>
                  </a:cubicBezTo>
                  <a:cubicBezTo>
                    <a:pt x="6230" y="8575"/>
                    <a:pt x="6348" y="8576"/>
                    <a:pt x="6462" y="8576"/>
                  </a:cubicBezTo>
                  <a:cubicBezTo>
                    <a:pt x="9128" y="8576"/>
                    <a:pt x="10474" y="8081"/>
                    <a:pt x="11620" y="8081"/>
                  </a:cubicBezTo>
                  <a:cubicBezTo>
                    <a:pt x="11990" y="8081"/>
                    <a:pt x="12340" y="8132"/>
                    <a:pt x="12706" y="8269"/>
                  </a:cubicBezTo>
                  <a:cubicBezTo>
                    <a:pt x="12585" y="8147"/>
                    <a:pt x="10457" y="6597"/>
                    <a:pt x="9271" y="4196"/>
                  </a:cubicBezTo>
                  <a:cubicBezTo>
                    <a:pt x="8138" y="1900"/>
                    <a:pt x="6079" y="1"/>
                    <a:pt x="3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3853675" y="2507150"/>
              <a:ext cx="313875" cy="206725"/>
            </a:xfrm>
            <a:custGeom>
              <a:avLst/>
              <a:gdLst/>
              <a:ahLst/>
              <a:cxnLst/>
              <a:rect l="l" t="t" r="r" b="b"/>
              <a:pathLst>
                <a:path w="12555" h="8269" extrusionOk="0">
                  <a:moveTo>
                    <a:pt x="3363" y="1"/>
                  </a:moveTo>
                  <a:cubicBezTo>
                    <a:pt x="3177" y="1"/>
                    <a:pt x="2988" y="11"/>
                    <a:pt x="2797" y="32"/>
                  </a:cubicBezTo>
                  <a:cubicBezTo>
                    <a:pt x="1" y="366"/>
                    <a:pt x="1460" y="3132"/>
                    <a:pt x="1460" y="3132"/>
                  </a:cubicBezTo>
                  <a:cubicBezTo>
                    <a:pt x="6505" y="4591"/>
                    <a:pt x="12341" y="8117"/>
                    <a:pt x="12554" y="8269"/>
                  </a:cubicBezTo>
                  <a:cubicBezTo>
                    <a:pt x="12433" y="8147"/>
                    <a:pt x="10305" y="6597"/>
                    <a:pt x="9119" y="4196"/>
                  </a:cubicBezTo>
                  <a:cubicBezTo>
                    <a:pt x="7986" y="1900"/>
                    <a:pt x="5927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3642425" y="2606700"/>
              <a:ext cx="136800" cy="50200"/>
            </a:xfrm>
            <a:custGeom>
              <a:avLst/>
              <a:gdLst/>
              <a:ahLst/>
              <a:cxnLst/>
              <a:rect l="l" t="t" r="r" b="b"/>
              <a:pathLst>
                <a:path w="5472" h="2008" fill="none" extrusionOk="0">
                  <a:moveTo>
                    <a:pt x="1" y="1"/>
                  </a:moveTo>
                  <a:cubicBezTo>
                    <a:pt x="1" y="1"/>
                    <a:pt x="1247" y="2007"/>
                    <a:pt x="5472" y="183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3487425" y="2454725"/>
              <a:ext cx="224950" cy="217475"/>
            </a:xfrm>
            <a:custGeom>
              <a:avLst/>
              <a:gdLst/>
              <a:ahLst/>
              <a:cxnLst/>
              <a:rect l="l" t="t" r="r" b="b"/>
              <a:pathLst>
                <a:path w="8998" h="8699" extrusionOk="0">
                  <a:moveTo>
                    <a:pt x="1094" y="1"/>
                  </a:moveTo>
                  <a:cubicBezTo>
                    <a:pt x="1094" y="1"/>
                    <a:pt x="0" y="5806"/>
                    <a:pt x="2614" y="7995"/>
                  </a:cubicBezTo>
                  <a:cubicBezTo>
                    <a:pt x="3221" y="8503"/>
                    <a:pt x="3774" y="8698"/>
                    <a:pt x="4266" y="8698"/>
                  </a:cubicBezTo>
                  <a:cubicBezTo>
                    <a:pt x="5890" y="8698"/>
                    <a:pt x="6839" y="6566"/>
                    <a:pt x="6839" y="6566"/>
                  </a:cubicBezTo>
                  <a:cubicBezTo>
                    <a:pt x="6839" y="6566"/>
                    <a:pt x="8845" y="6445"/>
                    <a:pt x="8936" y="4135"/>
                  </a:cubicBezTo>
                  <a:cubicBezTo>
                    <a:pt x="8997" y="1825"/>
                    <a:pt x="5897" y="153"/>
                    <a:pt x="10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3919800" y="2336200"/>
              <a:ext cx="151225" cy="72975"/>
            </a:xfrm>
            <a:custGeom>
              <a:avLst/>
              <a:gdLst/>
              <a:ahLst/>
              <a:cxnLst/>
              <a:rect l="l" t="t" r="r" b="b"/>
              <a:pathLst>
                <a:path w="6049" h="2919" fill="none" extrusionOk="0">
                  <a:moveTo>
                    <a:pt x="0" y="1642"/>
                  </a:moveTo>
                  <a:cubicBezTo>
                    <a:pt x="0" y="1642"/>
                    <a:pt x="1034" y="2918"/>
                    <a:pt x="3101" y="2341"/>
                  </a:cubicBezTo>
                  <a:cubicBezTo>
                    <a:pt x="5198" y="1793"/>
                    <a:pt x="6049" y="0"/>
                    <a:pt x="6049" y="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3707025" y="2223775"/>
              <a:ext cx="288775" cy="237975"/>
            </a:xfrm>
            <a:custGeom>
              <a:avLst/>
              <a:gdLst/>
              <a:ahLst/>
              <a:cxnLst/>
              <a:rect l="l" t="t" r="r" b="b"/>
              <a:pathLst>
                <a:path w="11551" h="9519" extrusionOk="0">
                  <a:moveTo>
                    <a:pt x="2750" y="0"/>
                  </a:moveTo>
                  <a:cubicBezTo>
                    <a:pt x="1954" y="0"/>
                    <a:pt x="1151" y="58"/>
                    <a:pt x="365" y="181"/>
                  </a:cubicBezTo>
                  <a:cubicBezTo>
                    <a:pt x="365" y="181"/>
                    <a:pt x="0" y="6503"/>
                    <a:pt x="4073" y="8722"/>
                  </a:cubicBezTo>
                  <a:cubicBezTo>
                    <a:pt x="5109" y="9291"/>
                    <a:pt x="5970" y="9518"/>
                    <a:pt x="6675" y="9518"/>
                  </a:cubicBezTo>
                  <a:cubicBezTo>
                    <a:pt x="8721" y="9518"/>
                    <a:pt x="9460" y="7604"/>
                    <a:pt x="9393" y="6564"/>
                  </a:cubicBezTo>
                  <a:cubicBezTo>
                    <a:pt x="9393" y="6564"/>
                    <a:pt x="11551" y="6078"/>
                    <a:pt x="11125" y="3616"/>
                  </a:cubicBezTo>
                  <a:cubicBezTo>
                    <a:pt x="10794" y="1552"/>
                    <a:pt x="6874" y="0"/>
                    <a:pt x="2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3716150" y="2223775"/>
              <a:ext cx="279650" cy="164125"/>
            </a:xfrm>
            <a:custGeom>
              <a:avLst/>
              <a:gdLst/>
              <a:ahLst/>
              <a:cxnLst/>
              <a:rect l="l" t="t" r="r" b="b"/>
              <a:pathLst>
                <a:path w="11186" h="6565" extrusionOk="0">
                  <a:moveTo>
                    <a:pt x="2385" y="0"/>
                  </a:moveTo>
                  <a:cubicBezTo>
                    <a:pt x="1589" y="0"/>
                    <a:pt x="786" y="58"/>
                    <a:pt x="0" y="181"/>
                  </a:cubicBezTo>
                  <a:cubicBezTo>
                    <a:pt x="3769" y="4224"/>
                    <a:pt x="9028" y="6564"/>
                    <a:pt x="9028" y="6564"/>
                  </a:cubicBezTo>
                  <a:cubicBezTo>
                    <a:pt x="9028" y="6564"/>
                    <a:pt x="11186" y="6078"/>
                    <a:pt x="10760" y="3616"/>
                  </a:cubicBezTo>
                  <a:cubicBezTo>
                    <a:pt x="10429" y="1552"/>
                    <a:pt x="6509" y="0"/>
                    <a:pt x="2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3900800" y="1981325"/>
              <a:ext cx="165675" cy="95000"/>
            </a:xfrm>
            <a:custGeom>
              <a:avLst/>
              <a:gdLst/>
              <a:ahLst/>
              <a:cxnLst/>
              <a:rect l="l" t="t" r="r" b="b"/>
              <a:pathLst>
                <a:path w="6627" h="3800" fill="none" extrusionOk="0">
                  <a:moveTo>
                    <a:pt x="0" y="0"/>
                  </a:moveTo>
                  <a:cubicBezTo>
                    <a:pt x="0" y="0"/>
                    <a:pt x="335" y="3800"/>
                    <a:pt x="6627" y="2432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3710825" y="1637100"/>
              <a:ext cx="312325" cy="410150"/>
            </a:xfrm>
            <a:custGeom>
              <a:avLst/>
              <a:gdLst/>
              <a:ahLst/>
              <a:cxnLst/>
              <a:rect l="l" t="t" r="r" b="b"/>
              <a:pathLst>
                <a:path w="12493" h="16406" extrusionOk="0">
                  <a:moveTo>
                    <a:pt x="3010" y="0"/>
                  </a:moveTo>
                  <a:cubicBezTo>
                    <a:pt x="3010" y="0"/>
                    <a:pt x="2797" y="2979"/>
                    <a:pt x="1399" y="5319"/>
                  </a:cubicBezTo>
                  <a:cubicBezTo>
                    <a:pt x="0" y="7690"/>
                    <a:pt x="61" y="14013"/>
                    <a:pt x="2736" y="15867"/>
                  </a:cubicBezTo>
                  <a:cubicBezTo>
                    <a:pt x="3293" y="16253"/>
                    <a:pt x="3830" y="16406"/>
                    <a:pt x="4331" y="16406"/>
                  </a:cubicBezTo>
                  <a:cubicBezTo>
                    <a:pt x="6239" y="16406"/>
                    <a:pt x="7630" y="14195"/>
                    <a:pt x="7630" y="14195"/>
                  </a:cubicBezTo>
                  <a:cubicBezTo>
                    <a:pt x="7630" y="14195"/>
                    <a:pt x="8272" y="14409"/>
                    <a:pt x="9058" y="14409"/>
                  </a:cubicBezTo>
                  <a:cubicBezTo>
                    <a:pt x="10023" y="14409"/>
                    <a:pt x="11203" y="14086"/>
                    <a:pt x="11672" y="12645"/>
                  </a:cubicBezTo>
                  <a:cubicBezTo>
                    <a:pt x="12493" y="10000"/>
                    <a:pt x="11490" y="7204"/>
                    <a:pt x="8846" y="5502"/>
                  </a:cubicBezTo>
                  <a:cubicBezTo>
                    <a:pt x="6383" y="3921"/>
                    <a:pt x="3891" y="1581"/>
                    <a:pt x="3162" y="274"/>
                  </a:cubicBezTo>
                  <a:cubicBezTo>
                    <a:pt x="3131" y="274"/>
                    <a:pt x="3131" y="243"/>
                    <a:pt x="3131" y="243"/>
                  </a:cubicBezTo>
                  <a:cubicBezTo>
                    <a:pt x="3101" y="183"/>
                    <a:pt x="3070" y="91"/>
                    <a:pt x="3040" y="31"/>
                  </a:cubicBezTo>
                  <a:cubicBezTo>
                    <a:pt x="3010" y="0"/>
                    <a:pt x="3010" y="0"/>
                    <a:pt x="3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3710825" y="1637100"/>
              <a:ext cx="190750" cy="410150"/>
            </a:xfrm>
            <a:custGeom>
              <a:avLst/>
              <a:gdLst/>
              <a:ahLst/>
              <a:cxnLst/>
              <a:rect l="l" t="t" r="r" b="b"/>
              <a:pathLst>
                <a:path w="7630" h="16406" extrusionOk="0">
                  <a:moveTo>
                    <a:pt x="3010" y="0"/>
                  </a:moveTo>
                  <a:cubicBezTo>
                    <a:pt x="3010" y="0"/>
                    <a:pt x="2797" y="2979"/>
                    <a:pt x="1399" y="5319"/>
                  </a:cubicBezTo>
                  <a:cubicBezTo>
                    <a:pt x="0" y="7690"/>
                    <a:pt x="61" y="14013"/>
                    <a:pt x="2736" y="15867"/>
                  </a:cubicBezTo>
                  <a:cubicBezTo>
                    <a:pt x="3293" y="16253"/>
                    <a:pt x="3830" y="16406"/>
                    <a:pt x="4331" y="16406"/>
                  </a:cubicBezTo>
                  <a:cubicBezTo>
                    <a:pt x="6239" y="16406"/>
                    <a:pt x="7630" y="14195"/>
                    <a:pt x="7630" y="14195"/>
                  </a:cubicBezTo>
                  <a:cubicBezTo>
                    <a:pt x="7265" y="9180"/>
                    <a:pt x="3861" y="1763"/>
                    <a:pt x="3162" y="274"/>
                  </a:cubicBezTo>
                  <a:cubicBezTo>
                    <a:pt x="3131" y="274"/>
                    <a:pt x="3131" y="243"/>
                    <a:pt x="3131" y="243"/>
                  </a:cubicBezTo>
                  <a:cubicBezTo>
                    <a:pt x="3101" y="152"/>
                    <a:pt x="3040" y="61"/>
                    <a:pt x="3040" y="31"/>
                  </a:cubicBezTo>
                  <a:cubicBezTo>
                    <a:pt x="3010" y="0"/>
                    <a:pt x="3010" y="0"/>
                    <a:pt x="3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3981350" y="1612025"/>
              <a:ext cx="99575" cy="152750"/>
            </a:xfrm>
            <a:custGeom>
              <a:avLst/>
              <a:gdLst/>
              <a:ahLst/>
              <a:cxnLst/>
              <a:rect l="l" t="t" r="r" b="b"/>
              <a:pathLst>
                <a:path w="3983" h="6110" fill="none" extrusionOk="0">
                  <a:moveTo>
                    <a:pt x="3982" y="0"/>
                  </a:moveTo>
                  <a:cubicBezTo>
                    <a:pt x="3982" y="0"/>
                    <a:pt x="0" y="1064"/>
                    <a:pt x="274" y="611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4023725" y="1527425"/>
              <a:ext cx="371025" cy="304975"/>
            </a:xfrm>
            <a:custGeom>
              <a:avLst/>
              <a:gdLst/>
              <a:ahLst/>
              <a:cxnLst/>
              <a:rect l="l" t="t" r="r" b="b"/>
              <a:pathLst>
                <a:path w="14841" h="12199" extrusionOk="0">
                  <a:moveTo>
                    <a:pt x="4863" y="1"/>
                  </a:moveTo>
                  <a:cubicBezTo>
                    <a:pt x="1884" y="1"/>
                    <a:pt x="1832" y="3038"/>
                    <a:pt x="1831" y="3195"/>
                  </a:cubicBezTo>
                  <a:lnTo>
                    <a:pt x="1831" y="3195"/>
                  </a:lnTo>
                  <a:cubicBezTo>
                    <a:pt x="1831" y="3191"/>
                    <a:pt x="1831" y="3184"/>
                    <a:pt x="1831" y="3171"/>
                  </a:cubicBezTo>
                  <a:cubicBezTo>
                    <a:pt x="1761" y="3148"/>
                    <a:pt x="1468" y="3056"/>
                    <a:pt x="1138" y="3056"/>
                  </a:cubicBezTo>
                  <a:cubicBezTo>
                    <a:pt x="615" y="3056"/>
                    <a:pt x="1" y="3287"/>
                    <a:pt x="38" y="4387"/>
                  </a:cubicBezTo>
                  <a:cubicBezTo>
                    <a:pt x="68" y="6272"/>
                    <a:pt x="3321" y="9554"/>
                    <a:pt x="7424" y="10406"/>
                  </a:cubicBezTo>
                  <a:cubicBezTo>
                    <a:pt x="11558" y="11226"/>
                    <a:pt x="14841" y="12199"/>
                    <a:pt x="14841" y="12199"/>
                  </a:cubicBezTo>
                  <a:cubicBezTo>
                    <a:pt x="14841" y="12199"/>
                    <a:pt x="13442" y="10071"/>
                    <a:pt x="12743" y="6880"/>
                  </a:cubicBezTo>
                  <a:cubicBezTo>
                    <a:pt x="12044" y="3688"/>
                    <a:pt x="9187" y="497"/>
                    <a:pt x="5479" y="41"/>
                  </a:cubicBezTo>
                  <a:cubicBezTo>
                    <a:pt x="5261" y="14"/>
                    <a:pt x="5056" y="1"/>
                    <a:pt x="4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4068825" y="1527425"/>
              <a:ext cx="325925" cy="304975"/>
            </a:xfrm>
            <a:custGeom>
              <a:avLst/>
              <a:gdLst/>
              <a:ahLst/>
              <a:cxnLst/>
              <a:rect l="l" t="t" r="r" b="b"/>
              <a:pathLst>
                <a:path w="13037" h="12199" extrusionOk="0">
                  <a:moveTo>
                    <a:pt x="3059" y="1"/>
                  </a:moveTo>
                  <a:cubicBezTo>
                    <a:pt x="0" y="1"/>
                    <a:pt x="27" y="3202"/>
                    <a:pt x="27" y="3202"/>
                  </a:cubicBezTo>
                  <a:cubicBezTo>
                    <a:pt x="6228" y="5694"/>
                    <a:pt x="13037" y="12199"/>
                    <a:pt x="13037" y="12199"/>
                  </a:cubicBezTo>
                  <a:cubicBezTo>
                    <a:pt x="13037" y="12199"/>
                    <a:pt x="11638" y="10071"/>
                    <a:pt x="10939" y="6880"/>
                  </a:cubicBezTo>
                  <a:cubicBezTo>
                    <a:pt x="10240" y="3688"/>
                    <a:pt x="7383" y="497"/>
                    <a:pt x="3675" y="41"/>
                  </a:cubicBezTo>
                  <a:cubicBezTo>
                    <a:pt x="3457" y="14"/>
                    <a:pt x="3252" y="1"/>
                    <a:pt x="3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065700" y="1206850"/>
              <a:ext cx="178600" cy="253225"/>
            </a:xfrm>
            <a:custGeom>
              <a:avLst/>
              <a:gdLst/>
              <a:ahLst/>
              <a:cxnLst/>
              <a:rect l="l" t="t" r="r" b="b"/>
              <a:pathLst>
                <a:path w="7144" h="10129" extrusionOk="0">
                  <a:moveTo>
                    <a:pt x="3511" y="1"/>
                  </a:moveTo>
                  <a:cubicBezTo>
                    <a:pt x="2657" y="1"/>
                    <a:pt x="31" y="1834"/>
                    <a:pt x="31" y="4809"/>
                  </a:cubicBezTo>
                  <a:cubicBezTo>
                    <a:pt x="0" y="7879"/>
                    <a:pt x="790" y="8882"/>
                    <a:pt x="335" y="10128"/>
                  </a:cubicBezTo>
                  <a:cubicBezTo>
                    <a:pt x="426" y="10037"/>
                    <a:pt x="1672" y="8274"/>
                    <a:pt x="3587" y="7301"/>
                  </a:cubicBezTo>
                  <a:cubicBezTo>
                    <a:pt x="5532" y="6298"/>
                    <a:pt x="7143" y="4444"/>
                    <a:pt x="6839" y="2195"/>
                  </a:cubicBezTo>
                  <a:cubicBezTo>
                    <a:pt x="6691" y="1100"/>
                    <a:pt x="6097" y="819"/>
                    <a:pt x="5525" y="819"/>
                  </a:cubicBezTo>
                  <a:cubicBezTo>
                    <a:pt x="4923" y="819"/>
                    <a:pt x="4347" y="1131"/>
                    <a:pt x="4347" y="1131"/>
                  </a:cubicBezTo>
                  <a:cubicBezTo>
                    <a:pt x="4347" y="1131"/>
                    <a:pt x="4347" y="128"/>
                    <a:pt x="3587" y="6"/>
                  </a:cubicBezTo>
                  <a:cubicBezTo>
                    <a:pt x="3563" y="3"/>
                    <a:pt x="3538" y="1"/>
                    <a:pt x="3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4074050" y="1227300"/>
              <a:ext cx="170250" cy="232775"/>
            </a:xfrm>
            <a:custGeom>
              <a:avLst/>
              <a:gdLst/>
              <a:ahLst/>
              <a:cxnLst/>
              <a:rect l="l" t="t" r="r" b="b"/>
              <a:pathLst>
                <a:path w="6810" h="9311" extrusionOk="0">
                  <a:moveTo>
                    <a:pt x="5191" y="1"/>
                  </a:moveTo>
                  <a:cubicBezTo>
                    <a:pt x="4589" y="1"/>
                    <a:pt x="4013" y="313"/>
                    <a:pt x="4013" y="313"/>
                  </a:cubicBezTo>
                  <a:cubicBezTo>
                    <a:pt x="2888" y="4416"/>
                    <a:pt x="122" y="9128"/>
                    <a:pt x="1" y="9310"/>
                  </a:cubicBezTo>
                  <a:cubicBezTo>
                    <a:pt x="92" y="9219"/>
                    <a:pt x="1338" y="7456"/>
                    <a:pt x="3253" y="6483"/>
                  </a:cubicBezTo>
                  <a:cubicBezTo>
                    <a:pt x="5198" y="5480"/>
                    <a:pt x="6809" y="3626"/>
                    <a:pt x="6505" y="1377"/>
                  </a:cubicBezTo>
                  <a:cubicBezTo>
                    <a:pt x="6357" y="282"/>
                    <a:pt x="5763" y="1"/>
                    <a:pt x="5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3915225" y="1460050"/>
              <a:ext cx="115525" cy="44075"/>
            </a:xfrm>
            <a:custGeom>
              <a:avLst/>
              <a:gdLst/>
              <a:ahLst/>
              <a:cxnLst/>
              <a:rect l="l" t="t" r="r" b="b"/>
              <a:pathLst>
                <a:path w="4621" h="1763" fill="none" extrusionOk="0">
                  <a:moveTo>
                    <a:pt x="1" y="0"/>
                  </a:moveTo>
                  <a:cubicBezTo>
                    <a:pt x="1" y="0"/>
                    <a:pt x="1825" y="1763"/>
                    <a:pt x="4621" y="790"/>
                  </a:cubicBezTo>
                </a:path>
              </a:pathLst>
            </a:custGeom>
            <a:solidFill>
              <a:schemeClr val="dk1"/>
            </a:solidFill>
            <a:ln w="144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3675875" y="1149250"/>
              <a:ext cx="322900" cy="368225"/>
            </a:xfrm>
            <a:custGeom>
              <a:avLst/>
              <a:gdLst/>
              <a:ahLst/>
              <a:cxnLst/>
              <a:rect l="l" t="t" r="r" b="b"/>
              <a:pathLst>
                <a:path w="12916" h="14729" extrusionOk="0">
                  <a:moveTo>
                    <a:pt x="1490" y="0"/>
                  </a:moveTo>
                  <a:lnTo>
                    <a:pt x="1490" y="0"/>
                  </a:lnTo>
                  <a:cubicBezTo>
                    <a:pt x="1489" y="1"/>
                    <a:pt x="0" y="6353"/>
                    <a:pt x="2371" y="10760"/>
                  </a:cubicBezTo>
                  <a:cubicBezTo>
                    <a:pt x="3773" y="13366"/>
                    <a:pt x="5961" y="14729"/>
                    <a:pt x="7648" y="14729"/>
                  </a:cubicBezTo>
                  <a:cubicBezTo>
                    <a:pt x="8813" y="14729"/>
                    <a:pt x="9739" y="14078"/>
                    <a:pt x="10000" y="12736"/>
                  </a:cubicBezTo>
                  <a:cubicBezTo>
                    <a:pt x="10000" y="12736"/>
                    <a:pt x="10019" y="12737"/>
                    <a:pt x="10054" y="12737"/>
                  </a:cubicBezTo>
                  <a:cubicBezTo>
                    <a:pt x="10453" y="12737"/>
                    <a:pt x="12916" y="12634"/>
                    <a:pt x="12888" y="10092"/>
                  </a:cubicBezTo>
                  <a:cubicBezTo>
                    <a:pt x="12827" y="7295"/>
                    <a:pt x="10973" y="5167"/>
                    <a:pt x="7964" y="3891"/>
                  </a:cubicBezTo>
                  <a:cubicBezTo>
                    <a:pt x="4955" y="2645"/>
                    <a:pt x="2128" y="1672"/>
                    <a:pt x="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3675875" y="1149250"/>
              <a:ext cx="250025" cy="368225"/>
            </a:xfrm>
            <a:custGeom>
              <a:avLst/>
              <a:gdLst/>
              <a:ahLst/>
              <a:cxnLst/>
              <a:rect l="l" t="t" r="r" b="b"/>
              <a:pathLst>
                <a:path w="10001" h="14729" extrusionOk="0">
                  <a:moveTo>
                    <a:pt x="1490" y="0"/>
                  </a:moveTo>
                  <a:cubicBezTo>
                    <a:pt x="1489" y="1"/>
                    <a:pt x="0" y="6353"/>
                    <a:pt x="2371" y="10760"/>
                  </a:cubicBezTo>
                  <a:cubicBezTo>
                    <a:pt x="3773" y="13366"/>
                    <a:pt x="5961" y="14729"/>
                    <a:pt x="7648" y="14729"/>
                  </a:cubicBezTo>
                  <a:cubicBezTo>
                    <a:pt x="8813" y="14729"/>
                    <a:pt x="9739" y="14078"/>
                    <a:pt x="10000" y="12736"/>
                  </a:cubicBezTo>
                  <a:cubicBezTo>
                    <a:pt x="2645" y="7447"/>
                    <a:pt x="1490" y="1"/>
                    <a:pt x="14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4228300" y="1201950"/>
              <a:ext cx="316150" cy="319675"/>
            </a:xfrm>
            <a:custGeom>
              <a:avLst/>
              <a:gdLst/>
              <a:ahLst/>
              <a:cxnLst/>
              <a:rect l="l" t="t" r="r" b="b"/>
              <a:pathLst>
                <a:path w="12646" h="12787" extrusionOk="0">
                  <a:moveTo>
                    <a:pt x="5731" y="0"/>
                  </a:moveTo>
                  <a:cubicBezTo>
                    <a:pt x="4351" y="0"/>
                    <a:pt x="3344" y="1017"/>
                    <a:pt x="3344" y="2360"/>
                  </a:cubicBezTo>
                  <a:cubicBezTo>
                    <a:pt x="3314" y="2330"/>
                    <a:pt x="3284" y="2300"/>
                    <a:pt x="3253" y="2269"/>
                  </a:cubicBezTo>
                  <a:cubicBezTo>
                    <a:pt x="3073" y="2161"/>
                    <a:pt x="2660" y="1947"/>
                    <a:pt x="2164" y="1947"/>
                  </a:cubicBezTo>
                  <a:cubicBezTo>
                    <a:pt x="1820" y="1947"/>
                    <a:pt x="1437" y="2050"/>
                    <a:pt x="1065" y="2360"/>
                  </a:cubicBezTo>
                  <a:cubicBezTo>
                    <a:pt x="1" y="3272"/>
                    <a:pt x="2311" y="7619"/>
                    <a:pt x="5746" y="9534"/>
                  </a:cubicBezTo>
                  <a:cubicBezTo>
                    <a:pt x="9180" y="11449"/>
                    <a:pt x="12098" y="11965"/>
                    <a:pt x="12645" y="12786"/>
                  </a:cubicBezTo>
                  <a:cubicBezTo>
                    <a:pt x="12645" y="12786"/>
                    <a:pt x="12615" y="6829"/>
                    <a:pt x="9697" y="2664"/>
                  </a:cubicBezTo>
                  <a:cubicBezTo>
                    <a:pt x="8366" y="744"/>
                    <a:pt x="6912" y="0"/>
                    <a:pt x="5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4311900" y="1201950"/>
              <a:ext cx="232550" cy="319675"/>
            </a:xfrm>
            <a:custGeom>
              <a:avLst/>
              <a:gdLst/>
              <a:ahLst/>
              <a:cxnLst/>
              <a:rect l="l" t="t" r="r" b="b"/>
              <a:pathLst>
                <a:path w="9302" h="12787" extrusionOk="0">
                  <a:moveTo>
                    <a:pt x="2387" y="0"/>
                  </a:moveTo>
                  <a:cubicBezTo>
                    <a:pt x="1007" y="0"/>
                    <a:pt x="0" y="1017"/>
                    <a:pt x="0" y="2360"/>
                  </a:cubicBezTo>
                  <a:cubicBezTo>
                    <a:pt x="5928" y="6494"/>
                    <a:pt x="9210" y="12604"/>
                    <a:pt x="9301" y="12786"/>
                  </a:cubicBezTo>
                  <a:cubicBezTo>
                    <a:pt x="9301" y="12786"/>
                    <a:pt x="9271" y="6829"/>
                    <a:pt x="6353" y="2664"/>
                  </a:cubicBezTo>
                  <a:cubicBezTo>
                    <a:pt x="5022" y="744"/>
                    <a:pt x="3568" y="0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12" name="Google Shape;2312;p2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368825" y="-148475"/>
            <a:ext cx="2826351" cy="25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_1"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27"/>
          <p:cNvSpPr/>
          <p:nvPr/>
        </p:nvSpPr>
        <p:spPr>
          <a:xfrm rot="9395586">
            <a:off x="-647857" y="3711134"/>
            <a:ext cx="1455552" cy="1863410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15" name="Google Shape;2315;p2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767075" y="3620400"/>
            <a:ext cx="2826351" cy="25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6" name="Google Shape;2316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17" name="Google Shape;2317;p27"/>
          <p:cNvSpPr txBox="1">
            <a:spLocks noGrp="1"/>
          </p:cNvSpPr>
          <p:nvPr>
            <p:ph type="title" idx="2"/>
          </p:nvPr>
        </p:nvSpPr>
        <p:spPr>
          <a:xfrm>
            <a:off x="720000" y="3228672"/>
            <a:ext cx="23364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18" name="Google Shape;2318;p27"/>
          <p:cNvSpPr txBox="1">
            <a:spLocks noGrp="1"/>
          </p:cNvSpPr>
          <p:nvPr>
            <p:ph type="subTitle" idx="1"/>
          </p:nvPr>
        </p:nvSpPr>
        <p:spPr>
          <a:xfrm>
            <a:off x="720000" y="36956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9" name="Google Shape;2319;p27"/>
          <p:cNvSpPr txBox="1">
            <a:spLocks noGrp="1"/>
          </p:cNvSpPr>
          <p:nvPr>
            <p:ph type="title" idx="3"/>
          </p:nvPr>
        </p:nvSpPr>
        <p:spPr>
          <a:xfrm>
            <a:off x="3403800" y="3228672"/>
            <a:ext cx="23364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20" name="Google Shape;2320;p27"/>
          <p:cNvSpPr txBox="1">
            <a:spLocks noGrp="1"/>
          </p:cNvSpPr>
          <p:nvPr>
            <p:ph type="subTitle" idx="4"/>
          </p:nvPr>
        </p:nvSpPr>
        <p:spPr>
          <a:xfrm>
            <a:off x="3403800" y="36956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1" name="Google Shape;2321;p27"/>
          <p:cNvSpPr txBox="1">
            <a:spLocks noGrp="1"/>
          </p:cNvSpPr>
          <p:nvPr>
            <p:ph type="title" idx="5"/>
          </p:nvPr>
        </p:nvSpPr>
        <p:spPr>
          <a:xfrm>
            <a:off x="6087600" y="3228672"/>
            <a:ext cx="23364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22" name="Google Shape;2322;p27"/>
          <p:cNvSpPr txBox="1">
            <a:spLocks noGrp="1"/>
          </p:cNvSpPr>
          <p:nvPr>
            <p:ph type="subTitle" idx="6"/>
          </p:nvPr>
        </p:nvSpPr>
        <p:spPr>
          <a:xfrm>
            <a:off x="6087600" y="36956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3" name="Google Shape;2323;p27"/>
          <p:cNvSpPr txBox="1">
            <a:spLocks noGrp="1"/>
          </p:cNvSpPr>
          <p:nvPr>
            <p:ph type="title" idx="7" hasCustomPrompt="1"/>
          </p:nvPr>
        </p:nvSpPr>
        <p:spPr>
          <a:xfrm>
            <a:off x="1328550" y="2125600"/>
            <a:ext cx="11193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24" name="Google Shape;2324;p27"/>
          <p:cNvSpPr txBox="1">
            <a:spLocks noGrp="1"/>
          </p:cNvSpPr>
          <p:nvPr>
            <p:ph type="title" idx="8" hasCustomPrompt="1"/>
          </p:nvPr>
        </p:nvSpPr>
        <p:spPr>
          <a:xfrm>
            <a:off x="4012350" y="2125600"/>
            <a:ext cx="11193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5" name="Google Shape;2325;p27"/>
          <p:cNvSpPr txBox="1">
            <a:spLocks noGrp="1"/>
          </p:cNvSpPr>
          <p:nvPr>
            <p:ph type="title" idx="9" hasCustomPrompt="1"/>
          </p:nvPr>
        </p:nvSpPr>
        <p:spPr>
          <a:xfrm>
            <a:off x="6711300" y="2125600"/>
            <a:ext cx="10890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26" name="Google Shape;2326;p27"/>
          <p:cNvGrpSpPr/>
          <p:nvPr/>
        </p:nvGrpSpPr>
        <p:grpSpPr>
          <a:xfrm rot="-8949421">
            <a:off x="8546620" y="-1450331"/>
            <a:ext cx="1526877" cy="3332605"/>
            <a:chOff x="7386050" y="661025"/>
            <a:chExt cx="1576975" cy="3441950"/>
          </a:xfrm>
        </p:grpSpPr>
        <p:sp>
          <p:nvSpPr>
            <p:cNvPr id="2327" name="Google Shape;2327;p27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8" name="Google Shape;2338;p27"/>
          <p:cNvGrpSpPr/>
          <p:nvPr/>
        </p:nvGrpSpPr>
        <p:grpSpPr>
          <a:xfrm flipH="1">
            <a:off x="7897045" y="-2"/>
            <a:ext cx="1322773" cy="1338296"/>
            <a:chOff x="238125" y="470675"/>
            <a:chExt cx="2524375" cy="2554000"/>
          </a:xfrm>
        </p:grpSpPr>
        <p:sp>
          <p:nvSpPr>
            <p:cNvPr id="2339" name="Google Shape;2339;p27"/>
            <p:cNvSpPr/>
            <p:nvPr/>
          </p:nvSpPr>
          <p:spPr>
            <a:xfrm>
              <a:off x="974450" y="470675"/>
              <a:ext cx="974200" cy="1541075"/>
            </a:xfrm>
            <a:custGeom>
              <a:avLst/>
              <a:gdLst/>
              <a:ahLst/>
              <a:cxnLst/>
              <a:rect l="l" t="t" r="r" b="b"/>
              <a:pathLst>
                <a:path w="38968" h="61643" extrusionOk="0">
                  <a:moveTo>
                    <a:pt x="0" y="0"/>
                  </a:moveTo>
                  <a:cubicBezTo>
                    <a:pt x="3040" y="8997"/>
                    <a:pt x="7052" y="17660"/>
                    <a:pt x="11946" y="25806"/>
                  </a:cubicBezTo>
                  <a:cubicBezTo>
                    <a:pt x="32281" y="59211"/>
                    <a:pt x="36962" y="60852"/>
                    <a:pt x="36962" y="60852"/>
                  </a:cubicBezTo>
                  <a:cubicBezTo>
                    <a:pt x="36962" y="60852"/>
                    <a:pt x="38968" y="61642"/>
                    <a:pt x="35411" y="57873"/>
                  </a:cubicBezTo>
                  <a:cubicBezTo>
                    <a:pt x="31825" y="54135"/>
                    <a:pt x="22676" y="40365"/>
                    <a:pt x="12220" y="22645"/>
                  </a:cubicBezTo>
                  <a:cubicBezTo>
                    <a:pt x="8025" y="15411"/>
                    <a:pt x="4499" y="7842"/>
                    <a:pt x="1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1039800" y="470675"/>
              <a:ext cx="188475" cy="116275"/>
            </a:xfrm>
            <a:custGeom>
              <a:avLst/>
              <a:gdLst/>
              <a:ahLst/>
              <a:cxnLst/>
              <a:rect l="l" t="t" r="r" b="b"/>
              <a:pathLst>
                <a:path w="7539" h="4651" extrusionOk="0">
                  <a:moveTo>
                    <a:pt x="2280" y="0"/>
                  </a:moveTo>
                  <a:cubicBezTo>
                    <a:pt x="1338" y="1429"/>
                    <a:pt x="578" y="3009"/>
                    <a:pt x="0" y="4651"/>
                  </a:cubicBezTo>
                  <a:cubicBezTo>
                    <a:pt x="2766" y="3526"/>
                    <a:pt x="5320" y="1945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1172775" y="742700"/>
              <a:ext cx="1067675" cy="160375"/>
            </a:xfrm>
            <a:custGeom>
              <a:avLst/>
              <a:gdLst/>
              <a:ahLst/>
              <a:cxnLst/>
              <a:rect l="l" t="t" r="r" b="b"/>
              <a:pathLst>
                <a:path w="42707" h="6415" extrusionOk="0">
                  <a:moveTo>
                    <a:pt x="18968" y="1520"/>
                  </a:moveTo>
                  <a:cubicBezTo>
                    <a:pt x="9971" y="1"/>
                    <a:pt x="1186" y="3314"/>
                    <a:pt x="1" y="6414"/>
                  </a:cubicBezTo>
                  <a:cubicBezTo>
                    <a:pt x="1" y="6414"/>
                    <a:pt x="8967" y="4195"/>
                    <a:pt x="17721" y="5077"/>
                  </a:cubicBezTo>
                  <a:cubicBezTo>
                    <a:pt x="26475" y="5928"/>
                    <a:pt x="42707" y="1338"/>
                    <a:pt x="42707" y="1338"/>
                  </a:cubicBezTo>
                  <a:cubicBezTo>
                    <a:pt x="42707" y="1338"/>
                    <a:pt x="27965" y="3071"/>
                    <a:pt x="18968" y="15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1100600" y="479775"/>
              <a:ext cx="944550" cy="297150"/>
            </a:xfrm>
            <a:custGeom>
              <a:avLst/>
              <a:gdLst/>
              <a:ahLst/>
              <a:cxnLst/>
              <a:rect l="l" t="t" r="r" b="b"/>
              <a:pathLst>
                <a:path w="37782" h="11886" extrusionOk="0">
                  <a:moveTo>
                    <a:pt x="0" y="10852"/>
                  </a:moveTo>
                  <a:cubicBezTo>
                    <a:pt x="0" y="10852"/>
                    <a:pt x="7660" y="11885"/>
                    <a:pt x="19362" y="7569"/>
                  </a:cubicBezTo>
                  <a:cubicBezTo>
                    <a:pt x="31065" y="3253"/>
                    <a:pt x="37782" y="1"/>
                    <a:pt x="37782" y="1"/>
                  </a:cubicBezTo>
                  <a:cubicBezTo>
                    <a:pt x="37782" y="1"/>
                    <a:pt x="4559" y="4439"/>
                    <a:pt x="0" y="108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1057275" y="470675"/>
              <a:ext cx="509150" cy="186175"/>
            </a:xfrm>
            <a:custGeom>
              <a:avLst/>
              <a:gdLst/>
              <a:ahLst/>
              <a:cxnLst/>
              <a:rect l="l" t="t" r="r" b="b"/>
              <a:pathLst>
                <a:path w="20366" h="7447" extrusionOk="0">
                  <a:moveTo>
                    <a:pt x="1" y="6474"/>
                  </a:moveTo>
                  <a:cubicBezTo>
                    <a:pt x="1" y="6474"/>
                    <a:pt x="4469" y="7447"/>
                    <a:pt x="13010" y="3344"/>
                  </a:cubicBezTo>
                  <a:cubicBezTo>
                    <a:pt x="15502" y="2158"/>
                    <a:pt x="18025" y="1033"/>
                    <a:pt x="20366" y="0"/>
                  </a:cubicBezTo>
                  <a:lnTo>
                    <a:pt x="12311" y="0"/>
                  </a:lnTo>
                  <a:cubicBezTo>
                    <a:pt x="7113" y="1672"/>
                    <a:pt x="2250" y="3830"/>
                    <a:pt x="1" y="64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1786025" y="1686475"/>
              <a:ext cx="781175" cy="348825"/>
            </a:xfrm>
            <a:custGeom>
              <a:avLst/>
              <a:gdLst/>
              <a:ahLst/>
              <a:cxnLst/>
              <a:rect l="l" t="t" r="r" b="b"/>
              <a:pathLst>
                <a:path w="31247" h="13953" extrusionOk="0">
                  <a:moveTo>
                    <a:pt x="0" y="6901"/>
                  </a:moveTo>
                  <a:cubicBezTo>
                    <a:pt x="0" y="6901"/>
                    <a:pt x="4316" y="9150"/>
                    <a:pt x="12067" y="10731"/>
                  </a:cubicBezTo>
                  <a:cubicBezTo>
                    <a:pt x="19818" y="12311"/>
                    <a:pt x="31247" y="13952"/>
                    <a:pt x="31247" y="13952"/>
                  </a:cubicBezTo>
                  <a:cubicBezTo>
                    <a:pt x="31247" y="13952"/>
                    <a:pt x="9575" y="1"/>
                    <a:pt x="0" y="6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1641625" y="1512475"/>
              <a:ext cx="984100" cy="228000"/>
            </a:xfrm>
            <a:custGeom>
              <a:avLst/>
              <a:gdLst/>
              <a:ahLst/>
              <a:cxnLst/>
              <a:rect l="l" t="t" r="r" b="b"/>
              <a:pathLst>
                <a:path w="39364" h="9120" extrusionOk="0">
                  <a:moveTo>
                    <a:pt x="1" y="5320"/>
                  </a:moveTo>
                  <a:cubicBezTo>
                    <a:pt x="1" y="5320"/>
                    <a:pt x="2858" y="7083"/>
                    <a:pt x="11551" y="8116"/>
                  </a:cubicBezTo>
                  <a:cubicBezTo>
                    <a:pt x="20275" y="9119"/>
                    <a:pt x="39363" y="8177"/>
                    <a:pt x="39363" y="8177"/>
                  </a:cubicBezTo>
                  <a:cubicBezTo>
                    <a:pt x="39363" y="8177"/>
                    <a:pt x="5654" y="0"/>
                    <a:pt x="1" y="5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1369600" y="1145450"/>
              <a:ext cx="1009925" cy="117050"/>
            </a:xfrm>
            <a:custGeom>
              <a:avLst/>
              <a:gdLst/>
              <a:ahLst/>
              <a:cxnLst/>
              <a:rect l="l" t="t" r="r" b="b"/>
              <a:pathLst>
                <a:path w="40397" h="4682" extrusionOk="0">
                  <a:moveTo>
                    <a:pt x="15836" y="821"/>
                  </a:moveTo>
                  <a:cubicBezTo>
                    <a:pt x="5836" y="0"/>
                    <a:pt x="1277" y="973"/>
                    <a:pt x="0" y="3465"/>
                  </a:cubicBezTo>
                  <a:cubicBezTo>
                    <a:pt x="0" y="3465"/>
                    <a:pt x="4195" y="4620"/>
                    <a:pt x="14347" y="4651"/>
                  </a:cubicBezTo>
                  <a:cubicBezTo>
                    <a:pt x="24499" y="4681"/>
                    <a:pt x="40396" y="487"/>
                    <a:pt x="40396" y="487"/>
                  </a:cubicBezTo>
                  <a:cubicBezTo>
                    <a:pt x="40396" y="487"/>
                    <a:pt x="25837" y="1611"/>
                    <a:pt x="15836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7"/>
            <p:cNvSpPr/>
            <p:nvPr/>
          </p:nvSpPr>
          <p:spPr>
            <a:xfrm>
              <a:off x="1256375" y="941800"/>
              <a:ext cx="1123900" cy="158825"/>
            </a:xfrm>
            <a:custGeom>
              <a:avLst/>
              <a:gdLst/>
              <a:ahLst/>
              <a:cxnLst/>
              <a:rect l="l" t="t" r="r" b="b"/>
              <a:pathLst>
                <a:path w="44956" h="6353" extrusionOk="0">
                  <a:moveTo>
                    <a:pt x="20396" y="2006"/>
                  </a:moveTo>
                  <a:cubicBezTo>
                    <a:pt x="10669" y="1003"/>
                    <a:pt x="882" y="2371"/>
                    <a:pt x="0" y="4894"/>
                  </a:cubicBezTo>
                  <a:cubicBezTo>
                    <a:pt x="0" y="4894"/>
                    <a:pt x="16627" y="6353"/>
                    <a:pt x="26688" y="4924"/>
                  </a:cubicBezTo>
                  <a:cubicBezTo>
                    <a:pt x="32949" y="4012"/>
                    <a:pt x="39089" y="2341"/>
                    <a:pt x="44955" y="0"/>
                  </a:cubicBezTo>
                  <a:cubicBezTo>
                    <a:pt x="44955" y="0"/>
                    <a:pt x="30153" y="3009"/>
                    <a:pt x="20396" y="2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7"/>
            <p:cNvSpPr/>
            <p:nvPr/>
          </p:nvSpPr>
          <p:spPr>
            <a:xfrm>
              <a:off x="1509425" y="1321750"/>
              <a:ext cx="1000025" cy="193775"/>
            </a:xfrm>
            <a:custGeom>
              <a:avLst/>
              <a:gdLst/>
              <a:ahLst/>
              <a:cxnLst/>
              <a:rect l="l" t="t" r="r" b="b"/>
              <a:pathLst>
                <a:path w="40001" h="7751" extrusionOk="0">
                  <a:moveTo>
                    <a:pt x="0" y="5289"/>
                  </a:moveTo>
                  <a:cubicBezTo>
                    <a:pt x="0" y="5289"/>
                    <a:pt x="5532" y="7751"/>
                    <a:pt x="15563" y="6900"/>
                  </a:cubicBezTo>
                  <a:cubicBezTo>
                    <a:pt x="25563" y="6049"/>
                    <a:pt x="40001" y="2006"/>
                    <a:pt x="40001" y="2006"/>
                  </a:cubicBezTo>
                  <a:cubicBezTo>
                    <a:pt x="40001" y="2006"/>
                    <a:pt x="8085" y="0"/>
                    <a:pt x="0" y="5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1457750" y="1682675"/>
              <a:ext cx="237100" cy="1041850"/>
            </a:xfrm>
            <a:custGeom>
              <a:avLst/>
              <a:gdLst/>
              <a:ahLst/>
              <a:cxnLst/>
              <a:rect l="l" t="t" r="r" b="b"/>
              <a:pathLst>
                <a:path w="9484" h="41674" extrusionOk="0">
                  <a:moveTo>
                    <a:pt x="8085" y="1"/>
                  </a:moveTo>
                  <a:cubicBezTo>
                    <a:pt x="8085" y="1"/>
                    <a:pt x="1611" y="12098"/>
                    <a:pt x="608" y="22281"/>
                  </a:cubicBezTo>
                  <a:cubicBezTo>
                    <a:pt x="31" y="28725"/>
                    <a:pt x="0" y="35229"/>
                    <a:pt x="486" y="41673"/>
                  </a:cubicBezTo>
                  <a:cubicBezTo>
                    <a:pt x="486" y="41673"/>
                    <a:pt x="2432" y="26871"/>
                    <a:pt x="5411" y="18603"/>
                  </a:cubicBezTo>
                  <a:cubicBezTo>
                    <a:pt x="8359" y="10366"/>
                    <a:pt x="9484" y="2433"/>
                    <a:pt x="8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975975" y="1245000"/>
              <a:ext cx="465825" cy="1024350"/>
            </a:xfrm>
            <a:custGeom>
              <a:avLst/>
              <a:gdLst/>
              <a:ahLst/>
              <a:cxnLst/>
              <a:rect l="l" t="t" r="r" b="b"/>
              <a:pathLst>
                <a:path w="18633" h="40974" extrusionOk="0">
                  <a:moveTo>
                    <a:pt x="16019" y="0"/>
                  </a:moveTo>
                  <a:cubicBezTo>
                    <a:pt x="16019" y="0"/>
                    <a:pt x="7022" y="11338"/>
                    <a:pt x="3526" y="21064"/>
                  </a:cubicBezTo>
                  <a:cubicBezTo>
                    <a:pt x="0" y="30760"/>
                    <a:pt x="1520" y="40973"/>
                    <a:pt x="1520" y="40973"/>
                  </a:cubicBezTo>
                  <a:cubicBezTo>
                    <a:pt x="1520" y="40973"/>
                    <a:pt x="2888" y="26535"/>
                    <a:pt x="7478" y="19818"/>
                  </a:cubicBezTo>
                  <a:cubicBezTo>
                    <a:pt x="12098" y="13101"/>
                    <a:pt x="18633" y="468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1246500" y="1472200"/>
              <a:ext cx="328300" cy="998525"/>
            </a:xfrm>
            <a:custGeom>
              <a:avLst/>
              <a:gdLst/>
              <a:ahLst/>
              <a:cxnLst/>
              <a:rect l="l" t="t" r="r" b="b"/>
              <a:pathLst>
                <a:path w="13132" h="39941" extrusionOk="0">
                  <a:moveTo>
                    <a:pt x="11186" y="0"/>
                  </a:moveTo>
                  <a:cubicBezTo>
                    <a:pt x="11186" y="0"/>
                    <a:pt x="5836" y="10700"/>
                    <a:pt x="2948" y="21216"/>
                  </a:cubicBezTo>
                  <a:cubicBezTo>
                    <a:pt x="61" y="31733"/>
                    <a:pt x="0" y="39940"/>
                    <a:pt x="0" y="39940"/>
                  </a:cubicBezTo>
                  <a:cubicBezTo>
                    <a:pt x="0" y="39940"/>
                    <a:pt x="4651" y="26019"/>
                    <a:pt x="8146" y="18876"/>
                  </a:cubicBezTo>
                  <a:cubicBezTo>
                    <a:pt x="11611" y="11733"/>
                    <a:pt x="13131" y="5259"/>
                    <a:pt x="11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7"/>
            <p:cNvSpPr/>
            <p:nvPr/>
          </p:nvSpPr>
          <p:spPr>
            <a:xfrm>
              <a:off x="1659100" y="1861250"/>
              <a:ext cx="161125" cy="967375"/>
            </a:xfrm>
            <a:custGeom>
              <a:avLst/>
              <a:gdLst/>
              <a:ahLst/>
              <a:cxnLst/>
              <a:rect l="l" t="t" r="r" b="b"/>
              <a:pathLst>
                <a:path w="6445" h="38695" extrusionOk="0">
                  <a:moveTo>
                    <a:pt x="305" y="21156"/>
                  </a:moveTo>
                  <a:cubicBezTo>
                    <a:pt x="639" y="33466"/>
                    <a:pt x="2980" y="38694"/>
                    <a:pt x="2980" y="38694"/>
                  </a:cubicBezTo>
                  <a:cubicBezTo>
                    <a:pt x="2980" y="38694"/>
                    <a:pt x="2007" y="27934"/>
                    <a:pt x="3740" y="17995"/>
                  </a:cubicBezTo>
                  <a:cubicBezTo>
                    <a:pt x="5472" y="8056"/>
                    <a:pt x="6445" y="2220"/>
                    <a:pt x="4986" y="1"/>
                  </a:cubicBezTo>
                  <a:cubicBezTo>
                    <a:pt x="4955" y="1"/>
                    <a:pt x="1" y="8846"/>
                    <a:pt x="305" y="2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7"/>
            <p:cNvSpPr/>
            <p:nvPr/>
          </p:nvSpPr>
          <p:spPr>
            <a:xfrm>
              <a:off x="1865050" y="1953200"/>
              <a:ext cx="897450" cy="1071475"/>
            </a:xfrm>
            <a:custGeom>
              <a:avLst/>
              <a:gdLst/>
              <a:ahLst/>
              <a:cxnLst/>
              <a:rect l="l" t="t" r="r" b="b"/>
              <a:pathLst>
                <a:path w="35898" h="42859" extrusionOk="0">
                  <a:moveTo>
                    <a:pt x="0" y="1"/>
                  </a:moveTo>
                  <a:cubicBezTo>
                    <a:pt x="0" y="1"/>
                    <a:pt x="912" y="7782"/>
                    <a:pt x="10548" y="18238"/>
                  </a:cubicBezTo>
                  <a:cubicBezTo>
                    <a:pt x="20153" y="28694"/>
                    <a:pt x="35898" y="42859"/>
                    <a:pt x="35898" y="42859"/>
                  </a:cubicBezTo>
                  <a:cubicBezTo>
                    <a:pt x="35898" y="42859"/>
                    <a:pt x="13070" y="71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827800" y="1084650"/>
              <a:ext cx="454425" cy="935450"/>
            </a:xfrm>
            <a:custGeom>
              <a:avLst/>
              <a:gdLst/>
              <a:ahLst/>
              <a:cxnLst/>
              <a:rect l="l" t="t" r="r" b="b"/>
              <a:pathLst>
                <a:path w="18177" h="37418" extrusionOk="0">
                  <a:moveTo>
                    <a:pt x="16353" y="7995"/>
                  </a:moveTo>
                  <a:cubicBezTo>
                    <a:pt x="17721" y="5563"/>
                    <a:pt x="18177" y="2736"/>
                    <a:pt x="17690" y="1"/>
                  </a:cubicBezTo>
                  <a:cubicBezTo>
                    <a:pt x="12857" y="3952"/>
                    <a:pt x="9210" y="9150"/>
                    <a:pt x="7173" y="15046"/>
                  </a:cubicBezTo>
                  <a:cubicBezTo>
                    <a:pt x="3860" y="24712"/>
                    <a:pt x="3800" y="28269"/>
                    <a:pt x="2584" y="31612"/>
                  </a:cubicBezTo>
                  <a:cubicBezTo>
                    <a:pt x="1824" y="33588"/>
                    <a:pt x="973" y="35533"/>
                    <a:pt x="0" y="37418"/>
                  </a:cubicBezTo>
                  <a:cubicBezTo>
                    <a:pt x="3769" y="33709"/>
                    <a:pt x="6596" y="29150"/>
                    <a:pt x="8237" y="24104"/>
                  </a:cubicBezTo>
                  <a:cubicBezTo>
                    <a:pt x="10943" y="15715"/>
                    <a:pt x="14043" y="12311"/>
                    <a:pt x="16353" y="79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323975" y="780700"/>
              <a:ext cx="785750" cy="646700"/>
            </a:xfrm>
            <a:custGeom>
              <a:avLst/>
              <a:gdLst/>
              <a:ahLst/>
              <a:cxnLst/>
              <a:rect l="l" t="t" r="r" b="b"/>
              <a:pathLst>
                <a:path w="31430" h="25868" extrusionOk="0">
                  <a:moveTo>
                    <a:pt x="31430" y="0"/>
                  </a:moveTo>
                  <a:cubicBezTo>
                    <a:pt x="31430" y="0"/>
                    <a:pt x="17873" y="9271"/>
                    <a:pt x="10122" y="16171"/>
                  </a:cubicBezTo>
                  <a:cubicBezTo>
                    <a:pt x="2341" y="23071"/>
                    <a:pt x="1" y="25867"/>
                    <a:pt x="1" y="25867"/>
                  </a:cubicBezTo>
                  <a:cubicBezTo>
                    <a:pt x="1" y="25867"/>
                    <a:pt x="30336" y="9849"/>
                    <a:pt x="3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238125" y="638600"/>
              <a:ext cx="824500" cy="425550"/>
            </a:xfrm>
            <a:custGeom>
              <a:avLst/>
              <a:gdLst/>
              <a:ahLst/>
              <a:cxnLst/>
              <a:rect l="l" t="t" r="r" b="b"/>
              <a:pathLst>
                <a:path w="32980" h="17022" extrusionOk="0">
                  <a:moveTo>
                    <a:pt x="32979" y="578"/>
                  </a:moveTo>
                  <a:cubicBezTo>
                    <a:pt x="32979" y="578"/>
                    <a:pt x="25928" y="0"/>
                    <a:pt x="17326" y="4590"/>
                  </a:cubicBezTo>
                  <a:cubicBezTo>
                    <a:pt x="10456" y="8268"/>
                    <a:pt x="2796" y="14286"/>
                    <a:pt x="0" y="16536"/>
                  </a:cubicBezTo>
                  <a:lnTo>
                    <a:pt x="0" y="17022"/>
                  </a:lnTo>
                  <a:cubicBezTo>
                    <a:pt x="5350" y="14955"/>
                    <a:pt x="28450" y="5836"/>
                    <a:pt x="32979" y="5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336150" y="502575"/>
              <a:ext cx="696075" cy="158075"/>
            </a:xfrm>
            <a:custGeom>
              <a:avLst/>
              <a:gdLst/>
              <a:ahLst/>
              <a:cxnLst/>
              <a:rect l="l" t="t" r="r" b="b"/>
              <a:pathLst>
                <a:path w="27843" h="6323" extrusionOk="0">
                  <a:moveTo>
                    <a:pt x="17447" y="5229"/>
                  </a:moveTo>
                  <a:cubicBezTo>
                    <a:pt x="22159" y="6323"/>
                    <a:pt x="27843" y="3223"/>
                    <a:pt x="27691" y="3101"/>
                  </a:cubicBezTo>
                  <a:cubicBezTo>
                    <a:pt x="27691" y="3101"/>
                    <a:pt x="20274" y="1"/>
                    <a:pt x="13405" y="1064"/>
                  </a:cubicBezTo>
                  <a:cubicBezTo>
                    <a:pt x="8845" y="1855"/>
                    <a:pt x="4347" y="3071"/>
                    <a:pt x="0" y="4742"/>
                  </a:cubicBezTo>
                  <a:cubicBezTo>
                    <a:pt x="0" y="4742"/>
                    <a:pt x="12766" y="4165"/>
                    <a:pt x="17447" y="5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599825" y="930400"/>
              <a:ext cx="601100" cy="671775"/>
            </a:xfrm>
            <a:custGeom>
              <a:avLst/>
              <a:gdLst/>
              <a:ahLst/>
              <a:cxnLst/>
              <a:rect l="l" t="t" r="r" b="b"/>
              <a:pathLst>
                <a:path w="24044" h="26871" extrusionOk="0">
                  <a:moveTo>
                    <a:pt x="23131" y="0"/>
                  </a:moveTo>
                  <a:cubicBezTo>
                    <a:pt x="23131" y="0"/>
                    <a:pt x="12675" y="10092"/>
                    <a:pt x="7387" y="16262"/>
                  </a:cubicBezTo>
                  <a:cubicBezTo>
                    <a:pt x="2098" y="22432"/>
                    <a:pt x="0" y="26870"/>
                    <a:pt x="0" y="26870"/>
                  </a:cubicBezTo>
                  <a:cubicBezTo>
                    <a:pt x="0" y="26870"/>
                    <a:pt x="10669" y="17204"/>
                    <a:pt x="16292" y="11763"/>
                  </a:cubicBezTo>
                  <a:cubicBezTo>
                    <a:pt x="21916" y="6292"/>
                    <a:pt x="24043" y="2706"/>
                    <a:pt x="23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9" name="Google Shape;2359;p27"/>
          <p:cNvGrpSpPr/>
          <p:nvPr/>
        </p:nvGrpSpPr>
        <p:grpSpPr>
          <a:xfrm rot="7923048" flipH="1">
            <a:off x="-138855" y="-298972"/>
            <a:ext cx="913676" cy="1677934"/>
            <a:chOff x="4830275" y="2608450"/>
            <a:chExt cx="1324325" cy="2432075"/>
          </a:xfrm>
        </p:grpSpPr>
        <p:sp>
          <p:nvSpPr>
            <p:cNvPr id="2360" name="Google Shape;2360;p27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7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7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7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7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7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7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7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7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7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7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7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7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7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7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7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7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7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7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7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7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7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7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7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7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7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7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7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7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7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7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7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7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7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7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7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7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7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7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7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30" name="Google Shape;2430;p2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491225" y="-689725"/>
            <a:ext cx="2826351" cy="25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1" name="Google Shape;2431;p2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011825" y="-689725"/>
            <a:ext cx="2826351" cy="25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28"/>
          <p:cNvSpPr/>
          <p:nvPr/>
        </p:nvSpPr>
        <p:spPr>
          <a:xfrm rot="-623770">
            <a:off x="-1493817" y="2487004"/>
            <a:ext cx="3223766" cy="3941656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4" name="Google Shape;2434;p28"/>
          <p:cNvSpPr/>
          <p:nvPr/>
        </p:nvSpPr>
        <p:spPr>
          <a:xfrm rot="-4038284" flipH="1">
            <a:off x="7651041" y="-996803"/>
            <a:ext cx="2193282" cy="2836678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5" name="Google Shape;2435;p28"/>
          <p:cNvGrpSpPr/>
          <p:nvPr/>
        </p:nvGrpSpPr>
        <p:grpSpPr>
          <a:xfrm rot="-8896874">
            <a:off x="8279370" y="-568559"/>
            <a:ext cx="988457" cy="1980226"/>
            <a:chOff x="3238525" y="2739250"/>
            <a:chExt cx="1148975" cy="2301800"/>
          </a:xfrm>
        </p:grpSpPr>
        <p:sp>
          <p:nvSpPr>
            <p:cNvPr id="2436" name="Google Shape;2436;p28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8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8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8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8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8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8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8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8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8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8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6" name="Google Shape;2496;p28"/>
          <p:cNvGrpSpPr/>
          <p:nvPr/>
        </p:nvGrpSpPr>
        <p:grpSpPr>
          <a:xfrm rot="3599956">
            <a:off x="6936532" y="3729877"/>
            <a:ext cx="2639704" cy="2047351"/>
            <a:chOff x="7065429" y="3849917"/>
            <a:chExt cx="2639762" cy="2047396"/>
          </a:xfrm>
        </p:grpSpPr>
        <p:sp>
          <p:nvSpPr>
            <p:cNvPr id="2497" name="Google Shape;2497;p28"/>
            <p:cNvSpPr/>
            <p:nvPr/>
          </p:nvSpPr>
          <p:spPr>
            <a:xfrm rot="-2052473">
              <a:off x="8405117" y="4230685"/>
              <a:ext cx="564707" cy="910065"/>
            </a:xfrm>
            <a:custGeom>
              <a:avLst/>
              <a:gdLst/>
              <a:ahLst/>
              <a:cxnLst/>
              <a:rect l="l" t="t" r="r" b="b"/>
              <a:pathLst>
                <a:path w="13310" h="21450" extrusionOk="0">
                  <a:moveTo>
                    <a:pt x="12876" y="0"/>
                  </a:moveTo>
                  <a:lnTo>
                    <a:pt x="12876" y="0"/>
                  </a:lnTo>
                  <a:cubicBezTo>
                    <a:pt x="8173" y="1035"/>
                    <a:pt x="6672" y="3203"/>
                    <a:pt x="5304" y="6305"/>
                  </a:cubicBezTo>
                  <a:cubicBezTo>
                    <a:pt x="3936" y="9441"/>
                    <a:pt x="4170" y="8840"/>
                    <a:pt x="2102" y="11642"/>
                  </a:cubicBezTo>
                  <a:cubicBezTo>
                    <a:pt x="0" y="14444"/>
                    <a:pt x="601" y="21449"/>
                    <a:pt x="601" y="21449"/>
                  </a:cubicBezTo>
                  <a:cubicBezTo>
                    <a:pt x="5704" y="19014"/>
                    <a:pt x="7339" y="16179"/>
                    <a:pt x="7973" y="13143"/>
                  </a:cubicBezTo>
                  <a:cubicBezTo>
                    <a:pt x="8673" y="10108"/>
                    <a:pt x="9274" y="9541"/>
                    <a:pt x="11275" y="6172"/>
                  </a:cubicBezTo>
                  <a:cubicBezTo>
                    <a:pt x="13310" y="2803"/>
                    <a:pt x="12876" y="1"/>
                    <a:pt x="1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8" name="Google Shape;2498;p28"/>
            <p:cNvGrpSpPr/>
            <p:nvPr/>
          </p:nvGrpSpPr>
          <p:grpSpPr>
            <a:xfrm>
              <a:off x="7065429" y="3849917"/>
              <a:ext cx="2639762" cy="2047396"/>
              <a:chOff x="7370229" y="3849917"/>
              <a:chExt cx="2639762" cy="2047396"/>
            </a:xfrm>
          </p:grpSpPr>
          <p:grpSp>
            <p:nvGrpSpPr>
              <p:cNvPr id="2499" name="Google Shape;2499;p28"/>
              <p:cNvGrpSpPr/>
              <p:nvPr/>
            </p:nvGrpSpPr>
            <p:grpSpPr>
              <a:xfrm rot="-2700000">
                <a:off x="7782639" y="4230035"/>
                <a:ext cx="726055" cy="1467214"/>
                <a:chOff x="9937964" y="2382704"/>
                <a:chExt cx="726062" cy="1467228"/>
              </a:xfrm>
            </p:grpSpPr>
            <p:sp>
              <p:nvSpPr>
                <p:cNvPr id="2500" name="Google Shape;2500;p28"/>
                <p:cNvSpPr/>
                <p:nvPr/>
              </p:nvSpPr>
              <p:spPr>
                <a:xfrm>
                  <a:off x="9937964" y="2382704"/>
                  <a:ext cx="639892" cy="120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2" h="28285" extrusionOk="0">
                      <a:moveTo>
                        <a:pt x="172" y="1"/>
                      </a:moveTo>
                      <a:cubicBezTo>
                        <a:pt x="61" y="1"/>
                        <a:pt x="1" y="53"/>
                        <a:pt x="4" y="165"/>
                      </a:cubicBezTo>
                      <a:cubicBezTo>
                        <a:pt x="38" y="1232"/>
                        <a:pt x="471" y="6369"/>
                        <a:pt x="1205" y="8838"/>
                      </a:cubicBezTo>
                      <a:cubicBezTo>
                        <a:pt x="1939" y="11239"/>
                        <a:pt x="4541" y="13007"/>
                        <a:pt x="5642" y="15609"/>
                      </a:cubicBezTo>
                      <a:cubicBezTo>
                        <a:pt x="6709" y="18211"/>
                        <a:pt x="6409" y="18912"/>
                        <a:pt x="9344" y="21347"/>
                      </a:cubicBezTo>
                      <a:cubicBezTo>
                        <a:pt x="12246" y="23715"/>
                        <a:pt x="15082" y="28285"/>
                        <a:pt x="15082" y="28285"/>
                      </a:cubicBezTo>
                      <a:cubicBezTo>
                        <a:pt x="14148" y="23782"/>
                        <a:pt x="13480" y="18111"/>
                        <a:pt x="11879" y="15176"/>
                      </a:cubicBezTo>
                      <a:cubicBezTo>
                        <a:pt x="10345" y="12173"/>
                        <a:pt x="8677" y="10772"/>
                        <a:pt x="7309" y="7103"/>
                      </a:cubicBezTo>
                      <a:cubicBezTo>
                        <a:pt x="6171" y="4077"/>
                        <a:pt x="1156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28"/>
                <p:cNvSpPr/>
                <p:nvPr/>
              </p:nvSpPr>
              <p:spPr>
                <a:xfrm>
                  <a:off x="10152563" y="2715845"/>
                  <a:ext cx="511464" cy="1134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5" h="26730" extrusionOk="0">
                      <a:moveTo>
                        <a:pt x="398" y="1"/>
                      </a:moveTo>
                      <a:cubicBezTo>
                        <a:pt x="185" y="1"/>
                        <a:pt x="1" y="211"/>
                        <a:pt x="150" y="385"/>
                      </a:cubicBezTo>
                      <a:cubicBezTo>
                        <a:pt x="1017" y="1586"/>
                        <a:pt x="1784" y="2887"/>
                        <a:pt x="2485" y="4221"/>
                      </a:cubicBezTo>
                      <a:cubicBezTo>
                        <a:pt x="4620" y="8057"/>
                        <a:pt x="6421" y="12060"/>
                        <a:pt x="7989" y="16163"/>
                      </a:cubicBezTo>
                      <a:cubicBezTo>
                        <a:pt x="9323" y="19566"/>
                        <a:pt x="10491" y="23068"/>
                        <a:pt x="11525" y="26571"/>
                      </a:cubicBezTo>
                      <a:cubicBezTo>
                        <a:pt x="11562" y="26682"/>
                        <a:pt x="11649" y="26729"/>
                        <a:pt x="11739" y="26729"/>
                      </a:cubicBezTo>
                      <a:cubicBezTo>
                        <a:pt x="11893" y="26729"/>
                        <a:pt x="12055" y="26593"/>
                        <a:pt x="11992" y="26404"/>
                      </a:cubicBezTo>
                      <a:cubicBezTo>
                        <a:pt x="10290" y="20700"/>
                        <a:pt x="8289" y="15062"/>
                        <a:pt x="5821" y="9659"/>
                      </a:cubicBezTo>
                      <a:cubicBezTo>
                        <a:pt x="4520" y="6823"/>
                        <a:pt x="3052" y="3988"/>
                        <a:pt x="1384" y="1319"/>
                      </a:cubicBezTo>
                      <a:cubicBezTo>
                        <a:pt x="1151" y="886"/>
                        <a:pt x="850" y="485"/>
                        <a:pt x="617" y="85"/>
                      </a:cubicBezTo>
                      <a:cubicBezTo>
                        <a:pt x="549" y="25"/>
                        <a:pt x="472" y="1"/>
                        <a:pt x="3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02" name="Google Shape;2502;p28"/>
              <p:cNvGrpSpPr/>
              <p:nvPr/>
            </p:nvGrpSpPr>
            <p:grpSpPr>
              <a:xfrm>
                <a:off x="7998979" y="4595823"/>
                <a:ext cx="850035" cy="735650"/>
                <a:chOff x="9717341" y="3079873"/>
                <a:chExt cx="850035" cy="735650"/>
              </a:xfrm>
            </p:grpSpPr>
            <p:sp>
              <p:nvSpPr>
                <p:cNvPr id="2503" name="Google Shape;2503;p28"/>
                <p:cNvSpPr/>
                <p:nvPr/>
              </p:nvSpPr>
              <p:spPr>
                <a:xfrm>
                  <a:off x="9717341" y="3079873"/>
                  <a:ext cx="723219" cy="529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6" h="12487" extrusionOk="0">
                      <a:moveTo>
                        <a:pt x="2057" y="1"/>
                      </a:moveTo>
                      <a:cubicBezTo>
                        <a:pt x="1068" y="1"/>
                        <a:pt x="383" y="142"/>
                        <a:pt x="267" y="245"/>
                      </a:cubicBezTo>
                      <a:cubicBezTo>
                        <a:pt x="0" y="478"/>
                        <a:pt x="3536" y="4848"/>
                        <a:pt x="5738" y="6116"/>
                      </a:cubicBezTo>
                      <a:cubicBezTo>
                        <a:pt x="6905" y="6783"/>
                        <a:pt x="7406" y="6516"/>
                        <a:pt x="10241" y="9451"/>
                      </a:cubicBezTo>
                      <a:cubicBezTo>
                        <a:pt x="12576" y="11953"/>
                        <a:pt x="15612" y="12487"/>
                        <a:pt x="17046" y="12487"/>
                      </a:cubicBezTo>
                      <a:cubicBezTo>
                        <a:pt x="17046" y="12487"/>
                        <a:pt x="15345" y="8017"/>
                        <a:pt x="13377" y="5849"/>
                      </a:cubicBezTo>
                      <a:cubicBezTo>
                        <a:pt x="11942" y="4314"/>
                        <a:pt x="9741" y="3080"/>
                        <a:pt x="8073" y="1846"/>
                      </a:cubicBezTo>
                      <a:cubicBezTo>
                        <a:pt x="6017" y="366"/>
                        <a:pt x="3645" y="1"/>
                        <a:pt x="20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28"/>
                <p:cNvSpPr/>
                <p:nvPr/>
              </p:nvSpPr>
              <p:spPr>
                <a:xfrm>
                  <a:off x="10033808" y="3259680"/>
                  <a:ext cx="533568" cy="555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6" h="13101" extrusionOk="0">
                      <a:moveTo>
                        <a:pt x="372" y="0"/>
                      </a:moveTo>
                      <a:cubicBezTo>
                        <a:pt x="159" y="0"/>
                        <a:pt x="0" y="273"/>
                        <a:pt x="247" y="410"/>
                      </a:cubicBezTo>
                      <a:cubicBezTo>
                        <a:pt x="1314" y="1044"/>
                        <a:pt x="2382" y="1744"/>
                        <a:pt x="3383" y="2511"/>
                      </a:cubicBezTo>
                      <a:cubicBezTo>
                        <a:pt x="5617" y="4179"/>
                        <a:pt x="7652" y="6081"/>
                        <a:pt x="9387" y="8282"/>
                      </a:cubicBezTo>
                      <a:cubicBezTo>
                        <a:pt x="10454" y="9717"/>
                        <a:pt x="11422" y="11284"/>
                        <a:pt x="12089" y="12952"/>
                      </a:cubicBezTo>
                      <a:cubicBezTo>
                        <a:pt x="12135" y="13057"/>
                        <a:pt x="12214" y="13101"/>
                        <a:pt x="12292" y="13101"/>
                      </a:cubicBezTo>
                      <a:cubicBezTo>
                        <a:pt x="12436" y="13101"/>
                        <a:pt x="12576" y="12948"/>
                        <a:pt x="12489" y="12752"/>
                      </a:cubicBezTo>
                      <a:cubicBezTo>
                        <a:pt x="10488" y="7682"/>
                        <a:pt x="6218" y="3645"/>
                        <a:pt x="1715" y="743"/>
                      </a:cubicBezTo>
                      <a:cubicBezTo>
                        <a:pt x="1314" y="477"/>
                        <a:pt x="914" y="243"/>
                        <a:pt x="514" y="43"/>
                      </a:cubicBezTo>
                      <a:cubicBezTo>
                        <a:pt x="466" y="13"/>
                        <a:pt x="418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05" name="Google Shape;2505;p28"/>
              <p:cNvGrpSpPr/>
              <p:nvPr/>
            </p:nvGrpSpPr>
            <p:grpSpPr>
              <a:xfrm rot="-2052487">
                <a:off x="8347232" y="3770480"/>
                <a:ext cx="396315" cy="2206270"/>
                <a:chOff x="10385362" y="1558762"/>
                <a:chExt cx="396315" cy="2206272"/>
              </a:xfrm>
            </p:grpSpPr>
            <p:sp>
              <p:nvSpPr>
                <p:cNvPr id="2506" name="Google Shape;2506;p28"/>
                <p:cNvSpPr/>
                <p:nvPr/>
              </p:nvSpPr>
              <p:spPr>
                <a:xfrm>
                  <a:off x="10385362" y="1558762"/>
                  <a:ext cx="396315" cy="135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31928" extrusionOk="0">
                      <a:moveTo>
                        <a:pt x="2437" y="1"/>
                      </a:moveTo>
                      <a:cubicBezTo>
                        <a:pt x="2374" y="1"/>
                        <a:pt x="2327" y="34"/>
                        <a:pt x="2302" y="104"/>
                      </a:cubicBezTo>
                      <a:cubicBezTo>
                        <a:pt x="1935" y="1138"/>
                        <a:pt x="367" y="6109"/>
                        <a:pt x="167" y="8677"/>
                      </a:cubicBezTo>
                      <a:cubicBezTo>
                        <a:pt x="0" y="11279"/>
                        <a:pt x="2035" y="13814"/>
                        <a:pt x="2135" y="16649"/>
                      </a:cubicBezTo>
                      <a:cubicBezTo>
                        <a:pt x="2202" y="19485"/>
                        <a:pt x="1635" y="20019"/>
                        <a:pt x="3769" y="23321"/>
                      </a:cubicBezTo>
                      <a:cubicBezTo>
                        <a:pt x="5838" y="26623"/>
                        <a:pt x="7038" y="31927"/>
                        <a:pt x="7038" y="31927"/>
                      </a:cubicBezTo>
                      <a:cubicBezTo>
                        <a:pt x="7806" y="27324"/>
                        <a:pt x="9340" y="21786"/>
                        <a:pt x="8873" y="18384"/>
                      </a:cubicBezTo>
                      <a:cubicBezTo>
                        <a:pt x="8439" y="15015"/>
                        <a:pt x="7205" y="13147"/>
                        <a:pt x="7205" y="9211"/>
                      </a:cubicBezTo>
                      <a:cubicBezTo>
                        <a:pt x="7205" y="5861"/>
                        <a:pt x="3282" y="1"/>
                        <a:pt x="243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28"/>
                <p:cNvSpPr/>
                <p:nvPr/>
              </p:nvSpPr>
              <p:spPr>
                <a:xfrm>
                  <a:off x="10542726" y="1971285"/>
                  <a:ext cx="180911" cy="179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4" h="42278" extrusionOk="0">
                      <a:moveTo>
                        <a:pt x="313" y="0"/>
                      </a:moveTo>
                      <a:cubicBezTo>
                        <a:pt x="156" y="0"/>
                        <a:pt x="0" y="108"/>
                        <a:pt x="60" y="288"/>
                      </a:cubicBezTo>
                      <a:cubicBezTo>
                        <a:pt x="661" y="3190"/>
                        <a:pt x="1128" y="6059"/>
                        <a:pt x="1561" y="8928"/>
                      </a:cubicBezTo>
                      <a:cubicBezTo>
                        <a:pt x="2495" y="15599"/>
                        <a:pt x="3163" y="22304"/>
                        <a:pt x="3396" y="29042"/>
                      </a:cubicBezTo>
                      <a:cubicBezTo>
                        <a:pt x="3496" y="33379"/>
                        <a:pt x="3429" y="37715"/>
                        <a:pt x="3096" y="42052"/>
                      </a:cubicBezTo>
                      <a:cubicBezTo>
                        <a:pt x="3080" y="42209"/>
                        <a:pt x="3184" y="42277"/>
                        <a:pt x="3300" y="42277"/>
                      </a:cubicBezTo>
                      <a:cubicBezTo>
                        <a:pt x="3431" y="42277"/>
                        <a:pt x="3579" y="42192"/>
                        <a:pt x="3596" y="42052"/>
                      </a:cubicBezTo>
                      <a:cubicBezTo>
                        <a:pt x="4263" y="34479"/>
                        <a:pt x="3997" y="26874"/>
                        <a:pt x="3296" y="19302"/>
                      </a:cubicBezTo>
                      <a:cubicBezTo>
                        <a:pt x="2796" y="13898"/>
                        <a:pt x="2095" y="8461"/>
                        <a:pt x="1128" y="3124"/>
                      </a:cubicBezTo>
                      <a:cubicBezTo>
                        <a:pt x="961" y="2123"/>
                        <a:pt x="761" y="1122"/>
                        <a:pt x="561" y="155"/>
                      </a:cubicBezTo>
                      <a:cubicBezTo>
                        <a:pt x="521" y="48"/>
                        <a:pt x="417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08" name="Google Shape;2508;p28"/>
              <p:cNvGrpSpPr/>
              <p:nvPr/>
            </p:nvGrpSpPr>
            <p:grpSpPr>
              <a:xfrm rot="-2052487">
                <a:off x="8648186" y="3915934"/>
                <a:ext cx="413328" cy="1529595"/>
                <a:chOff x="10729237" y="2301922"/>
                <a:chExt cx="413329" cy="1529596"/>
              </a:xfrm>
            </p:grpSpPr>
            <p:sp>
              <p:nvSpPr>
                <p:cNvPr id="2509" name="Google Shape;2509;p28"/>
                <p:cNvSpPr/>
                <p:nvPr/>
              </p:nvSpPr>
              <p:spPr>
                <a:xfrm>
                  <a:off x="10729237" y="2301922"/>
                  <a:ext cx="413329" cy="891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2" h="21016" extrusionOk="0">
                      <a:moveTo>
                        <a:pt x="9329" y="0"/>
                      </a:moveTo>
                      <a:cubicBezTo>
                        <a:pt x="8837" y="0"/>
                        <a:pt x="4723" y="1937"/>
                        <a:pt x="3070" y="6072"/>
                      </a:cubicBezTo>
                      <a:cubicBezTo>
                        <a:pt x="2269" y="8140"/>
                        <a:pt x="935" y="10575"/>
                        <a:pt x="535" y="12810"/>
                      </a:cubicBezTo>
                      <a:cubicBezTo>
                        <a:pt x="1" y="15945"/>
                        <a:pt x="1002" y="21016"/>
                        <a:pt x="1002" y="21016"/>
                      </a:cubicBezTo>
                      <a:cubicBezTo>
                        <a:pt x="2269" y="20182"/>
                        <a:pt x="4738" y="17947"/>
                        <a:pt x="5505" y="14311"/>
                      </a:cubicBezTo>
                      <a:cubicBezTo>
                        <a:pt x="6405" y="9975"/>
                        <a:pt x="7006" y="9908"/>
                        <a:pt x="7706" y="8607"/>
                      </a:cubicBezTo>
                      <a:cubicBezTo>
                        <a:pt x="9041" y="6172"/>
                        <a:pt x="9741" y="67"/>
                        <a:pt x="9341" y="1"/>
                      </a:cubicBezTo>
                      <a:cubicBezTo>
                        <a:pt x="9337" y="0"/>
                        <a:pt x="9333" y="0"/>
                        <a:pt x="93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28"/>
                <p:cNvSpPr/>
                <p:nvPr/>
              </p:nvSpPr>
              <p:spPr>
                <a:xfrm>
                  <a:off x="10740565" y="2430944"/>
                  <a:ext cx="285749" cy="1400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5" h="33011" extrusionOk="0">
                      <a:moveTo>
                        <a:pt x="6360" y="0"/>
                      </a:moveTo>
                      <a:cubicBezTo>
                        <a:pt x="6288" y="0"/>
                        <a:pt x="6219" y="29"/>
                        <a:pt x="6172" y="95"/>
                      </a:cubicBezTo>
                      <a:cubicBezTo>
                        <a:pt x="5104" y="1763"/>
                        <a:pt x="4304" y="3631"/>
                        <a:pt x="3603" y="5533"/>
                      </a:cubicBezTo>
                      <a:cubicBezTo>
                        <a:pt x="1735" y="10303"/>
                        <a:pt x="668" y="15440"/>
                        <a:pt x="301" y="20577"/>
                      </a:cubicBezTo>
                      <a:cubicBezTo>
                        <a:pt x="1" y="24613"/>
                        <a:pt x="134" y="28749"/>
                        <a:pt x="634" y="32785"/>
                      </a:cubicBezTo>
                      <a:cubicBezTo>
                        <a:pt x="651" y="32935"/>
                        <a:pt x="785" y="33011"/>
                        <a:pt x="910" y="33011"/>
                      </a:cubicBezTo>
                      <a:cubicBezTo>
                        <a:pt x="1035" y="33011"/>
                        <a:pt x="1152" y="32935"/>
                        <a:pt x="1135" y="32785"/>
                      </a:cubicBezTo>
                      <a:cubicBezTo>
                        <a:pt x="301" y="26214"/>
                        <a:pt x="468" y="19476"/>
                        <a:pt x="1902" y="13038"/>
                      </a:cubicBezTo>
                      <a:cubicBezTo>
                        <a:pt x="2736" y="9269"/>
                        <a:pt x="3937" y="5533"/>
                        <a:pt x="5671" y="2097"/>
                      </a:cubicBezTo>
                      <a:cubicBezTo>
                        <a:pt x="5972" y="1530"/>
                        <a:pt x="6272" y="929"/>
                        <a:pt x="6639" y="396"/>
                      </a:cubicBezTo>
                      <a:cubicBezTo>
                        <a:pt x="6734" y="181"/>
                        <a:pt x="6540" y="0"/>
                        <a:pt x="63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11" name="Google Shape;2511;p28"/>
              <p:cNvGrpSpPr/>
              <p:nvPr/>
            </p:nvGrpSpPr>
            <p:grpSpPr>
              <a:xfrm rot="-2052487">
                <a:off x="8810725" y="4222603"/>
                <a:ext cx="932683" cy="1235360"/>
                <a:chOff x="10873618" y="2588732"/>
                <a:chExt cx="932684" cy="1235362"/>
              </a:xfrm>
            </p:grpSpPr>
            <p:sp>
              <p:nvSpPr>
                <p:cNvPr id="2512" name="Google Shape;2512;p28"/>
                <p:cNvSpPr/>
                <p:nvPr/>
              </p:nvSpPr>
              <p:spPr>
                <a:xfrm>
                  <a:off x="10873618" y="2588732"/>
                  <a:ext cx="472133" cy="1235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8" h="29117" extrusionOk="0">
                      <a:moveTo>
                        <a:pt x="10767" y="0"/>
                      </a:moveTo>
                      <a:cubicBezTo>
                        <a:pt x="10711" y="0"/>
                        <a:pt x="10655" y="24"/>
                        <a:pt x="10608" y="79"/>
                      </a:cubicBezTo>
                      <a:cubicBezTo>
                        <a:pt x="9207" y="1647"/>
                        <a:pt x="8106" y="3348"/>
                        <a:pt x="7005" y="5083"/>
                      </a:cubicBezTo>
                      <a:cubicBezTo>
                        <a:pt x="4470" y="9219"/>
                        <a:pt x="2502" y="13755"/>
                        <a:pt x="1335" y="18492"/>
                      </a:cubicBezTo>
                      <a:cubicBezTo>
                        <a:pt x="467" y="21861"/>
                        <a:pt x="0" y="25364"/>
                        <a:pt x="0" y="28866"/>
                      </a:cubicBezTo>
                      <a:cubicBezTo>
                        <a:pt x="0" y="29033"/>
                        <a:pt x="125" y="29116"/>
                        <a:pt x="250" y="29116"/>
                      </a:cubicBezTo>
                      <a:cubicBezTo>
                        <a:pt x="376" y="29116"/>
                        <a:pt x="501" y="29033"/>
                        <a:pt x="501" y="28866"/>
                      </a:cubicBezTo>
                      <a:cubicBezTo>
                        <a:pt x="534" y="23029"/>
                        <a:pt x="1835" y="17225"/>
                        <a:pt x="4137" y="11854"/>
                      </a:cubicBezTo>
                      <a:cubicBezTo>
                        <a:pt x="5604" y="8385"/>
                        <a:pt x="7472" y="5049"/>
                        <a:pt x="9707" y="2047"/>
                      </a:cubicBezTo>
                      <a:cubicBezTo>
                        <a:pt x="10141" y="1513"/>
                        <a:pt x="10541" y="980"/>
                        <a:pt x="10975" y="479"/>
                      </a:cubicBezTo>
                      <a:cubicBezTo>
                        <a:pt x="11128" y="250"/>
                        <a:pt x="10949" y="0"/>
                        <a:pt x="1076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28"/>
                <p:cNvSpPr/>
                <p:nvPr/>
              </p:nvSpPr>
              <p:spPr>
                <a:xfrm>
                  <a:off x="10981172" y="3037912"/>
                  <a:ext cx="825130" cy="571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8" h="13476" extrusionOk="0">
                      <a:moveTo>
                        <a:pt x="13768" y="0"/>
                      </a:moveTo>
                      <a:cubicBezTo>
                        <a:pt x="13126" y="0"/>
                        <a:pt x="12549" y="112"/>
                        <a:pt x="12109" y="400"/>
                      </a:cubicBezTo>
                      <a:cubicBezTo>
                        <a:pt x="10274" y="1601"/>
                        <a:pt x="9607" y="2501"/>
                        <a:pt x="7806" y="3135"/>
                      </a:cubicBezTo>
                      <a:cubicBezTo>
                        <a:pt x="6005" y="3769"/>
                        <a:pt x="5004" y="3635"/>
                        <a:pt x="3203" y="7004"/>
                      </a:cubicBezTo>
                      <a:cubicBezTo>
                        <a:pt x="1401" y="10440"/>
                        <a:pt x="0" y="13476"/>
                        <a:pt x="0" y="13476"/>
                      </a:cubicBezTo>
                      <a:cubicBezTo>
                        <a:pt x="1401" y="11841"/>
                        <a:pt x="5838" y="12008"/>
                        <a:pt x="7839" y="10340"/>
                      </a:cubicBezTo>
                      <a:cubicBezTo>
                        <a:pt x="9841" y="8672"/>
                        <a:pt x="12309" y="8606"/>
                        <a:pt x="15478" y="6704"/>
                      </a:cubicBezTo>
                      <a:cubicBezTo>
                        <a:pt x="18647" y="4836"/>
                        <a:pt x="19448" y="1300"/>
                        <a:pt x="19448" y="1300"/>
                      </a:cubicBezTo>
                      <a:cubicBezTo>
                        <a:pt x="18484" y="1123"/>
                        <a:pt x="15804" y="0"/>
                        <a:pt x="137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28"/>
                <p:cNvSpPr/>
                <p:nvPr/>
              </p:nvSpPr>
              <p:spPr>
                <a:xfrm>
                  <a:off x="10922282" y="3163540"/>
                  <a:ext cx="640995" cy="628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8" h="14802" extrusionOk="0">
                      <a:moveTo>
                        <a:pt x="14732" y="0"/>
                      </a:moveTo>
                      <a:cubicBezTo>
                        <a:pt x="14711" y="0"/>
                        <a:pt x="14688" y="3"/>
                        <a:pt x="14665" y="7"/>
                      </a:cubicBezTo>
                      <a:cubicBezTo>
                        <a:pt x="13130" y="508"/>
                        <a:pt x="11629" y="1275"/>
                        <a:pt x="10195" y="2042"/>
                      </a:cubicBezTo>
                      <a:cubicBezTo>
                        <a:pt x="7293" y="3677"/>
                        <a:pt x="4524" y="5811"/>
                        <a:pt x="2556" y="8547"/>
                      </a:cubicBezTo>
                      <a:cubicBezTo>
                        <a:pt x="1322" y="10348"/>
                        <a:pt x="388" y="12349"/>
                        <a:pt x="21" y="14484"/>
                      </a:cubicBezTo>
                      <a:cubicBezTo>
                        <a:pt x="0" y="14668"/>
                        <a:pt x="167" y="14801"/>
                        <a:pt x="307" y="14801"/>
                      </a:cubicBezTo>
                      <a:cubicBezTo>
                        <a:pt x="396" y="14801"/>
                        <a:pt x="475" y="14747"/>
                        <a:pt x="488" y="14618"/>
                      </a:cubicBezTo>
                      <a:cubicBezTo>
                        <a:pt x="1689" y="8046"/>
                        <a:pt x="7459" y="3543"/>
                        <a:pt x="13230" y="1041"/>
                      </a:cubicBezTo>
                      <a:cubicBezTo>
                        <a:pt x="13731" y="841"/>
                        <a:pt x="14231" y="641"/>
                        <a:pt x="14798" y="474"/>
                      </a:cubicBezTo>
                      <a:cubicBezTo>
                        <a:pt x="15108" y="381"/>
                        <a:pt x="15015" y="0"/>
                        <a:pt x="147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515" name="Google Shape;2515;p2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440499" y="2380331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6" name="Google Shape;2516;p2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775025" y="2969325"/>
            <a:ext cx="2826351" cy="25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7" name="Google Shape;2517;p2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491225" y="-689725"/>
            <a:ext cx="2826351" cy="25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29"/>
          <p:cNvSpPr/>
          <p:nvPr/>
        </p:nvSpPr>
        <p:spPr>
          <a:xfrm rot="-4038284" flipH="1">
            <a:off x="7651041" y="-996803"/>
            <a:ext cx="2193282" cy="2836678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0" name="Google Shape;2520;p29"/>
          <p:cNvSpPr/>
          <p:nvPr/>
        </p:nvSpPr>
        <p:spPr>
          <a:xfrm rot="-818131">
            <a:off x="-1729370" y="-511390"/>
            <a:ext cx="3259946" cy="1676976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1" name="Google Shape;2521;p29"/>
          <p:cNvGrpSpPr/>
          <p:nvPr/>
        </p:nvGrpSpPr>
        <p:grpSpPr>
          <a:xfrm rot="1702121" flipH="1">
            <a:off x="-1409092" y="-750648"/>
            <a:ext cx="2877440" cy="2228610"/>
            <a:chOff x="9298389" y="-164681"/>
            <a:chExt cx="3403527" cy="2636070"/>
          </a:xfrm>
        </p:grpSpPr>
        <p:sp>
          <p:nvSpPr>
            <p:cNvPr id="2522" name="Google Shape;2522;p29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9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29"/>
          <p:cNvGrpSpPr/>
          <p:nvPr/>
        </p:nvGrpSpPr>
        <p:grpSpPr>
          <a:xfrm rot="-2052684">
            <a:off x="8443735" y="3653551"/>
            <a:ext cx="1046336" cy="1939290"/>
            <a:chOff x="3321775" y="2146200"/>
            <a:chExt cx="1129175" cy="2092825"/>
          </a:xfrm>
        </p:grpSpPr>
        <p:sp>
          <p:nvSpPr>
            <p:cNvPr id="2525" name="Google Shape;2525;p29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9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9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9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9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9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9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9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9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9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9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9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5" name="Google Shape;2555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2556" name="Google Shape;2556;p2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989075" y="3305523"/>
            <a:ext cx="2522775" cy="22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7" name="Google Shape;2557;p2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501926" y="-1465457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8" name="Google Shape;2558;p2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2169699" y="-1395894"/>
            <a:ext cx="3852000" cy="3445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_1_1"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p30"/>
          <p:cNvSpPr txBox="1">
            <a:spLocks noGrp="1"/>
          </p:cNvSpPr>
          <p:nvPr>
            <p:ph type="title"/>
          </p:nvPr>
        </p:nvSpPr>
        <p:spPr>
          <a:xfrm>
            <a:off x="720000" y="5193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31"/>
          <p:cNvSpPr/>
          <p:nvPr/>
        </p:nvSpPr>
        <p:spPr>
          <a:xfrm rot="884004" flipH="1">
            <a:off x="6869137" y="1246876"/>
            <a:ext cx="3408572" cy="4573955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3" name="Google Shape;2563;p3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611825" y="1390099"/>
            <a:ext cx="4258249" cy="38093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4" name="Google Shape;2564;p31"/>
          <p:cNvGrpSpPr/>
          <p:nvPr/>
        </p:nvGrpSpPr>
        <p:grpSpPr>
          <a:xfrm rot="-8100000">
            <a:off x="2953757" y="106283"/>
            <a:ext cx="531623" cy="450371"/>
            <a:chOff x="3769525" y="3087425"/>
            <a:chExt cx="617975" cy="523525"/>
          </a:xfrm>
        </p:grpSpPr>
        <p:sp>
          <p:nvSpPr>
            <p:cNvPr id="2565" name="Google Shape;2565;p31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1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7" name="Google Shape;2567;p31"/>
          <p:cNvSpPr txBox="1">
            <a:spLocks noGrp="1"/>
          </p:cNvSpPr>
          <p:nvPr>
            <p:ph type="ctrTitle"/>
          </p:nvPr>
        </p:nvSpPr>
        <p:spPr>
          <a:xfrm>
            <a:off x="4134925" y="669825"/>
            <a:ext cx="4284000" cy="12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68" name="Google Shape;2568;p31"/>
          <p:cNvSpPr txBox="1">
            <a:spLocks noGrp="1"/>
          </p:cNvSpPr>
          <p:nvPr>
            <p:ph type="subTitle" idx="1"/>
          </p:nvPr>
        </p:nvSpPr>
        <p:spPr>
          <a:xfrm>
            <a:off x="4130050" y="1882600"/>
            <a:ext cx="4293900" cy="1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69" name="Google Shape;2569;p31"/>
          <p:cNvSpPr txBox="1"/>
          <p:nvPr/>
        </p:nvSpPr>
        <p:spPr>
          <a:xfrm>
            <a:off x="4073725" y="4191300"/>
            <a:ext cx="44598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70" name="Google Shape;2570;p31"/>
          <p:cNvSpPr txBox="1">
            <a:spLocks noGrp="1"/>
          </p:cNvSpPr>
          <p:nvPr>
            <p:ph type="subTitle" idx="2"/>
          </p:nvPr>
        </p:nvSpPr>
        <p:spPr>
          <a:xfrm>
            <a:off x="4102300" y="3738525"/>
            <a:ext cx="43494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71" name="Google Shape;2571;p31"/>
          <p:cNvGrpSpPr/>
          <p:nvPr/>
        </p:nvGrpSpPr>
        <p:grpSpPr>
          <a:xfrm rot="2238749" flipH="1">
            <a:off x="-416508" y="2238752"/>
            <a:ext cx="1403448" cy="3309947"/>
            <a:chOff x="6152550" y="3804050"/>
            <a:chExt cx="386075" cy="910550"/>
          </a:xfrm>
        </p:grpSpPr>
        <p:sp>
          <p:nvSpPr>
            <p:cNvPr id="2572" name="Google Shape;2572;p31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1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4" name="Google Shape;2574;p31"/>
          <p:cNvGrpSpPr/>
          <p:nvPr/>
        </p:nvGrpSpPr>
        <p:grpSpPr>
          <a:xfrm rot="9807417">
            <a:off x="-282674" y="-322359"/>
            <a:ext cx="1310949" cy="2857914"/>
            <a:chOff x="3345650" y="2840950"/>
            <a:chExt cx="370900" cy="808575"/>
          </a:xfrm>
        </p:grpSpPr>
        <p:sp>
          <p:nvSpPr>
            <p:cNvPr id="2575" name="Google Shape;2575;p31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1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1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1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1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1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1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1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1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1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1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1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1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1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1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1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1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1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1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1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1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1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1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1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1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1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1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1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1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1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1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1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1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1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1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1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1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1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1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1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1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1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1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1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1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1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1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1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31"/>
          <p:cNvGrpSpPr/>
          <p:nvPr/>
        </p:nvGrpSpPr>
        <p:grpSpPr>
          <a:xfrm rot="3365436" flipH="1">
            <a:off x="-233379" y="2418103"/>
            <a:ext cx="2205126" cy="4812969"/>
            <a:chOff x="7386050" y="661025"/>
            <a:chExt cx="1576975" cy="3441950"/>
          </a:xfrm>
        </p:grpSpPr>
        <p:sp>
          <p:nvSpPr>
            <p:cNvPr id="2624" name="Google Shape;2624;p31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1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1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1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1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1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1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1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1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1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1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5" name="Google Shape;2635;p31"/>
          <p:cNvSpPr/>
          <p:nvPr/>
        </p:nvSpPr>
        <p:spPr>
          <a:xfrm rot="60346">
            <a:off x="-50358" y="-43185"/>
            <a:ext cx="4025462" cy="2070772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6" name="Google Shape;2636;p31"/>
          <p:cNvGrpSpPr/>
          <p:nvPr/>
        </p:nvGrpSpPr>
        <p:grpSpPr>
          <a:xfrm rot="60264">
            <a:off x="-1448894" y="-835367"/>
            <a:ext cx="4195408" cy="3621634"/>
            <a:chOff x="2695275" y="1049450"/>
            <a:chExt cx="1439175" cy="1242350"/>
          </a:xfrm>
        </p:grpSpPr>
        <p:sp>
          <p:nvSpPr>
            <p:cNvPr id="2637" name="Google Shape;2637;p31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rgbClr val="3E6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1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rgbClr val="4F4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39" name="Google Shape;2639;p31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1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rgbClr val="8EB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1" name="Google Shape;2641;p31"/>
          <p:cNvGrpSpPr/>
          <p:nvPr/>
        </p:nvGrpSpPr>
        <p:grpSpPr>
          <a:xfrm rot="2268851">
            <a:off x="-26740" y="3629660"/>
            <a:ext cx="1160570" cy="1843492"/>
            <a:chOff x="4836950" y="647600"/>
            <a:chExt cx="1160575" cy="1843500"/>
          </a:xfrm>
        </p:grpSpPr>
        <p:sp>
          <p:nvSpPr>
            <p:cNvPr id="2642" name="Google Shape;2642;p31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1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1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1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1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1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1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1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1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1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1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1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1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1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1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1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1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1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1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1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1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1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1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1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66" name="Google Shape;2666;p3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68224" y="-616382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7" name="Google Shape;2667;p3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68224" y="2808268"/>
            <a:ext cx="3852000" cy="3445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"/>
          <p:cNvSpPr/>
          <p:nvPr/>
        </p:nvSpPr>
        <p:spPr>
          <a:xfrm rot="-9434754">
            <a:off x="-463511" y="-444528"/>
            <a:ext cx="1572134" cy="1584859"/>
          </a:xfrm>
          <a:custGeom>
            <a:avLst/>
            <a:gdLst/>
            <a:ahLst/>
            <a:cxnLst/>
            <a:rect l="l" t="t" r="r" b="b"/>
            <a:pathLst>
              <a:path w="48002" h="40452" extrusionOk="0">
                <a:moveTo>
                  <a:pt x="28396" y="0"/>
                </a:moveTo>
                <a:cubicBezTo>
                  <a:pt x="25181" y="0"/>
                  <a:pt x="21974" y="788"/>
                  <a:pt x="19314" y="2519"/>
                </a:cubicBezTo>
                <a:cubicBezTo>
                  <a:pt x="15778" y="4821"/>
                  <a:pt x="13277" y="8924"/>
                  <a:pt x="13510" y="13194"/>
                </a:cubicBezTo>
                <a:cubicBezTo>
                  <a:pt x="13677" y="15762"/>
                  <a:pt x="14778" y="18331"/>
                  <a:pt x="14277" y="20866"/>
                </a:cubicBezTo>
                <a:cubicBezTo>
                  <a:pt x="13844" y="22934"/>
                  <a:pt x="12343" y="24702"/>
                  <a:pt x="10608" y="25936"/>
                </a:cubicBezTo>
                <a:cubicBezTo>
                  <a:pt x="8840" y="27170"/>
                  <a:pt x="6839" y="27937"/>
                  <a:pt x="4837" y="28771"/>
                </a:cubicBezTo>
                <a:cubicBezTo>
                  <a:pt x="3937" y="29172"/>
                  <a:pt x="2969" y="29572"/>
                  <a:pt x="2269" y="30272"/>
                </a:cubicBezTo>
                <a:cubicBezTo>
                  <a:pt x="0" y="32441"/>
                  <a:pt x="1435" y="35943"/>
                  <a:pt x="3503" y="37678"/>
                </a:cubicBezTo>
                <a:cubicBezTo>
                  <a:pt x="4937" y="38712"/>
                  <a:pt x="6705" y="39246"/>
                  <a:pt x="8473" y="39612"/>
                </a:cubicBezTo>
                <a:cubicBezTo>
                  <a:pt x="11073" y="40175"/>
                  <a:pt x="13732" y="40452"/>
                  <a:pt x="16392" y="40452"/>
                </a:cubicBezTo>
                <a:cubicBezTo>
                  <a:pt x="23354" y="40452"/>
                  <a:pt x="30322" y="38554"/>
                  <a:pt x="36260" y="34909"/>
                </a:cubicBezTo>
                <a:cubicBezTo>
                  <a:pt x="39328" y="33041"/>
                  <a:pt x="42097" y="30739"/>
                  <a:pt x="44199" y="27871"/>
                </a:cubicBezTo>
                <a:cubicBezTo>
                  <a:pt x="46334" y="25035"/>
                  <a:pt x="47701" y="21566"/>
                  <a:pt x="47835" y="18030"/>
                </a:cubicBezTo>
                <a:cubicBezTo>
                  <a:pt x="48001" y="13627"/>
                  <a:pt x="46167" y="9257"/>
                  <a:pt x="43098" y="6089"/>
                </a:cubicBezTo>
                <a:cubicBezTo>
                  <a:pt x="40062" y="2920"/>
                  <a:pt x="35893" y="918"/>
                  <a:pt x="31556" y="251"/>
                </a:cubicBezTo>
                <a:cubicBezTo>
                  <a:pt x="30515" y="86"/>
                  <a:pt x="29455" y="0"/>
                  <a:pt x="283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09" name="Google Shape;409;p4"/>
          <p:cNvGrpSpPr/>
          <p:nvPr/>
        </p:nvGrpSpPr>
        <p:grpSpPr>
          <a:xfrm rot="-1262251" flipH="1">
            <a:off x="8360754" y="4098368"/>
            <a:ext cx="1045011" cy="1839257"/>
            <a:chOff x="4836950" y="647600"/>
            <a:chExt cx="1044950" cy="1839150"/>
          </a:xfrm>
        </p:grpSpPr>
        <p:sp>
          <p:nvSpPr>
            <p:cNvPr id="410" name="Google Shape;410;p4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4"/>
          <p:cNvGrpSpPr/>
          <p:nvPr/>
        </p:nvGrpSpPr>
        <p:grpSpPr>
          <a:xfrm rot="-6296729">
            <a:off x="7657416" y="-508700"/>
            <a:ext cx="1449226" cy="1567043"/>
            <a:chOff x="1415350" y="3883125"/>
            <a:chExt cx="464350" cy="502100"/>
          </a:xfrm>
        </p:grpSpPr>
        <p:sp>
          <p:nvSpPr>
            <p:cNvPr id="423" name="Google Shape;423;p4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4"/>
          <p:cNvGrpSpPr/>
          <p:nvPr/>
        </p:nvGrpSpPr>
        <p:grpSpPr>
          <a:xfrm rot="-8220563" flipH="1">
            <a:off x="8782148" y="-799886"/>
            <a:ext cx="939578" cy="2149414"/>
            <a:chOff x="5067575" y="3176425"/>
            <a:chExt cx="473000" cy="1081975"/>
          </a:xfrm>
        </p:grpSpPr>
        <p:sp>
          <p:nvSpPr>
            <p:cNvPr id="436" name="Google Shape;436;p4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0" name="Google Shape;440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-1380746" y="-973383"/>
            <a:ext cx="3071170" cy="274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7801354" y="-1098883"/>
            <a:ext cx="3071170" cy="274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7658479" y="4082717"/>
            <a:ext cx="3071170" cy="274741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32"/>
          <p:cNvSpPr/>
          <p:nvPr/>
        </p:nvSpPr>
        <p:spPr>
          <a:xfrm rot="-4038284" flipH="1">
            <a:off x="7651041" y="-996803"/>
            <a:ext cx="2193282" cy="2836678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32"/>
          <p:cNvSpPr/>
          <p:nvPr/>
        </p:nvSpPr>
        <p:spPr>
          <a:xfrm rot="-818131">
            <a:off x="-1729370" y="-511390"/>
            <a:ext cx="3259946" cy="1676976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1" name="Google Shape;2671;p32"/>
          <p:cNvGrpSpPr/>
          <p:nvPr/>
        </p:nvGrpSpPr>
        <p:grpSpPr>
          <a:xfrm rot="1702121" flipH="1">
            <a:off x="-1409092" y="-750648"/>
            <a:ext cx="2877440" cy="2228610"/>
            <a:chOff x="9298389" y="-164681"/>
            <a:chExt cx="3403527" cy="2636070"/>
          </a:xfrm>
        </p:grpSpPr>
        <p:sp>
          <p:nvSpPr>
            <p:cNvPr id="2672" name="Google Shape;2672;p32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2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4" name="Google Shape;2674;p32"/>
          <p:cNvGrpSpPr/>
          <p:nvPr/>
        </p:nvGrpSpPr>
        <p:grpSpPr>
          <a:xfrm rot="-2052684">
            <a:off x="8443735" y="3653551"/>
            <a:ext cx="1046336" cy="1939290"/>
            <a:chOff x="3321775" y="2146200"/>
            <a:chExt cx="1129175" cy="2092825"/>
          </a:xfrm>
        </p:grpSpPr>
        <p:sp>
          <p:nvSpPr>
            <p:cNvPr id="2675" name="Google Shape;2675;p32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2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2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2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2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2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2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2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2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2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2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2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2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2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2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2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2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2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2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2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2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2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2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2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2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2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2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2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2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2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05" name="Google Shape;2705;p3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854112" y="-534827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6" name="Google Shape;2706;p3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414563" y="-534827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7" name="Google Shape;2707;p3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414563" y="3449748"/>
            <a:ext cx="2715351" cy="24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9" name="Google Shape;2709;p33"/>
          <p:cNvGrpSpPr/>
          <p:nvPr/>
        </p:nvGrpSpPr>
        <p:grpSpPr>
          <a:xfrm rot="-8949421">
            <a:off x="8546620" y="-1450331"/>
            <a:ext cx="1526877" cy="3332605"/>
            <a:chOff x="7386050" y="661025"/>
            <a:chExt cx="1576975" cy="3441950"/>
          </a:xfrm>
        </p:grpSpPr>
        <p:sp>
          <p:nvSpPr>
            <p:cNvPr id="2710" name="Google Shape;2710;p33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3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3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1" name="Google Shape;2721;p33"/>
          <p:cNvGrpSpPr/>
          <p:nvPr/>
        </p:nvGrpSpPr>
        <p:grpSpPr>
          <a:xfrm flipH="1">
            <a:off x="7897045" y="-2"/>
            <a:ext cx="1322773" cy="1338296"/>
            <a:chOff x="238125" y="470675"/>
            <a:chExt cx="2524375" cy="2554000"/>
          </a:xfrm>
        </p:grpSpPr>
        <p:sp>
          <p:nvSpPr>
            <p:cNvPr id="2722" name="Google Shape;2722;p33"/>
            <p:cNvSpPr/>
            <p:nvPr/>
          </p:nvSpPr>
          <p:spPr>
            <a:xfrm>
              <a:off x="974450" y="470675"/>
              <a:ext cx="974200" cy="1541075"/>
            </a:xfrm>
            <a:custGeom>
              <a:avLst/>
              <a:gdLst/>
              <a:ahLst/>
              <a:cxnLst/>
              <a:rect l="l" t="t" r="r" b="b"/>
              <a:pathLst>
                <a:path w="38968" h="61643" extrusionOk="0">
                  <a:moveTo>
                    <a:pt x="0" y="0"/>
                  </a:moveTo>
                  <a:cubicBezTo>
                    <a:pt x="3040" y="8997"/>
                    <a:pt x="7052" y="17660"/>
                    <a:pt x="11946" y="25806"/>
                  </a:cubicBezTo>
                  <a:cubicBezTo>
                    <a:pt x="32281" y="59211"/>
                    <a:pt x="36962" y="60852"/>
                    <a:pt x="36962" y="60852"/>
                  </a:cubicBezTo>
                  <a:cubicBezTo>
                    <a:pt x="36962" y="60852"/>
                    <a:pt x="38968" y="61642"/>
                    <a:pt x="35411" y="57873"/>
                  </a:cubicBezTo>
                  <a:cubicBezTo>
                    <a:pt x="31825" y="54135"/>
                    <a:pt x="22676" y="40365"/>
                    <a:pt x="12220" y="22645"/>
                  </a:cubicBezTo>
                  <a:cubicBezTo>
                    <a:pt x="8025" y="15411"/>
                    <a:pt x="4499" y="7842"/>
                    <a:pt x="1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3"/>
            <p:cNvSpPr/>
            <p:nvPr/>
          </p:nvSpPr>
          <p:spPr>
            <a:xfrm>
              <a:off x="1039800" y="470675"/>
              <a:ext cx="188475" cy="116275"/>
            </a:xfrm>
            <a:custGeom>
              <a:avLst/>
              <a:gdLst/>
              <a:ahLst/>
              <a:cxnLst/>
              <a:rect l="l" t="t" r="r" b="b"/>
              <a:pathLst>
                <a:path w="7539" h="4651" extrusionOk="0">
                  <a:moveTo>
                    <a:pt x="2280" y="0"/>
                  </a:moveTo>
                  <a:cubicBezTo>
                    <a:pt x="1338" y="1429"/>
                    <a:pt x="578" y="3009"/>
                    <a:pt x="0" y="4651"/>
                  </a:cubicBezTo>
                  <a:cubicBezTo>
                    <a:pt x="2766" y="3526"/>
                    <a:pt x="5320" y="1945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3"/>
            <p:cNvSpPr/>
            <p:nvPr/>
          </p:nvSpPr>
          <p:spPr>
            <a:xfrm>
              <a:off x="1172775" y="742700"/>
              <a:ext cx="1067675" cy="160375"/>
            </a:xfrm>
            <a:custGeom>
              <a:avLst/>
              <a:gdLst/>
              <a:ahLst/>
              <a:cxnLst/>
              <a:rect l="l" t="t" r="r" b="b"/>
              <a:pathLst>
                <a:path w="42707" h="6415" extrusionOk="0">
                  <a:moveTo>
                    <a:pt x="18968" y="1520"/>
                  </a:moveTo>
                  <a:cubicBezTo>
                    <a:pt x="9971" y="1"/>
                    <a:pt x="1186" y="3314"/>
                    <a:pt x="1" y="6414"/>
                  </a:cubicBezTo>
                  <a:cubicBezTo>
                    <a:pt x="1" y="6414"/>
                    <a:pt x="8967" y="4195"/>
                    <a:pt x="17721" y="5077"/>
                  </a:cubicBezTo>
                  <a:cubicBezTo>
                    <a:pt x="26475" y="5928"/>
                    <a:pt x="42707" y="1338"/>
                    <a:pt x="42707" y="1338"/>
                  </a:cubicBezTo>
                  <a:cubicBezTo>
                    <a:pt x="42707" y="1338"/>
                    <a:pt x="27965" y="3071"/>
                    <a:pt x="18968" y="15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3"/>
            <p:cNvSpPr/>
            <p:nvPr/>
          </p:nvSpPr>
          <p:spPr>
            <a:xfrm>
              <a:off x="1100600" y="479775"/>
              <a:ext cx="944550" cy="297150"/>
            </a:xfrm>
            <a:custGeom>
              <a:avLst/>
              <a:gdLst/>
              <a:ahLst/>
              <a:cxnLst/>
              <a:rect l="l" t="t" r="r" b="b"/>
              <a:pathLst>
                <a:path w="37782" h="11886" extrusionOk="0">
                  <a:moveTo>
                    <a:pt x="0" y="10852"/>
                  </a:moveTo>
                  <a:cubicBezTo>
                    <a:pt x="0" y="10852"/>
                    <a:pt x="7660" y="11885"/>
                    <a:pt x="19362" y="7569"/>
                  </a:cubicBezTo>
                  <a:cubicBezTo>
                    <a:pt x="31065" y="3253"/>
                    <a:pt x="37782" y="1"/>
                    <a:pt x="37782" y="1"/>
                  </a:cubicBezTo>
                  <a:cubicBezTo>
                    <a:pt x="37782" y="1"/>
                    <a:pt x="4559" y="4439"/>
                    <a:pt x="0" y="108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3"/>
            <p:cNvSpPr/>
            <p:nvPr/>
          </p:nvSpPr>
          <p:spPr>
            <a:xfrm>
              <a:off x="1057275" y="470675"/>
              <a:ext cx="509150" cy="186175"/>
            </a:xfrm>
            <a:custGeom>
              <a:avLst/>
              <a:gdLst/>
              <a:ahLst/>
              <a:cxnLst/>
              <a:rect l="l" t="t" r="r" b="b"/>
              <a:pathLst>
                <a:path w="20366" h="7447" extrusionOk="0">
                  <a:moveTo>
                    <a:pt x="1" y="6474"/>
                  </a:moveTo>
                  <a:cubicBezTo>
                    <a:pt x="1" y="6474"/>
                    <a:pt x="4469" y="7447"/>
                    <a:pt x="13010" y="3344"/>
                  </a:cubicBezTo>
                  <a:cubicBezTo>
                    <a:pt x="15502" y="2158"/>
                    <a:pt x="18025" y="1033"/>
                    <a:pt x="20366" y="0"/>
                  </a:cubicBezTo>
                  <a:lnTo>
                    <a:pt x="12311" y="0"/>
                  </a:lnTo>
                  <a:cubicBezTo>
                    <a:pt x="7113" y="1672"/>
                    <a:pt x="2250" y="3830"/>
                    <a:pt x="1" y="64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3"/>
            <p:cNvSpPr/>
            <p:nvPr/>
          </p:nvSpPr>
          <p:spPr>
            <a:xfrm>
              <a:off x="1786025" y="1686475"/>
              <a:ext cx="781175" cy="348825"/>
            </a:xfrm>
            <a:custGeom>
              <a:avLst/>
              <a:gdLst/>
              <a:ahLst/>
              <a:cxnLst/>
              <a:rect l="l" t="t" r="r" b="b"/>
              <a:pathLst>
                <a:path w="31247" h="13953" extrusionOk="0">
                  <a:moveTo>
                    <a:pt x="0" y="6901"/>
                  </a:moveTo>
                  <a:cubicBezTo>
                    <a:pt x="0" y="6901"/>
                    <a:pt x="4316" y="9150"/>
                    <a:pt x="12067" y="10731"/>
                  </a:cubicBezTo>
                  <a:cubicBezTo>
                    <a:pt x="19818" y="12311"/>
                    <a:pt x="31247" y="13952"/>
                    <a:pt x="31247" y="13952"/>
                  </a:cubicBezTo>
                  <a:cubicBezTo>
                    <a:pt x="31247" y="13952"/>
                    <a:pt x="9575" y="1"/>
                    <a:pt x="0" y="6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3"/>
            <p:cNvSpPr/>
            <p:nvPr/>
          </p:nvSpPr>
          <p:spPr>
            <a:xfrm>
              <a:off x="1641625" y="1512475"/>
              <a:ext cx="984100" cy="228000"/>
            </a:xfrm>
            <a:custGeom>
              <a:avLst/>
              <a:gdLst/>
              <a:ahLst/>
              <a:cxnLst/>
              <a:rect l="l" t="t" r="r" b="b"/>
              <a:pathLst>
                <a:path w="39364" h="9120" extrusionOk="0">
                  <a:moveTo>
                    <a:pt x="1" y="5320"/>
                  </a:moveTo>
                  <a:cubicBezTo>
                    <a:pt x="1" y="5320"/>
                    <a:pt x="2858" y="7083"/>
                    <a:pt x="11551" y="8116"/>
                  </a:cubicBezTo>
                  <a:cubicBezTo>
                    <a:pt x="20275" y="9119"/>
                    <a:pt x="39363" y="8177"/>
                    <a:pt x="39363" y="8177"/>
                  </a:cubicBezTo>
                  <a:cubicBezTo>
                    <a:pt x="39363" y="8177"/>
                    <a:pt x="5654" y="0"/>
                    <a:pt x="1" y="5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3"/>
            <p:cNvSpPr/>
            <p:nvPr/>
          </p:nvSpPr>
          <p:spPr>
            <a:xfrm>
              <a:off x="1369600" y="1145450"/>
              <a:ext cx="1009925" cy="117050"/>
            </a:xfrm>
            <a:custGeom>
              <a:avLst/>
              <a:gdLst/>
              <a:ahLst/>
              <a:cxnLst/>
              <a:rect l="l" t="t" r="r" b="b"/>
              <a:pathLst>
                <a:path w="40397" h="4682" extrusionOk="0">
                  <a:moveTo>
                    <a:pt x="15836" y="821"/>
                  </a:moveTo>
                  <a:cubicBezTo>
                    <a:pt x="5836" y="0"/>
                    <a:pt x="1277" y="973"/>
                    <a:pt x="0" y="3465"/>
                  </a:cubicBezTo>
                  <a:cubicBezTo>
                    <a:pt x="0" y="3465"/>
                    <a:pt x="4195" y="4620"/>
                    <a:pt x="14347" y="4651"/>
                  </a:cubicBezTo>
                  <a:cubicBezTo>
                    <a:pt x="24499" y="4681"/>
                    <a:pt x="40396" y="487"/>
                    <a:pt x="40396" y="487"/>
                  </a:cubicBezTo>
                  <a:cubicBezTo>
                    <a:pt x="40396" y="487"/>
                    <a:pt x="25837" y="1611"/>
                    <a:pt x="15836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3"/>
            <p:cNvSpPr/>
            <p:nvPr/>
          </p:nvSpPr>
          <p:spPr>
            <a:xfrm>
              <a:off x="1256375" y="941800"/>
              <a:ext cx="1123900" cy="158825"/>
            </a:xfrm>
            <a:custGeom>
              <a:avLst/>
              <a:gdLst/>
              <a:ahLst/>
              <a:cxnLst/>
              <a:rect l="l" t="t" r="r" b="b"/>
              <a:pathLst>
                <a:path w="44956" h="6353" extrusionOk="0">
                  <a:moveTo>
                    <a:pt x="20396" y="2006"/>
                  </a:moveTo>
                  <a:cubicBezTo>
                    <a:pt x="10669" y="1003"/>
                    <a:pt x="882" y="2371"/>
                    <a:pt x="0" y="4894"/>
                  </a:cubicBezTo>
                  <a:cubicBezTo>
                    <a:pt x="0" y="4894"/>
                    <a:pt x="16627" y="6353"/>
                    <a:pt x="26688" y="4924"/>
                  </a:cubicBezTo>
                  <a:cubicBezTo>
                    <a:pt x="32949" y="4012"/>
                    <a:pt x="39089" y="2341"/>
                    <a:pt x="44955" y="0"/>
                  </a:cubicBezTo>
                  <a:cubicBezTo>
                    <a:pt x="44955" y="0"/>
                    <a:pt x="30153" y="3009"/>
                    <a:pt x="20396" y="2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3"/>
            <p:cNvSpPr/>
            <p:nvPr/>
          </p:nvSpPr>
          <p:spPr>
            <a:xfrm>
              <a:off x="1509425" y="1321750"/>
              <a:ext cx="1000025" cy="193775"/>
            </a:xfrm>
            <a:custGeom>
              <a:avLst/>
              <a:gdLst/>
              <a:ahLst/>
              <a:cxnLst/>
              <a:rect l="l" t="t" r="r" b="b"/>
              <a:pathLst>
                <a:path w="40001" h="7751" extrusionOk="0">
                  <a:moveTo>
                    <a:pt x="0" y="5289"/>
                  </a:moveTo>
                  <a:cubicBezTo>
                    <a:pt x="0" y="5289"/>
                    <a:pt x="5532" y="7751"/>
                    <a:pt x="15563" y="6900"/>
                  </a:cubicBezTo>
                  <a:cubicBezTo>
                    <a:pt x="25563" y="6049"/>
                    <a:pt x="40001" y="2006"/>
                    <a:pt x="40001" y="2006"/>
                  </a:cubicBezTo>
                  <a:cubicBezTo>
                    <a:pt x="40001" y="2006"/>
                    <a:pt x="8085" y="0"/>
                    <a:pt x="0" y="5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3"/>
            <p:cNvSpPr/>
            <p:nvPr/>
          </p:nvSpPr>
          <p:spPr>
            <a:xfrm>
              <a:off x="1457750" y="1682675"/>
              <a:ext cx="237100" cy="1041850"/>
            </a:xfrm>
            <a:custGeom>
              <a:avLst/>
              <a:gdLst/>
              <a:ahLst/>
              <a:cxnLst/>
              <a:rect l="l" t="t" r="r" b="b"/>
              <a:pathLst>
                <a:path w="9484" h="41674" extrusionOk="0">
                  <a:moveTo>
                    <a:pt x="8085" y="1"/>
                  </a:moveTo>
                  <a:cubicBezTo>
                    <a:pt x="8085" y="1"/>
                    <a:pt x="1611" y="12098"/>
                    <a:pt x="608" y="22281"/>
                  </a:cubicBezTo>
                  <a:cubicBezTo>
                    <a:pt x="31" y="28725"/>
                    <a:pt x="0" y="35229"/>
                    <a:pt x="486" y="41673"/>
                  </a:cubicBezTo>
                  <a:cubicBezTo>
                    <a:pt x="486" y="41673"/>
                    <a:pt x="2432" y="26871"/>
                    <a:pt x="5411" y="18603"/>
                  </a:cubicBezTo>
                  <a:cubicBezTo>
                    <a:pt x="8359" y="10366"/>
                    <a:pt x="9484" y="2433"/>
                    <a:pt x="8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3"/>
            <p:cNvSpPr/>
            <p:nvPr/>
          </p:nvSpPr>
          <p:spPr>
            <a:xfrm>
              <a:off x="975975" y="1245000"/>
              <a:ext cx="465825" cy="1024350"/>
            </a:xfrm>
            <a:custGeom>
              <a:avLst/>
              <a:gdLst/>
              <a:ahLst/>
              <a:cxnLst/>
              <a:rect l="l" t="t" r="r" b="b"/>
              <a:pathLst>
                <a:path w="18633" h="40974" extrusionOk="0">
                  <a:moveTo>
                    <a:pt x="16019" y="0"/>
                  </a:moveTo>
                  <a:cubicBezTo>
                    <a:pt x="16019" y="0"/>
                    <a:pt x="7022" y="11338"/>
                    <a:pt x="3526" y="21064"/>
                  </a:cubicBezTo>
                  <a:cubicBezTo>
                    <a:pt x="0" y="30760"/>
                    <a:pt x="1520" y="40973"/>
                    <a:pt x="1520" y="40973"/>
                  </a:cubicBezTo>
                  <a:cubicBezTo>
                    <a:pt x="1520" y="40973"/>
                    <a:pt x="2888" y="26535"/>
                    <a:pt x="7478" y="19818"/>
                  </a:cubicBezTo>
                  <a:cubicBezTo>
                    <a:pt x="12098" y="13101"/>
                    <a:pt x="18633" y="468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3"/>
            <p:cNvSpPr/>
            <p:nvPr/>
          </p:nvSpPr>
          <p:spPr>
            <a:xfrm>
              <a:off x="1246500" y="1472200"/>
              <a:ext cx="328300" cy="998525"/>
            </a:xfrm>
            <a:custGeom>
              <a:avLst/>
              <a:gdLst/>
              <a:ahLst/>
              <a:cxnLst/>
              <a:rect l="l" t="t" r="r" b="b"/>
              <a:pathLst>
                <a:path w="13132" h="39941" extrusionOk="0">
                  <a:moveTo>
                    <a:pt x="11186" y="0"/>
                  </a:moveTo>
                  <a:cubicBezTo>
                    <a:pt x="11186" y="0"/>
                    <a:pt x="5836" y="10700"/>
                    <a:pt x="2948" y="21216"/>
                  </a:cubicBezTo>
                  <a:cubicBezTo>
                    <a:pt x="61" y="31733"/>
                    <a:pt x="0" y="39940"/>
                    <a:pt x="0" y="39940"/>
                  </a:cubicBezTo>
                  <a:cubicBezTo>
                    <a:pt x="0" y="39940"/>
                    <a:pt x="4651" y="26019"/>
                    <a:pt x="8146" y="18876"/>
                  </a:cubicBezTo>
                  <a:cubicBezTo>
                    <a:pt x="11611" y="11733"/>
                    <a:pt x="13131" y="5259"/>
                    <a:pt x="11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3"/>
            <p:cNvSpPr/>
            <p:nvPr/>
          </p:nvSpPr>
          <p:spPr>
            <a:xfrm>
              <a:off x="1659100" y="1861250"/>
              <a:ext cx="161125" cy="967375"/>
            </a:xfrm>
            <a:custGeom>
              <a:avLst/>
              <a:gdLst/>
              <a:ahLst/>
              <a:cxnLst/>
              <a:rect l="l" t="t" r="r" b="b"/>
              <a:pathLst>
                <a:path w="6445" h="38695" extrusionOk="0">
                  <a:moveTo>
                    <a:pt x="305" y="21156"/>
                  </a:moveTo>
                  <a:cubicBezTo>
                    <a:pt x="639" y="33466"/>
                    <a:pt x="2980" y="38694"/>
                    <a:pt x="2980" y="38694"/>
                  </a:cubicBezTo>
                  <a:cubicBezTo>
                    <a:pt x="2980" y="38694"/>
                    <a:pt x="2007" y="27934"/>
                    <a:pt x="3740" y="17995"/>
                  </a:cubicBezTo>
                  <a:cubicBezTo>
                    <a:pt x="5472" y="8056"/>
                    <a:pt x="6445" y="2220"/>
                    <a:pt x="4986" y="1"/>
                  </a:cubicBezTo>
                  <a:cubicBezTo>
                    <a:pt x="4955" y="1"/>
                    <a:pt x="1" y="8846"/>
                    <a:pt x="305" y="2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3"/>
            <p:cNvSpPr/>
            <p:nvPr/>
          </p:nvSpPr>
          <p:spPr>
            <a:xfrm>
              <a:off x="1865050" y="1953200"/>
              <a:ext cx="897450" cy="1071475"/>
            </a:xfrm>
            <a:custGeom>
              <a:avLst/>
              <a:gdLst/>
              <a:ahLst/>
              <a:cxnLst/>
              <a:rect l="l" t="t" r="r" b="b"/>
              <a:pathLst>
                <a:path w="35898" h="42859" extrusionOk="0">
                  <a:moveTo>
                    <a:pt x="0" y="1"/>
                  </a:moveTo>
                  <a:cubicBezTo>
                    <a:pt x="0" y="1"/>
                    <a:pt x="912" y="7782"/>
                    <a:pt x="10548" y="18238"/>
                  </a:cubicBezTo>
                  <a:cubicBezTo>
                    <a:pt x="20153" y="28694"/>
                    <a:pt x="35898" y="42859"/>
                    <a:pt x="35898" y="42859"/>
                  </a:cubicBezTo>
                  <a:cubicBezTo>
                    <a:pt x="35898" y="42859"/>
                    <a:pt x="13070" y="71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3"/>
            <p:cNvSpPr/>
            <p:nvPr/>
          </p:nvSpPr>
          <p:spPr>
            <a:xfrm>
              <a:off x="827800" y="1084650"/>
              <a:ext cx="454425" cy="935450"/>
            </a:xfrm>
            <a:custGeom>
              <a:avLst/>
              <a:gdLst/>
              <a:ahLst/>
              <a:cxnLst/>
              <a:rect l="l" t="t" r="r" b="b"/>
              <a:pathLst>
                <a:path w="18177" h="37418" extrusionOk="0">
                  <a:moveTo>
                    <a:pt x="16353" y="7995"/>
                  </a:moveTo>
                  <a:cubicBezTo>
                    <a:pt x="17721" y="5563"/>
                    <a:pt x="18177" y="2736"/>
                    <a:pt x="17690" y="1"/>
                  </a:cubicBezTo>
                  <a:cubicBezTo>
                    <a:pt x="12857" y="3952"/>
                    <a:pt x="9210" y="9150"/>
                    <a:pt x="7173" y="15046"/>
                  </a:cubicBezTo>
                  <a:cubicBezTo>
                    <a:pt x="3860" y="24712"/>
                    <a:pt x="3800" y="28269"/>
                    <a:pt x="2584" y="31612"/>
                  </a:cubicBezTo>
                  <a:cubicBezTo>
                    <a:pt x="1824" y="33588"/>
                    <a:pt x="973" y="35533"/>
                    <a:pt x="0" y="37418"/>
                  </a:cubicBezTo>
                  <a:cubicBezTo>
                    <a:pt x="3769" y="33709"/>
                    <a:pt x="6596" y="29150"/>
                    <a:pt x="8237" y="24104"/>
                  </a:cubicBezTo>
                  <a:cubicBezTo>
                    <a:pt x="10943" y="15715"/>
                    <a:pt x="14043" y="12311"/>
                    <a:pt x="16353" y="79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3"/>
            <p:cNvSpPr/>
            <p:nvPr/>
          </p:nvSpPr>
          <p:spPr>
            <a:xfrm>
              <a:off x="323975" y="780700"/>
              <a:ext cx="785750" cy="646700"/>
            </a:xfrm>
            <a:custGeom>
              <a:avLst/>
              <a:gdLst/>
              <a:ahLst/>
              <a:cxnLst/>
              <a:rect l="l" t="t" r="r" b="b"/>
              <a:pathLst>
                <a:path w="31430" h="25868" extrusionOk="0">
                  <a:moveTo>
                    <a:pt x="31430" y="0"/>
                  </a:moveTo>
                  <a:cubicBezTo>
                    <a:pt x="31430" y="0"/>
                    <a:pt x="17873" y="9271"/>
                    <a:pt x="10122" y="16171"/>
                  </a:cubicBezTo>
                  <a:cubicBezTo>
                    <a:pt x="2341" y="23071"/>
                    <a:pt x="1" y="25867"/>
                    <a:pt x="1" y="25867"/>
                  </a:cubicBezTo>
                  <a:cubicBezTo>
                    <a:pt x="1" y="25867"/>
                    <a:pt x="30336" y="9849"/>
                    <a:pt x="3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3"/>
            <p:cNvSpPr/>
            <p:nvPr/>
          </p:nvSpPr>
          <p:spPr>
            <a:xfrm>
              <a:off x="238125" y="638600"/>
              <a:ext cx="824500" cy="425550"/>
            </a:xfrm>
            <a:custGeom>
              <a:avLst/>
              <a:gdLst/>
              <a:ahLst/>
              <a:cxnLst/>
              <a:rect l="l" t="t" r="r" b="b"/>
              <a:pathLst>
                <a:path w="32980" h="17022" extrusionOk="0">
                  <a:moveTo>
                    <a:pt x="32979" y="578"/>
                  </a:moveTo>
                  <a:cubicBezTo>
                    <a:pt x="32979" y="578"/>
                    <a:pt x="25928" y="0"/>
                    <a:pt x="17326" y="4590"/>
                  </a:cubicBezTo>
                  <a:cubicBezTo>
                    <a:pt x="10456" y="8268"/>
                    <a:pt x="2796" y="14286"/>
                    <a:pt x="0" y="16536"/>
                  </a:cubicBezTo>
                  <a:lnTo>
                    <a:pt x="0" y="17022"/>
                  </a:lnTo>
                  <a:cubicBezTo>
                    <a:pt x="5350" y="14955"/>
                    <a:pt x="28450" y="5836"/>
                    <a:pt x="32979" y="5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3"/>
            <p:cNvSpPr/>
            <p:nvPr/>
          </p:nvSpPr>
          <p:spPr>
            <a:xfrm>
              <a:off x="336150" y="502575"/>
              <a:ext cx="696075" cy="158075"/>
            </a:xfrm>
            <a:custGeom>
              <a:avLst/>
              <a:gdLst/>
              <a:ahLst/>
              <a:cxnLst/>
              <a:rect l="l" t="t" r="r" b="b"/>
              <a:pathLst>
                <a:path w="27843" h="6323" extrusionOk="0">
                  <a:moveTo>
                    <a:pt x="17447" y="5229"/>
                  </a:moveTo>
                  <a:cubicBezTo>
                    <a:pt x="22159" y="6323"/>
                    <a:pt x="27843" y="3223"/>
                    <a:pt x="27691" y="3101"/>
                  </a:cubicBezTo>
                  <a:cubicBezTo>
                    <a:pt x="27691" y="3101"/>
                    <a:pt x="20274" y="1"/>
                    <a:pt x="13405" y="1064"/>
                  </a:cubicBezTo>
                  <a:cubicBezTo>
                    <a:pt x="8845" y="1855"/>
                    <a:pt x="4347" y="3071"/>
                    <a:pt x="0" y="4742"/>
                  </a:cubicBezTo>
                  <a:cubicBezTo>
                    <a:pt x="0" y="4742"/>
                    <a:pt x="12766" y="4165"/>
                    <a:pt x="17447" y="5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3"/>
            <p:cNvSpPr/>
            <p:nvPr/>
          </p:nvSpPr>
          <p:spPr>
            <a:xfrm>
              <a:off x="599825" y="930400"/>
              <a:ext cx="601100" cy="671775"/>
            </a:xfrm>
            <a:custGeom>
              <a:avLst/>
              <a:gdLst/>
              <a:ahLst/>
              <a:cxnLst/>
              <a:rect l="l" t="t" r="r" b="b"/>
              <a:pathLst>
                <a:path w="24044" h="26871" extrusionOk="0">
                  <a:moveTo>
                    <a:pt x="23131" y="0"/>
                  </a:moveTo>
                  <a:cubicBezTo>
                    <a:pt x="23131" y="0"/>
                    <a:pt x="12675" y="10092"/>
                    <a:pt x="7387" y="16262"/>
                  </a:cubicBezTo>
                  <a:cubicBezTo>
                    <a:pt x="2098" y="22432"/>
                    <a:pt x="0" y="26870"/>
                    <a:pt x="0" y="26870"/>
                  </a:cubicBezTo>
                  <a:cubicBezTo>
                    <a:pt x="0" y="26870"/>
                    <a:pt x="10669" y="17204"/>
                    <a:pt x="16292" y="11763"/>
                  </a:cubicBezTo>
                  <a:cubicBezTo>
                    <a:pt x="21916" y="6292"/>
                    <a:pt x="24043" y="2706"/>
                    <a:pt x="23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2" name="Google Shape;2742;p33"/>
          <p:cNvGrpSpPr/>
          <p:nvPr/>
        </p:nvGrpSpPr>
        <p:grpSpPr>
          <a:xfrm rot="7923048" flipH="1">
            <a:off x="-138855" y="-298972"/>
            <a:ext cx="913676" cy="1677934"/>
            <a:chOff x="4830275" y="2608450"/>
            <a:chExt cx="1324325" cy="2432075"/>
          </a:xfrm>
        </p:grpSpPr>
        <p:sp>
          <p:nvSpPr>
            <p:cNvPr id="2743" name="Google Shape;2743;p33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3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3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3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3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3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3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3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3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3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3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3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3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3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3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3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3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3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3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3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3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3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3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3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3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3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3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3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3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3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3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3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3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3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3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3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3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3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3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3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3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3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3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3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3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3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3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3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3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3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3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3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3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3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3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3" name="Google Shape;2813;p33"/>
          <p:cNvSpPr/>
          <p:nvPr/>
        </p:nvSpPr>
        <p:spPr>
          <a:xfrm rot="9395586">
            <a:off x="-647857" y="3711134"/>
            <a:ext cx="1455552" cy="1863410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14" name="Google Shape;2814;p3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854112" y="-534827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5" name="Google Shape;2815;p3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854112" y="3371623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6" name="Google Shape;2816;p3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310363" y="-417627"/>
            <a:ext cx="2715351" cy="24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_1"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34"/>
          <p:cNvSpPr/>
          <p:nvPr/>
        </p:nvSpPr>
        <p:spPr>
          <a:xfrm rot="3482857">
            <a:off x="-700286" y="-1031931"/>
            <a:ext cx="2193270" cy="2836664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9" name="Google Shape;2819;p34"/>
          <p:cNvGrpSpPr/>
          <p:nvPr/>
        </p:nvGrpSpPr>
        <p:grpSpPr>
          <a:xfrm rot="8236893">
            <a:off x="-122790" y="-382950"/>
            <a:ext cx="1160581" cy="1843510"/>
            <a:chOff x="4836950" y="647600"/>
            <a:chExt cx="1160575" cy="1843500"/>
          </a:xfrm>
        </p:grpSpPr>
        <p:sp>
          <p:nvSpPr>
            <p:cNvPr id="2820" name="Google Shape;2820;p34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4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4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4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4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4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4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4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4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4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4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4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4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4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4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4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4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4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4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4" name="Google Shape;2844;p34"/>
          <p:cNvSpPr/>
          <p:nvPr/>
        </p:nvSpPr>
        <p:spPr>
          <a:xfrm rot="818203" flipH="1">
            <a:off x="7847141" y="-605378"/>
            <a:ext cx="3855895" cy="1983543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rgbClr val="1E3D2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5" name="Google Shape;2845;p34"/>
          <p:cNvGrpSpPr/>
          <p:nvPr/>
        </p:nvGrpSpPr>
        <p:grpSpPr>
          <a:xfrm rot="-1702004">
            <a:off x="7920647" y="-887877"/>
            <a:ext cx="3403432" cy="2635996"/>
            <a:chOff x="9298389" y="-164681"/>
            <a:chExt cx="3403527" cy="2636070"/>
          </a:xfrm>
        </p:grpSpPr>
        <p:sp>
          <p:nvSpPr>
            <p:cNvPr id="2846" name="Google Shape;2846;p34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4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48" name="Google Shape;2848;p3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740088" y="-183227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9" name="Google Shape;2849;p3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854112" y="-534827"/>
            <a:ext cx="2715351" cy="24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_1">
    <p:spTree>
      <p:nvGrpSpPr>
        <p:cNvPr id="1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1" name="Google Shape;2851;p35"/>
          <p:cNvGrpSpPr/>
          <p:nvPr/>
        </p:nvGrpSpPr>
        <p:grpSpPr>
          <a:xfrm rot="-1126758">
            <a:off x="8219740" y="3807370"/>
            <a:ext cx="1526569" cy="1507522"/>
            <a:chOff x="4045425" y="3839900"/>
            <a:chExt cx="559025" cy="552050"/>
          </a:xfrm>
        </p:grpSpPr>
        <p:sp>
          <p:nvSpPr>
            <p:cNvPr id="2852" name="Google Shape;2852;p35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5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5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5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5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5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5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5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5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5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2" name="Google Shape;2862;p35"/>
          <p:cNvGrpSpPr/>
          <p:nvPr/>
        </p:nvGrpSpPr>
        <p:grpSpPr>
          <a:xfrm rot="-2416688" flipH="1">
            <a:off x="8135922" y="4061554"/>
            <a:ext cx="933971" cy="1508171"/>
            <a:chOff x="3377800" y="4037825"/>
            <a:chExt cx="342025" cy="552300"/>
          </a:xfrm>
        </p:grpSpPr>
        <p:sp>
          <p:nvSpPr>
            <p:cNvPr id="2863" name="Google Shape;2863;p35"/>
            <p:cNvSpPr/>
            <p:nvPr/>
          </p:nvSpPr>
          <p:spPr>
            <a:xfrm>
              <a:off x="3377800" y="4038125"/>
              <a:ext cx="342025" cy="468300"/>
            </a:xfrm>
            <a:custGeom>
              <a:avLst/>
              <a:gdLst/>
              <a:ahLst/>
              <a:cxnLst/>
              <a:rect l="l" t="t" r="r" b="b"/>
              <a:pathLst>
                <a:path w="13681" h="18732" extrusionOk="0">
                  <a:moveTo>
                    <a:pt x="9894" y="1"/>
                  </a:moveTo>
                  <a:cubicBezTo>
                    <a:pt x="8477" y="667"/>
                    <a:pt x="7144" y="1513"/>
                    <a:pt x="5929" y="2501"/>
                  </a:cubicBezTo>
                  <a:cubicBezTo>
                    <a:pt x="5441" y="2894"/>
                    <a:pt x="5167" y="3489"/>
                    <a:pt x="5191" y="4108"/>
                  </a:cubicBezTo>
                  <a:lnTo>
                    <a:pt x="5191" y="4120"/>
                  </a:lnTo>
                  <a:cubicBezTo>
                    <a:pt x="5251" y="5466"/>
                    <a:pt x="5715" y="5811"/>
                    <a:pt x="5429" y="6442"/>
                  </a:cubicBezTo>
                  <a:cubicBezTo>
                    <a:pt x="5348" y="6630"/>
                    <a:pt x="5259" y="6706"/>
                    <a:pt x="5176" y="6706"/>
                  </a:cubicBezTo>
                  <a:cubicBezTo>
                    <a:pt x="4981" y="6706"/>
                    <a:pt x="4820" y="6282"/>
                    <a:pt x="4870" y="5906"/>
                  </a:cubicBezTo>
                  <a:cubicBezTo>
                    <a:pt x="4953" y="5370"/>
                    <a:pt x="5036" y="5358"/>
                    <a:pt x="4894" y="4692"/>
                  </a:cubicBezTo>
                  <a:cubicBezTo>
                    <a:pt x="4798" y="4311"/>
                    <a:pt x="4751" y="3942"/>
                    <a:pt x="4739" y="3561"/>
                  </a:cubicBezTo>
                  <a:cubicBezTo>
                    <a:pt x="4132" y="4156"/>
                    <a:pt x="3560" y="4811"/>
                    <a:pt x="3072" y="5525"/>
                  </a:cubicBezTo>
                  <a:cubicBezTo>
                    <a:pt x="2893" y="5775"/>
                    <a:pt x="2715" y="6037"/>
                    <a:pt x="2548" y="6299"/>
                  </a:cubicBezTo>
                  <a:cubicBezTo>
                    <a:pt x="2227" y="6811"/>
                    <a:pt x="2096" y="7430"/>
                    <a:pt x="2191" y="8037"/>
                  </a:cubicBezTo>
                  <a:lnTo>
                    <a:pt x="2191" y="8049"/>
                  </a:lnTo>
                  <a:cubicBezTo>
                    <a:pt x="2393" y="9335"/>
                    <a:pt x="2643" y="9645"/>
                    <a:pt x="3084" y="10180"/>
                  </a:cubicBezTo>
                  <a:cubicBezTo>
                    <a:pt x="3429" y="10597"/>
                    <a:pt x="3632" y="10740"/>
                    <a:pt x="3715" y="11109"/>
                  </a:cubicBezTo>
                  <a:cubicBezTo>
                    <a:pt x="3758" y="11286"/>
                    <a:pt x="3653" y="11373"/>
                    <a:pt x="3491" y="11373"/>
                  </a:cubicBezTo>
                  <a:cubicBezTo>
                    <a:pt x="3337" y="11373"/>
                    <a:pt x="3132" y="11295"/>
                    <a:pt x="2953" y="11145"/>
                  </a:cubicBezTo>
                  <a:cubicBezTo>
                    <a:pt x="2631" y="10895"/>
                    <a:pt x="2524" y="10335"/>
                    <a:pt x="2215" y="9895"/>
                  </a:cubicBezTo>
                  <a:cubicBezTo>
                    <a:pt x="1941" y="9514"/>
                    <a:pt x="1631" y="8978"/>
                    <a:pt x="1643" y="7859"/>
                  </a:cubicBezTo>
                  <a:lnTo>
                    <a:pt x="1643" y="7859"/>
                  </a:lnTo>
                  <a:cubicBezTo>
                    <a:pt x="1000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65" y="14598"/>
                  </a:cubicBezTo>
                  <a:cubicBezTo>
                    <a:pt x="3060" y="14800"/>
                    <a:pt x="3191" y="15121"/>
                    <a:pt x="2893" y="15431"/>
                  </a:cubicBezTo>
                  <a:cubicBezTo>
                    <a:pt x="2814" y="15511"/>
                    <a:pt x="2742" y="15544"/>
                    <a:pt x="2672" y="15544"/>
                  </a:cubicBezTo>
                  <a:cubicBezTo>
                    <a:pt x="2479" y="15544"/>
                    <a:pt x="2300" y="15291"/>
                    <a:pt x="2012" y="15038"/>
                  </a:cubicBezTo>
                  <a:cubicBezTo>
                    <a:pt x="1619" y="14681"/>
                    <a:pt x="1238" y="14657"/>
                    <a:pt x="631" y="14086"/>
                  </a:cubicBezTo>
                  <a:cubicBezTo>
                    <a:pt x="393" y="13824"/>
                    <a:pt x="191" y="13538"/>
                    <a:pt x="36" y="13228"/>
                  </a:cubicBezTo>
                  <a:lnTo>
                    <a:pt x="36" y="13228"/>
                  </a:lnTo>
                  <a:cubicBezTo>
                    <a:pt x="0" y="14419"/>
                    <a:pt x="250" y="15491"/>
                    <a:pt x="905" y="16288"/>
                  </a:cubicBezTo>
                  <a:cubicBezTo>
                    <a:pt x="1822" y="17421"/>
                    <a:pt x="2983" y="17644"/>
                    <a:pt x="3756" y="17644"/>
                  </a:cubicBezTo>
                  <a:cubicBezTo>
                    <a:pt x="4258" y="17644"/>
                    <a:pt x="4596" y="17550"/>
                    <a:pt x="4596" y="17550"/>
                  </a:cubicBezTo>
                  <a:cubicBezTo>
                    <a:pt x="4596" y="17550"/>
                    <a:pt x="6045" y="18732"/>
                    <a:pt x="8091" y="18732"/>
                  </a:cubicBezTo>
                  <a:cubicBezTo>
                    <a:pt x="9000" y="18732"/>
                    <a:pt x="10027" y="18498"/>
                    <a:pt x="11097" y="17824"/>
                  </a:cubicBezTo>
                  <a:cubicBezTo>
                    <a:pt x="11621" y="17491"/>
                    <a:pt x="12085" y="17074"/>
                    <a:pt x="12466" y="16586"/>
                  </a:cubicBezTo>
                  <a:lnTo>
                    <a:pt x="12466" y="16586"/>
                  </a:lnTo>
                  <a:cubicBezTo>
                    <a:pt x="11383" y="16907"/>
                    <a:pt x="8954" y="16776"/>
                    <a:pt x="8061" y="16884"/>
                  </a:cubicBezTo>
                  <a:cubicBezTo>
                    <a:pt x="7549" y="16952"/>
                    <a:pt x="7284" y="17016"/>
                    <a:pt x="7079" y="17016"/>
                  </a:cubicBezTo>
                  <a:cubicBezTo>
                    <a:pt x="6926" y="17016"/>
                    <a:pt x="6807" y="16980"/>
                    <a:pt x="6644" y="16884"/>
                  </a:cubicBezTo>
                  <a:cubicBezTo>
                    <a:pt x="6263" y="16669"/>
                    <a:pt x="6489" y="16110"/>
                    <a:pt x="6941" y="16026"/>
                  </a:cubicBezTo>
                  <a:cubicBezTo>
                    <a:pt x="6966" y="16021"/>
                    <a:pt x="6995" y="16018"/>
                    <a:pt x="7028" y="16018"/>
                  </a:cubicBezTo>
                  <a:cubicBezTo>
                    <a:pt x="7437" y="16018"/>
                    <a:pt x="8460" y="16400"/>
                    <a:pt x="9910" y="16400"/>
                  </a:cubicBezTo>
                  <a:cubicBezTo>
                    <a:pt x="10415" y="16400"/>
                    <a:pt x="10972" y="16354"/>
                    <a:pt x="11573" y="16229"/>
                  </a:cubicBezTo>
                  <a:lnTo>
                    <a:pt x="11585" y="16229"/>
                  </a:lnTo>
                  <a:cubicBezTo>
                    <a:pt x="12549" y="16026"/>
                    <a:pt x="13288" y="15252"/>
                    <a:pt x="13466" y="14288"/>
                  </a:cubicBezTo>
                  <a:cubicBezTo>
                    <a:pt x="13680" y="13109"/>
                    <a:pt x="13597" y="11776"/>
                    <a:pt x="13311" y="10347"/>
                  </a:cubicBezTo>
                  <a:cubicBezTo>
                    <a:pt x="12883" y="10990"/>
                    <a:pt x="12359" y="11550"/>
                    <a:pt x="11752" y="12026"/>
                  </a:cubicBezTo>
                  <a:cubicBezTo>
                    <a:pt x="11163" y="12488"/>
                    <a:pt x="10479" y="12595"/>
                    <a:pt x="9840" y="12595"/>
                  </a:cubicBezTo>
                  <a:cubicBezTo>
                    <a:pt x="9295" y="12595"/>
                    <a:pt x="8782" y="12518"/>
                    <a:pt x="8389" y="12518"/>
                  </a:cubicBezTo>
                  <a:cubicBezTo>
                    <a:pt x="8282" y="12518"/>
                    <a:pt x="8184" y="12523"/>
                    <a:pt x="8096" y="12538"/>
                  </a:cubicBezTo>
                  <a:cubicBezTo>
                    <a:pt x="7592" y="12614"/>
                    <a:pt x="7196" y="12926"/>
                    <a:pt x="6983" y="12926"/>
                  </a:cubicBezTo>
                  <a:cubicBezTo>
                    <a:pt x="6864" y="12926"/>
                    <a:pt x="6802" y="12828"/>
                    <a:pt x="6811" y="12538"/>
                  </a:cubicBezTo>
                  <a:cubicBezTo>
                    <a:pt x="6829" y="11907"/>
                    <a:pt x="7352" y="11684"/>
                    <a:pt x="8219" y="11684"/>
                  </a:cubicBezTo>
                  <a:cubicBezTo>
                    <a:pt x="8481" y="11684"/>
                    <a:pt x="8775" y="11704"/>
                    <a:pt x="9097" y="11740"/>
                  </a:cubicBezTo>
                  <a:cubicBezTo>
                    <a:pt x="9285" y="11761"/>
                    <a:pt x="9469" y="11772"/>
                    <a:pt x="9651" y="11772"/>
                  </a:cubicBezTo>
                  <a:cubicBezTo>
                    <a:pt x="10802" y="11772"/>
                    <a:pt x="11823" y="11324"/>
                    <a:pt x="12728" y="10121"/>
                  </a:cubicBezTo>
                  <a:cubicBezTo>
                    <a:pt x="12990" y="9764"/>
                    <a:pt x="13085" y="9299"/>
                    <a:pt x="12966" y="8859"/>
                  </a:cubicBezTo>
                  <a:cubicBezTo>
                    <a:pt x="12907" y="8621"/>
                    <a:pt x="12835" y="8383"/>
                    <a:pt x="12764" y="8144"/>
                  </a:cubicBezTo>
                  <a:cubicBezTo>
                    <a:pt x="12478" y="7156"/>
                    <a:pt x="12168" y="6192"/>
                    <a:pt x="11871" y="5299"/>
                  </a:cubicBezTo>
                  <a:cubicBezTo>
                    <a:pt x="11561" y="5727"/>
                    <a:pt x="11061" y="5894"/>
                    <a:pt x="10442" y="6370"/>
                  </a:cubicBezTo>
                  <a:cubicBezTo>
                    <a:pt x="9620" y="7001"/>
                    <a:pt x="9811" y="7299"/>
                    <a:pt x="9358" y="7597"/>
                  </a:cubicBezTo>
                  <a:cubicBezTo>
                    <a:pt x="9234" y="7679"/>
                    <a:pt x="9126" y="7718"/>
                    <a:pt x="9041" y="7718"/>
                  </a:cubicBezTo>
                  <a:cubicBezTo>
                    <a:pt x="8816" y="7718"/>
                    <a:pt x="8742" y="7445"/>
                    <a:pt x="8906" y="6954"/>
                  </a:cubicBezTo>
                  <a:cubicBezTo>
                    <a:pt x="9132" y="6275"/>
                    <a:pt x="9989" y="6478"/>
                    <a:pt x="10775" y="5287"/>
                  </a:cubicBezTo>
                  <a:cubicBezTo>
                    <a:pt x="11073" y="4823"/>
                    <a:pt x="11263" y="4299"/>
                    <a:pt x="11335" y="3751"/>
                  </a:cubicBezTo>
                  <a:cubicBezTo>
                    <a:pt x="10537" y="1513"/>
                    <a:pt x="9894" y="1"/>
                    <a:pt x="9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5"/>
            <p:cNvSpPr/>
            <p:nvPr/>
          </p:nvSpPr>
          <p:spPr>
            <a:xfrm>
              <a:off x="3377800" y="4037825"/>
              <a:ext cx="247675" cy="441175"/>
            </a:xfrm>
            <a:custGeom>
              <a:avLst/>
              <a:gdLst/>
              <a:ahLst/>
              <a:cxnLst/>
              <a:rect l="l" t="t" r="r" b="b"/>
              <a:pathLst>
                <a:path w="9907" h="17647" extrusionOk="0">
                  <a:moveTo>
                    <a:pt x="9906" y="1"/>
                  </a:moveTo>
                  <a:lnTo>
                    <a:pt x="9906" y="1"/>
                  </a:lnTo>
                  <a:cubicBezTo>
                    <a:pt x="8477" y="667"/>
                    <a:pt x="7144" y="1513"/>
                    <a:pt x="5929" y="2501"/>
                  </a:cubicBezTo>
                  <a:cubicBezTo>
                    <a:pt x="5453" y="2894"/>
                    <a:pt x="5179" y="3489"/>
                    <a:pt x="5203" y="4108"/>
                  </a:cubicBezTo>
                  <a:lnTo>
                    <a:pt x="5203" y="4120"/>
                  </a:lnTo>
                  <a:cubicBezTo>
                    <a:pt x="5251" y="5466"/>
                    <a:pt x="5727" y="5811"/>
                    <a:pt x="5441" y="6442"/>
                  </a:cubicBezTo>
                  <a:cubicBezTo>
                    <a:pt x="5360" y="6630"/>
                    <a:pt x="5271" y="6706"/>
                    <a:pt x="5188" y="6706"/>
                  </a:cubicBezTo>
                  <a:cubicBezTo>
                    <a:pt x="4993" y="6706"/>
                    <a:pt x="4832" y="6282"/>
                    <a:pt x="4882" y="5906"/>
                  </a:cubicBezTo>
                  <a:cubicBezTo>
                    <a:pt x="4953" y="5370"/>
                    <a:pt x="5048" y="5358"/>
                    <a:pt x="4906" y="4692"/>
                  </a:cubicBezTo>
                  <a:cubicBezTo>
                    <a:pt x="4810" y="4311"/>
                    <a:pt x="4763" y="3942"/>
                    <a:pt x="4751" y="3561"/>
                  </a:cubicBezTo>
                  <a:cubicBezTo>
                    <a:pt x="4132" y="4156"/>
                    <a:pt x="3572" y="4811"/>
                    <a:pt x="3072" y="5525"/>
                  </a:cubicBezTo>
                  <a:cubicBezTo>
                    <a:pt x="2893" y="5775"/>
                    <a:pt x="2727" y="6037"/>
                    <a:pt x="2560" y="6299"/>
                  </a:cubicBezTo>
                  <a:cubicBezTo>
                    <a:pt x="2227" y="6811"/>
                    <a:pt x="2096" y="7430"/>
                    <a:pt x="2203" y="8037"/>
                  </a:cubicBezTo>
                  <a:lnTo>
                    <a:pt x="2203" y="8049"/>
                  </a:lnTo>
                  <a:cubicBezTo>
                    <a:pt x="2405" y="9335"/>
                    <a:pt x="2655" y="9645"/>
                    <a:pt x="3096" y="10180"/>
                  </a:cubicBezTo>
                  <a:cubicBezTo>
                    <a:pt x="3441" y="10597"/>
                    <a:pt x="3643" y="10740"/>
                    <a:pt x="3727" y="11109"/>
                  </a:cubicBezTo>
                  <a:cubicBezTo>
                    <a:pt x="3763" y="11287"/>
                    <a:pt x="3659" y="11373"/>
                    <a:pt x="3498" y="11373"/>
                  </a:cubicBezTo>
                  <a:cubicBezTo>
                    <a:pt x="3346" y="11373"/>
                    <a:pt x="3144" y="11295"/>
                    <a:pt x="2965" y="11145"/>
                  </a:cubicBezTo>
                  <a:cubicBezTo>
                    <a:pt x="2643" y="10895"/>
                    <a:pt x="2536" y="10335"/>
                    <a:pt x="2215" y="9895"/>
                  </a:cubicBezTo>
                  <a:cubicBezTo>
                    <a:pt x="1953" y="9514"/>
                    <a:pt x="1643" y="8978"/>
                    <a:pt x="1655" y="7859"/>
                  </a:cubicBezTo>
                  <a:lnTo>
                    <a:pt x="1655" y="7859"/>
                  </a:lnTo>
                  <a:cubicBezTo>
                    <a:pt x="1012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77" y="14598"/>
                  </a:cubicBezTo>
                  <a:cubicBezTo>
                    <a:pt x="3072" y="14800"/>
                    <a:pt x="3203" y="15122"/>
                    <a:pt x="2905" y="15431"/>
                  </a:cubicBezTo>
                  <a:cubicBezTo>
                    <a:pt x="2826" y="15511"/>
                    <a:pt x="2754" y="15544"/>
                    <a:pt x="2684" y="15544"/>
                  </a:cubicBezTo>
                  <a:cubicBezTo>
                    <a:pt x="2491" y="15544"/>
                    <a:pt x="2312" y="15291"/>
                    <a:pt x="2024" y="15038"/>
                  </a:cubicBezTo>
                  <a:cubicBezTo>
                    <a:pt x="1631" y="14681"/>
                    <a:pt x="1250" y="14657"/>
                    <a:pt x="643" y="14086"/>
                  </a:cubicBezTo>
                  <a:cubicBezTo>
                    <a:pt x="393" y="13824"/>
                    <a:pt x="191" y="13538"/>
                    <a:pt x="48" y="13228"/>
                  </a:cubicBezTo>
                  <a:lnTo>
                    <a:pt x="48" y="13228"/>
                  </a:lnTo>
                  <a:cubicBezTo>
                    <a:pt x="0" y="14419"/>
                    <a:pt x="262" y="15491"/>
                    <a:pt x="905" y="16288"/>
                  </a:cubicBezTo>
                  <a:cubicBezTo>
                    <a:pt x="1602" y="17147"/>
                    <a:pt x="2643" y="17646"/>
                    <a:pt x="3735" y="17646"/>
                  </a:cubicBezTo>
                  <a:cubicBezTo>
                    <a:pt x="3930" y="17646"/>
                    <a:pt x="4126" y="17630"/>
                    <a:pt x="4322" y="17598"/>
                  </a:cubicBezTo>
                  <a:cubicBezTo>
                    <a:pt x="3715" y="8121"/>
                    <a:pt x="9906" y="1"/>
                    <a:pt x="9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5"/>
            <p:cNvSpPr/>
            <p:nvPr/>
          </p:nvSpPr>
          <p:spPr>
            <a:xfrm>
              <a:off x="3474525" y="4140925"/>
              <a:ext cx="92325" cy="449200"/>
            </a:xfrm>
            <a:custGeom>
              <a:avLst/>
              <a:gdLst/>
              <a:ahLst/>
              <a:cxnLst/>
              <a:rect l="l" t="t" r="r" b="b"/>
              <a:pathLst>
                <a:path w="3693" h="17968" extrusionOk="0">
                  <a:moveTo>
                    <a:pt x="3609" y="0"/>
                  </a:moveTo>
                  <a:cubicBezTo>
                    <a:pt x="3590" y="0"/>
                    <a:pt x="3572" y="10"/>
                    <a:pt x="3561" y="32"/>
                  </a:cubicBezTo>
                  <a:cubicBezTo>
                    <a:pt x="2084" y="2901"/>
                    <a:pt x="822" y="5914"/>
                    <a:pt x="310" y="9128"/>
                  </a:cubicBezTo>
                  <a:cubicBezTo>
                    <a:pt x="60" y="10617"/>
                    <a:pt x="1" y="12129"/>
                    <a:pt x="120" y="13641"/>
                  </a:cubicBezTo>
                  <a:cubicBezTo>
                    <a:pt x="179" y="14379"/>
                    <a:pt x="298" y="15117"/>
                    <a:pt x="453" y="15855"/>
                  </a:cubicBezTo>
                  <a:cubicBezTo>
                    <a:pt x="608" y="16534"/>
                    <a:pt x="739" y="17320"/>
                    <a:pt x="1179" y="17879"/>
                  </a:cubicBezTo>
                  <a:cubicBezTo>
                    <a:pt x="1227" y="17941"/>
                    <a:pt x="1291" y="17968"/>
                    <a:pt x="1357" y="17968"/>
                  </a:cubicBezTo>
                  <a:cubicBezTo>
                    <a:pt x="1507" y="17968"/>
                    <a:pt x="1668" y="17834"/>
                    <a:pt x="1668" y="17677"/>
                  </a:cubicBezTo>
                  <a:cubicBezTo>
                    <a:pt x="1656" y="17034"/>
                    <a:pt x="1346" y="16403"/>
                    <a:pt x="1203" y="15784"/>
                  </a:cubicBezTo>
                  <a:cubicBezTo>
                    <a:pt x="1025" y="15034"/>
                    <a:pt x="906" y="14272"/>
                    <a:pt x="834" y="13498"/>
                  </a:cubicBezTo>
                  <a:cubicBezTo>
                    <a:pt x="703" y="11998"/>
                    <a:pt x="751" y="10486"/>
                    <a:pt x="953" y="8985"/>
                  </a:cubicBezTo>
                  <a:cubicBezTo>
                    <a:pt x="1370" y="5902"/>
                    <a:pt x="2406" y="2925"/>
                    <a:pt x="3668" y="103"/>
                  </a:cubicBezTo>
                  <a:cubicBezTo>
                    <a:pt x="3692" y="46"/>
                    <a:pt x="3649" y="0"/>
                    <a:pt x="3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6" name="Google Shape;2866;p35"/>
          <p:cNvGrpSpPr/>
          <p:nvPr/>
        </p:nvGrpSpPr>
        <p:grpSpPr>
          <a:xfrm rot="-8220559" flipH="1">
            <a:off x="8502445" y="-528772"/>
            <a:ext cx="837538" cy="1916000"/>
            <a:chOff x="5067575" y="3176425"/>
            <a:chExt cx="473000" cy="1081975"/>
          </a:xfrm>
        </p:grpSpPr>
        <p:sp>
          <p:nvSpPr>
            <p:cNvPr id="2867" name="Google Shape;2867;p35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5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5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1" name="Google Shape;2871;p35"/>
          <p:cNvGrpSpPr/>
          <p:nvPr/>
        </p:nvGrpSpPr>
        <p:grpSpPr>
          <a:xfrm rot="-6064755" flipH="1">
            <a:off x="8686069" y="-848028"/>
            <a:ext cx="1024212" cy="2051857"/>
            <a:chOff x="3238525" y="2739250"/>
            <a:chExt cx="1148975" cy="2301800"/>
          </a:xfrm>
        </p:grpSpPr>
        <p:sp>
          <p:nvSpPr>
            <p:cNvPr id="2872" name="Google Shape;2872;p35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5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5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5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5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5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1" name="Google Shape;2931;p35"/>
          <p:cNvSpPr/>
          <p:nvPr/>
        </p:nvSpPr>
        <p:spPr>
          <a:xfrm>
            <a:off x="-1729900" y="-299775"/>
            <a:ext cx="5292308" cy="5938642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32" name="Google Shape;293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45374" y="1697543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3" name="Google Shape;2933;p3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545374" y="-1753157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4" name="Google Shape;2934;p3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414538" y="-521802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5" name="Google Shape;2935;p3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414538" y="3228398"/>
            <a:ext cx="2715351" cy="24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1_1_1_1_1">
    <p:spTree>
      <p:nvGrpSpPr>
        <p:cNvPr id="1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"/>
          <p:cNvSpPr txBox="1">
            <a:spLocks noGrp="1"/>
          </p:cNvSpPr>
          <p:nvPr>
            <p:ph type="subTitle" idx="1"/>
          </p:nvPr>
        </p:nvSpPr>
        <p:spPr>
          <a:xfrm>
            <a:off x="2020447" y="3087225"/>
            <a:ext cx="2178000" cy="8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5"/>
          <p:cNvSpPr txBox="1">
            <a:spLocks noGrp="1"/>
          </p:cNvSpPr>
          <p:nvPr>
            <p:ph type="subTitle" idx="2"/>
          </p:nvPr>
        </p:nvSpPr>
        <p:spPr>
          <a:xfrm>
            <a:off x="5924447" y="3087225"/>
            <a:ext cx="2178000" cy="8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5"/>
          <p:cNvSpPr txBox="1">
            <a:spLocks noGrp="1"/>
          </p:cNvSpPr>
          <p:nvPr>
            <p:ph type="subTitle" idx="3"/>
          </p:nvPr>
        </p:nvSpPr>
        <p:spPr>
          <a:xfrm>
            <a:off x="2020447" y="2473200"/>
            <a:ext cx="217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8" name="Google Shape;448;p5"/>
          <p:cNvSpPr txBox="1">
            <a:spLocks noGrp="1"/>
          </p:cNvSpPr>
          <p:nvPr>
            <p:ph type="subTitle" idx="4"/>
          </p:nvPr>
        </p:nvSpPr>
        <p:spPr>
          <a:xfrm>
            <a:off x="5924447" y="2473200"/>
            <a:ext cx="217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49" name="Google Shape;449;p5"/>
          <p:cNvGrpSpPr/>
          <p:nvPr/>
        </p:nvGrpSpPr>
        <p:grpSpPr>
          <a:xfrm rot="10138916" flipH="1">
            <a:off x="-680800" y="-97103"/>
            <a:ext cx="1870257" cy="1846921"/>
            <a:chOff x="4045425" y="3839900"/>
            <a:chExt cx="559025" cy="552050"/>
          </a:xfrm>
        </p:grpSpPr>
        <p:sp>
          <p:nvSpPr>
            <p:cNvPr id="450" name="Google Shape;450;p5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5"/>
          <p:cNvGrpSpPr/>
          <p:nvPr/>
        </p:nvGrpSpPr>
        <p:grpSpPr>
          <a:xfrm rot="7291453">
            <a:off x="363914" y="-572117"/>
            <a:ext cx="803593" cy="1838199"/>
            <a:chOff x="5067575" y="3176425"/>
            <a:chExt cx="473000" cy="1081975"/>
          </a:xfrm>
        </p:grpSpPr>
        <p:sp>
          <p:nvSpPr>
            <p:cNvPr id="461" name="Google Shape;461;p5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5"/>
          <p:cNvGrpSpPr/>
          <p:nvPr/>
        </p:nvGrpSpPr>
        <p:grpSpPr>
          <a:xfrm rot="-8939404" flipH="1">
            <a:off x="8094940" y="-535618"/>
            <a:ext cx="1160605" cy="1843547"/>
            <a:chOff x="4836950" y="647600"/>
            <a:chExt cx="1160575" cy="1843500"/>
          </a:xfrm>
        </p:grpSpPr>
        <p:sp>
          <p:nvSpPr>
            <p:cNvPr id="466" name="Google Shape;466;p5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0" name="Google Shape;490;p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1802387">
            <a:off x="7887079" y="-1021008"/>
            <a:ext cx="3071170" cy="274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1802387">
            <a:off x="-1418846" y="-1249608"/>
            <a:ext cx="3071170" cy="2747418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"/>
          <p:cNvSpPr/>
          <p:nvPr/>
        </p:nvSpPr>
        <p:spPr>
          <a:xfrm rot="-7444187">
            <a:off x="-511160" y="-433351"/>
            <a:ext cx="1455539" cy="1863437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6"/>
          <p:cNvGrpSpPr/>
          <p:nvPr/>
        </p:nvGrpSpPr>
        <p:grpSpPr>
          <a:xfrm rot="-6296729">
            <a:off x="7657416" y="-508700"/>
            <a:ext cx="1449226" cy="1567043"/>
            <a:chOff x="1415350" y="3883125"/>
            <a:chExt cx="464350" cy="502100"/>
          </a:xfrm>
        </p:grpSpPr>
        <p:sp>
          <p:nvSpPr>
            <p:cNvPr id="496" name="Google Shape;496;p6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6"/>
          <p:cNvGrpSpPr/>
          <p:nvPr/>
        </p:nvGrpSpPr>
        <p:grpSpPr>
          <a:xfrm rot="-8220563" flipH="1">
            <a:off x="8782148" y="-799886"/>
            <a:ext cx="939578" cy="2149414"/>
            <a:chOff x="5067575" y="3176425"/>
            <a:chExt cx="473000" cy="1081975"/>
          </a:xfrm>
        </p:grpSpPr>
        <p:sp>
          <p:nvSpPr>
            <p:cNvPr id="509" name="Google Shape;509;p6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3" name="Google Shape;513;p6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1802387">
            <a:off x="7868029" y="-1125783"/>
            <a:ext cx="3071170" cy="274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rot="1802387">
            <a:off x="-1818896" y="-1708458"/>
            <a:ext cx="3071170" cy="2747418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"/>
          <p:cNvSpPr txBox="1">
            <a:spLocks noGrp="1"/>
          </p:cNvSpPr>
          <p:nvPr>
            <p:ph type="title"/>
          </p:nvPr>
        </p:nvSpPr>
        <p:spPr>
          <a:xfrm>
            <a:off x="720000" y="789149"/>
            <a:ext cx="38520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7"/>
          <p:cNvSpPr txBox="1">
            <a:spLocks noGrp="1"/>
          </p:cNvSpPr>
          <p:nvPr>
            <p:ph type="body" idx="1"/>
          </p:nvPr>
        </p:nvSpPr>
        <p:spPr>
          <a:xfrm>
            <a:off x="720000" y="1914758"/>
            <a:ext cx="4468200" cy="24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519" name="Google Shape;519;p7"/>
          <p:cNvSpPr/>
          <p:nvPr/>
        </p:nvSpPr>
        <p:spPr>
          <a:xfrm rot="4063359" flipH="1">
            <a:off x="5772910" y="-39163"/>
            <a:ext cx="6289879" cy="5552452"/>
          </a:xfrm>
          <a:custGeom>
            <a:avLst/>
            <a:gdLst/>
            <a:ahLst/>
            <a:cxnLst/>
            <a:rect l="l" t="t" r="r" b="b"/>
            <a:pathLst>
              <a:path w="48469" h="41838" extrusionOk="0">
                <a:moveTo>
                  <a:pt x="20413" y="1"/>
                </a:moveTo>
                <a:cubicBezTo>
                  <a:pt x="18987" y="1"/>
                  <a:pt x="17569" y="147"/>
                  <a:pt x="16179" y="464"/>
                </a:cubicBezTo>
                <a:cubicBezTo>
                  <a:pt x="9107" y="2065"/>
                  <a:pt x="3736" y="8070"/>
                  <a:pt x="1968" y="14975"/>
                </a:cubicBezTo>
                <a:cubicBezTo>
                  <a:pt x="0" y="22547"/>
                  <a:pt x="2002" y="31253"/>
                  <a:pt x="6272" y="37758"/>
                </a:cubicBezTo>
                <a:cubicBezTo>
                  <a:pt x="7072" y="38925"/>
                  <a:pt x="7939" y="40093"/>
                  <a:pt x="9107" y="40893"/>
                </a:cubicBezTo>
                <a:cubicBezTo>
                  <a:pt x="9947" y="41469"/>
                  <a:pt x="10994" y="41838"/>
                  <a:pt x="12013" y="41838"/>
                </a:cubicBezTo>
                <a:cubicBezTo>
                  <a:pt x="12410" y="41838"/>
                  <a:pt x="12802" y="41782"/>
                  <a:pt x="13176" y="41660"/>
                </a:cubicBezTo>
                <a:cubicBezTo>
                  <a:pt x="15511" y="40860"/>
                  <a:pt x="16345" y="38058"/>
                  <a:pt x="18013" y="36223"/>
                </a:cubicBezTo>
                <a:cubicBezTo>
                  <a:pt x="19838" y="34232"/>
                  <a:pt x="22557" y="33572"/>
                  <a:pt x="25341" y="33572"/>
                </a:cubicBezTo>
                <a:cubicBezTo>
                  <a:pt x="26475" y="33572"/>
                  <a:pt x="27620" y="33681"/>
                  <a:pt x="28721" y="33855"/>
                </a:cubicBezTo>
                <a:cubicBezTo>
                  <a:pt x="31320" y="34220"/>
                  <a:pt x="33950" y="34849"/>
                  <a:pt x="36526" y="34849"/>
                </a:cubicBezTo>
                <a:cubicBezTo>
                  <a:pt x="37719" y="34849"/>
                  <a:pt x="38901" y="34714"/>
                  <a:pt x="40062" y="34355"/>
                </a:cubicBezTo>
                <a:cubicBezTo>
                  <a:pt x="45399" y="32721"/>
                  <a:pt x="48468" y="26550"/>
                  <a:pt x="47801" y="21012"/>
                </a:cubicBezTo>
                <a:cubicBezTo>
                  <a:pt x="47167" y="15475"/>
                  <a:pt x="43465" y="10638"/>
                  <a:pt x="39062" y="7202"/>
                </a:cubicBezTo>
                <a:cubicBezTo>
                  <a:pt x="33949" y="3216"/>
                  <a:pt x="27091" y="1"/>
                  <a:pt x="204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0" name="Google Shape;520;p7"/>
          <p:cNvGrpSpPr/>
          <p:nvPr/>
        </p:nvGrpSpPr>
        <p:grpSpPr>
          <a:xfrm rot="-8696288" flipH="1">
            <a:off x="8262358" y="-693915"/>
            <a:ext cx="1310990" cy="2858005"/>
            <a:chOff x="3345650" y="2840950"/>
            <a:chExt cx="370900" cy="808575"/>
          </a:xfrm>
        </p:grpSpPr>
        <p:sp>
          <p:nvSpPr>
            <p:cNvPr id="521" name="Google Shape;521;p7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7"/>
          <p:cNvGrpSpPr/>
          <p:nvPr/>
        </p:nvGrpSpPr>
        <p:grpSpPr>
          <a:xfrm rot="-2156410">
            <a:off x="8556261" y="3173835"/>
            <a:ext cx="1241662" cy="2706867"/>
            <a:chOff x="3345650" y="2840950"/>
            <a:chExt cx="370900" cy="808575"/>
          </a:xfrm>
        </p:grpSpPr>
        <p:sp>
          <p:nvSpPr>
            <p:cNvPr id="570" name="Google Shape;570;p7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rgbClr val="1E3D2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7"/>
          <p:cNvGrpSpPr/>
          <p:nvPr/>
        </p:nvGrpSpPr>
        <p:grpSpPr>
          <a:xfrm rot="-7015689">
            <a:off x="8444053" y="1897765"/>
            <a:ext cx="1690894" cy="1828312"/>
            <a:chOff x="1415350" y="3883125"/>
            <a:chExt cx="464350" cy="502100"/>
          </a:xfrm>
        </p:grpSpPr>
        <p:sp>
          <p:nvSpPr>
            <p:cNvPr id="619" name="Google Shape;619;p7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7"/>
          <p:cNvGrpSpPr/>
          <p:nvPr/>
        </p:nvGrpSpPr>
        <p:grpSpPr>
          <a:xfrm rot="-5722401" flipH="1">
            <a:off x="8694315" y="1279678"/>
            <a:ext cx="803611" cy="1838239"/>
            <a:chOff x="5067575" y="3176425"/>
            <a:chExt cx="473000" cy="1081975"/>
          </a:xfrm>
        </p:grpSpPr>
        <p:sp>
          <p:nvSpPr>
            <p:cNvPr id="632" name="Google Shape;632;p7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7"/>
          <p:cNvGrpSpPr/>
          <p:nvPr/>
        </p:nvGrpSpPr>
        <p:grpSpPr>
          <a:xfrm rot="-7362346">
            <a:off x="8406019" y="-2458922"/>
            <a:ext cx="1861171" cy="4062243"/>
            <a:chOff x="7386050" y="661025"/>
            <a:chExt cx="1576975" cy="3441950"/>
          </a:xfrm>
        </p:grpSpPr>
        <p:sp>
          <p:nvSpPr>
            <p:cNvPr id="637" name="Google Shape;637;p7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7"/>
          <p:cNvSpPr/>
          <p:nvPr/>
        </p:nvSpPr>
        <p:spPr>
          <a:xfrm rot="-6783968">
            <a:off x="7839051" y="3747098"/>
            <a:ext cx="2031959" cy="2081806"/>
          </a:xfrm>
          <a:custGeom>
            <a:avLst/>
            <a:gdLst/>
            <a:ahLst/>
            <a:cxnLst/>
            <a:rect l="l" t="t" r="r" b="b"/>
            <a:pathLst>
              <a:path w="21075" h="21592" extrusionOk="0">
                <a:moveTo>
                  <a:pt x="10919" y="0"/>
                </a:moveTo>
                <a:cubicBezTo>
                  <a:pt x="9665" y="0"/>
                  <a:pt x="8719" y="653"/>
                  <a:pt x="8359" y="2042"/>
                </a:cubicBezTo>
                <a:cubicBezTo>
                  <a:pt x="7954" y="3590"/>
                  <a:pt x="7656" y="5078"/>
                  <a:pt x="8930" y="6090"/>
                </a:cubicBezTo>
                <a:cubicBezTo>
                  <a:pt x="9944" y="6893"/>
                  <a:pt x="9928" y="7911"/>
                  <a:pt x="9260" y="7911"/>
                </a:cubicBezTo>
                <a:cubicBezTo>
                  <a:pt x="9097" y="7911"/>
                  <a:pt x="8893" y="7850"/>
                  <a:pt x="8657" y="7709"/>
                </a:cubicBezTo>
                <a:cubicBezTo>
                  <a:pt x="7442" y="7007"/>
                  <a:pt x="7240" y="4245"/>
                  <a:pt x="7740" y="2661"/>
                </a:cubicBezTo>
                <a:cubicBezTo>
                  <a:pt x="7980" y="1902"/>
                  <a:pt x="7674" y="1564"/>
                  <a:pt x="7150" y="1564"/>
                </a:cubicBezTo>
                <a:cubicBezTo>
                  <a:pt x="6581" y="1564"/>
                  <a:pt x="5754" y="1961"/>
                  <a:pt x="5085" y="2649"/>
                </a:cubicBezTo>
                <a:cubicBezTo>
                  <a:pt x="3787" y="3983"/>
                  <a:pt x="4251" y="5709"/>
                  <a:pt x="5751" y="7197"/>
                </a:cubicBezTo>
                <a:cubicBezTo>
                  <a:pt x="7252" y="8686"/>
                  <a:pt x="8109" y="9709"/>
                  <a:pt x="7049" y="9840"/>
                </a:cubicBezTo>
                <a:cubicBezTo>
                  <a:pt x="7023" y="9844"/>
                  <a:pt x="6998" y="9845"/>
                  <a:pt x="6972" y="9845"/>
                </a:cubicBezTo>
                <a:cubicBezTo>
                  <a:pt x="5961" y="9845"/>
                  <a:pt x="5397" y="7343"/>
                  <a:pt x="4573" y="6519"/>
                </a:cubicBezTo>
                <a:cubicBezTo>
                  <a:pt x="4098" y="6044"/>
                  <a:pt x="3774" y="5658"/>
                  <a:pt x="3369" y="5658"/>
                </a:cubicBezTo>
                <a:cubicBezTo>
                  <a:pt x="3064" y="5658"/>
                  <a:pt x="2712" y="5878"/>
                  <a:pt x="2215" y="6447"/>
                </a:cubicBezTo>
                <a:cubicBezTo>
                  <a:pt x="1096" y="7745"/>
                  <a:pt x="1084" y="11305"/>
                  <a:pt x="3323" y="12531"/>
                </a:cubicBezTo>
                <a:cubicBezTo>
                  <a:pt x="4011" y="12908"/>
                  <a:pt x="4624" y="13039"/>
                  <a:pt x="5142" y="13039"/>
                </a:cubicBezTo>
                <a:cubicBezTo>
                  <a:pt x="6311" y="13039"/>
                  <a:pt x="7001" y="12377"/>
                  <a:pt x="7002" y="12376"/>
                </a:cubicBezTo>
                <a:lnTo>
                  <a:pt x="7002" y="12376"/>
                </a:lnTo>
                <a:lnTo>
                  <a:pt x="6990" y="12424"/>
                </a:lnTo>
                <a:cubicBezTo>
                  <a:pt x="3846" y="15436"/>
                  <a:pt x="858" y="18913"/>
                  <a:pt x="1" y="21556"/>
                </a:cubicBezTo>
                <a:lnTo>
                  <a:pt x="120" y="21592"/>
                </a:lnTo>
                <a:cubicBezTo>
                  <a:pt x="965" y="19008"/>
                  <a:pt x="3858" y="15615"/>
                  <a:pt x="6942" y="12650"/>
                </a:cubicBezTo>
                <a:lnTo>
                  <a:pt x="6942" y="12650"/>
                </a:lnTo>
                <a:cubicBezTo>
                  <a:pt x="6787" y="13424"/>
                  <a:pt x="6597" y="15651"/>
                  <a:pt x="8954" y="16794"/>
                </a:cubicBezTo>
                <a:cubicBezTo>
                  <a:pt x="9585" y="17102"/>
                  <a:pt x="10282" y="17231"/>
                  <a:pt x="10990" y="17231"/>
                </a:cubicBezTo>
                <a:cubicBezTo>
                  <a:pt x="11979" y="17231"/>
                  <a:pt x="12990" y="16978"/>
                  <a:pt x="13871" y="16603"/>
                </a:cubicBezTo>
                <a:cubicBezTo>
                  <a:pt x="15241" y="16032"/>
                  <a:pt x="16277" y="15174"/>
                  <a:pt x="16372" y="14543"/>
                </a:cubicBezTo>
                <a:cubicBezTo>
                  <a:pt x="16515" y="13662"/>
                  <a:pt x="15586" y="13948"/>
                  <a:pt x="14336" y="13781"/>
                </a:cubicBezTo>
                <a:cubicBezTo>
                  <a:pt x="13645" y="13698"/>
                  <a:pt x="12990" y="13436"/>
                  <a:pt x="12419" y="13031"/>
                </a:cubicBezTo>
                <a:cubicBezTo>
                  <a:pt x="11015" y="12024"/>
                  <a:pt x="11530" y="11285"/>
                  <a:pt x="12466" y="11285"/>
                </a:cubicBezTo>
                <a:cubicBezTo>
                  <a:pt x="12880" y="11285"/>
                  <a:pt x="13375" y="11429"/>
                  <a:pt x="13824" y="11757"/>
                </a:cubicBezTo>
                <a:cubicBezTo>
                  <a:pt x="14514" y="12257"/>
                  <a:pt x="15122" y="12531"/>
                  <a:pt x="15657" y="12591"/>
                </a:cubicBezTo>
                <a:cubicBezTo>
                  <a:pt x="15750" y="12605"/>
                  <a:pt x="15843" y="12612"/>
                  <a:pt x="15935" y="12612"/>
                </a:cubicBezTo>
                <a:cubicBezTo>
                  <a:pt x="16387" y="12612"/>
                  <a:pt x="16823" y="12445"/>
                  <a:pt x="17169" y="12138"/>
                </a:cubicBezTo>
                <a:cubicBezTo>
                  <a:pt x="18003" y="11448"/>
                  <a:pt x="19515" y="9364"/>
                  <a:pt x="19491" y="9114"/>
                </a:cubicBezTo>
                <a:cubicBezTo>
                  <a:pt x="19490" y="9099"/>
                  <a:pt x="19481" y="9092"/>
                  <a:pt x="19463" y="9092"/>
                </a:cubicBezTo>
                <a:cubicBezTo>
                  <a:pt x="19255" y="9092"/>
                  <a:pt x="17931" y="10043"/>
                  <a:pt x="16396" y="10186"/>
                </a:cubicBezTo>
                <a:cubicBezTo>
                  <a:pt x="16283" y="10196"/>
                  <a:pt x="16170" y="10201"/>
                  <a:pt x="16057" y="10201"/>
                </a:cubicBezTo>
                <a:cubicBezTo>
                  <a:pt x="15655" y="10201"/>
                  <a:pt x="15253" y="10135"/>
                  <a:pt x="14872" y="9995"/>
                </a:cubicBezTo>
                <a:cubicBezTo>
                  <a:pt x="12985" y="9299"/>
                  <a:pt x="13826" y="9056"/>
                  <a:pt x="14858" y="9056"/>
                </a:cubicBezTo>
                <a:cubicBezTo>
                  <a:pt x="15044" y="9056"/>
                  <a:pt x="15236" y="9064"/>
                  <a:pt x="15419" y="9078"/>
                </a:cubicBezTo>
                <a:cubicBezTo>
                  <a:pt x="15467" y="9079"/>
                  <a:pt x="15514" y="9080"/>
                  <a:pt x="15561" y="9080"/>
                </a:cubicBezTo>
                <a:cubicBezTo>
                  <a:pt x="16181" y="9080"/>
                  <a:pt x="16798" y="9007"/>
                  <a:pt x="17396" y="8852"/>
                </a:cubicBezTo>
                <a:cubicBezTo>
                  <a:pt x="18539" y="8602"/>
                  <a:pt x="19682" y="8174"/>
                  <a:pt x="19932" y="7745"/>
                </a:cubicBezTo>
                <a:cubicBezTo>
                  <a:pt x="20325" y="7043"/>
                  <a:pt x="20241" y="5888"/>
                  <a:pt x="20241" y="5888"/>
                </a:cubicBezTo>
                <a:lnTo>
                  <a:pt x="20241" y="5888"/>
                </a:lnTo>
                <a:cubicBezTo>
                  <a:pt x="19527" y="6364"/>
                  <a:pt x="18765" y="6792"/>
                  <a:pt x="17991" y="7162"/>
                </a:cubicBezTo>
                <a:cubicBezTo>
                  <a:pt x="17321" y="7462"/>
                  <a:pt x="16626" y="7698"/>
                  <a:pt x="16090" y="7698"/>
                </a:cubicBezTo>
                <a:cubicBezTo>
                  <a:pt x="15797" y="7698"/>
                  <a:pt x="15552" y="7627"/>
                  <a:pt x="15384" y="7459"/>
                </a:cubicBezTo>
                <a:cubicBezTo>
                  <a:pt x="14669" y="6721"/>
                  <a:pt x="16348" y="6721"/>
                  <a:pt x="17920" y="6007"/>
                </a:cubicBezTo>
                <a:cubicBezTo>
                  <a:pt x="18586" y="5721"/>
                  <a:pt x="19170" y="5257"/>
                  <a:pt x="19598" y="4661"/>
                </a:cubicBezTo>
                <a:cubicBezTo>
                  <a:pt x="21075" y="2471"/>
                  <a:pt x="19694" y="875"/>
                  <a:pt x="20182" y="494"/>
                </a:cubicBezTo>
                <a:cubicBezTo>
                  <a:pt x="20182" y="494"/>
                  <a:pt x="19826" y="352"/>
                  <a:pt x="19254" y="352"/>
                </a:cubicBezTo>
                <a:cubicBezTo>
                  <a:pt x="18921" y="352"/>
                  <a:pt x="18514" y="400"/>
                  <a:pt x="18062" y="554"/>
                </a:cubicBezTo>
                <a:cubicBezTo>
                  <a:pt x="17777" y="661"/>
                  <a:pt x="17503" y="792"/>
                  <a:pt x="17241" y="947"/>
                </a:cubicBezTo>
                <a:cubicBezTo>
                  <a:pt x="15634" y="1935"/>
                  <a:pt x="14657" y="3602"/>
                  <a:pt x="14467" y="4602"/>
                </a:cubicBezTo>
                <a:cubicBezTo>
                  <a:pt x="14349" y="5189"/>
                  <a:pt x="13943" y="5532"/>
                  <a:pt x="13629" y="5532"/>
                </a:cubicBezTo>
                <a:cubicBezTo>
                  <a:pt x="13403" y="5532"/>
                  <a:pt x="13225" y="5353"/>
                  <a:pt x="13240" y="4959"/>
                </a:cubicBezTo>
                <a:cubicBezTo>
                  <a:pt x="13288" y="4006"/>
                  <a:pt x="13586" y="3185"/>
                  <a:pt x="14800" y="1851"/>
                </a:cubicBezTo>
                <a:cubicBezTo>
                  <a:pt x="16026" y="530"/>
                  <a:pt x="16217" y="423"/>
                  <a:pt x="14872" y="327"/>
                </a:cubicBezTo>
                <a:cubicBezTo>
                  <a:pt x="14469" y="299"/>
                  <a:pt x="14129" y="256"/>
                  <a:pt x="13834" y="256"/>
                </a:cubicBezTo>
                <a:cubicBezTo>
                  <a:pt x="13143" y="256"/>
                  <a:pt x="12698" y="488"/>
                  <a:pt x="12264" y="1673"/>
                </a:cubicBezTo>
                <a:cubicBezTo>
                  <a:pt x="11645" y="3352"/>
                  <a:pt x="12681" y="4566"/>
                  <a:pt x="12216" y="5197"/>
                </a:cubicBezTo>
                <a:cubicBezTo>
                  <a:pt x="12008" y="5480"/>
                  <a:pt x="11595" y="5784"/>
                  <a:pt x="11255" y="5784"/>
                </a:cubicBezTo>
                <a:cubicBezTo>
                  <a:pt x="10837" y="5784"/>
                  <a:pt x="10531" y="5323"/>
                  <a:pt x="10859" y="3792"/>
                </a:cubicBezTo>
                <a:cubicBezTo>
                  <a:pt x="11454" y="1018"/>
                  <a:pt x="12871" y="208"/>
                  <a:pt x="11395" y="30"/>
                </a:cubicBezTo>
                <a:cubicBezTo>
                  <a:pt x="11232" y="10"/>
                  <a:pt x="11073" y="0"/>
                  <a:pt x="109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9" name="Google Shape;649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445251" y="-876307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883401" y="2569643"/>
            <a:ext cx="3852000" cy="3445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"/>
          <p:cNvSpPr/>
          <p:nvPr/>
        </p:nvSpPr>
        <p:spPr>
          <a:xfrm rot="-1121250">
            <a:off x="-1152990" y="-152716"/>
            <a:ext cx="4386660" cy="6262066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8"/>
          <p:cNvGrpSpPr/>
          <p:nvPr/>
        </p:nvGrpSpPr>
        <p:grpSpPr>
          <a:xfrm rot="-5400000" flipH="1">
            <a:off x="6278936" y="-159644"/>
            <a:ext cx="614991" cy="900387"/>
            <a:chOff x="230525" y="534500"/>
            <a:chExt cx="560050" cy="819950"/>
          </a:xfrm>
        </p:grpSpPr>
        <p:sp>
          <p:nvSpPr>
            <p:cNvPr id="654" name="Google Shape;654;p8"/>
            <p:cNvSpPr/>
            <p:nvPr/>
          </p:nvSpPr>
          <p:spPr>
            <a:xfrm>
              <a:off x="230525" y="534500"/>
              <a:ext cx="560050" cy="819950"/>
            </a:xfrm>
            <a:custGeom>
              <a:avLst/>
              <a:gdLst/>
              <a:ahLst/>
              <a:cxnLst/>
              <a:rect l="l" t="t" r="r" b="b"/>
              <a:pathLst>
                <a:path w="22402" h="32798" extrusionOk="0">
                  <a:moveTo>
                    <a:pt x="12857" y="22979"/>
                  </a:moveTo>
                  <a:cubicBezTo>
                    <a:pt x="12219" y="22219"/>
                    <a:pt x="11003" y="22219"/>
                    <a:pt x="9939" y="22615"/>
                  </a:cubicBezTo>
                  <a:cubicBezTo>
                    <a:pt x="8876" y="23010"/>
                    <a:pt x="6778" y="23496"/>
                    <a:pt x="6778" y="22432"/>
                  </a:cubicBezTo>
                  <a:cubicBezTo>
                    <a:pt x="6778" y="21368"/>
                    <a:pt x="9180" y="21733"/>
                    <a:pt x="9666" y="21156"/>
                  </a:cubicBezTo>
                  <a:cubicBezTo>
                    <a:pt x="10152" y="20578"/>
                    <a:pt x="12219" y="20882"/>
                    <a:pt x="15958" y="19514"/>
                  </a:cubicBezTo>
                  <a:cubicBezTo>
                    <a:pt x="19666" y="18146"/>
                    <a:pt x="20548" y="14712"/>
                    <a:pt x="20882" y="13800"/>
                  </a:cubicBezTo>
                  <a:cubicBezTo>
                    <a:pt x="21216" y="12888"/>
                    <a:pt x="22402" y="12523"/>
                    <a:pt x="22402" y="12523"/>
                  </a:cubicBezTo>
                  <a:cubicBezTo>
                    <a:pt x="21976" y="12310"/>
                    <a:pt x="21459" y="12371"/>
                    <a:pt x="21095" y="12706"/>
                  </a:cubicBezTo>
                  <a:cubicBezTo>
                    <a:pt x="20517" y="13283"/>
                    <a:pt x="18481" y="13131"/>
                    <a:pt x="16687" y="13040"/>
                  </a:cubicBezTo>
                  <a:cubicBezTo>
                    <a:pt x="14924" y="12949"/>
                    <a:pt x="14894" y="14469"/>
                    <a:pt x="13405" y="15046"/>
                  </a:cubicBezTo>
                  <a:cubicBezTo>
                    <a:pt x="11946" y="15624"/>
                    <a:pt x="11277" y="15745"/>
                    <a:pt x="10061" y="17143"/>
                  </a:cubicBezTo>
                  <a:cubicBezTo>
                    <a:pt x="8815" y="18511"/>
                    <a:pt x="7204" y="18845"/>
                    <a:pt x="7295" y="17782"/>
                  </a:cubicBezTo>
                  <a:cubicBezTo>
                    <a:pt x="7386" y="16718"/>
                    <a:pt x="8572" y="16870"/>
                    <a:pt x="9332" y="16019"/>
                  </a:cubicBezTo>
                  <a:cubicBezTo>
                    <a:pt x="10091" y="15198"/>
                    <a:pt x="10456" y="15228"/>
                    <a:pt x="12128" y="14073"/>
                  </a:cubicBezTo>
                  <a:cubicBezTo>
                    <a:pt x="13830" y="12918"/>
                    <a:pt x="13192" y="11946"/>
                    <a:pt x="14104" y="11064"/>
                  </a:cubicBezTo>
                  <a:cubicBezTo>
                    <a:pt x="15016" y="10183"/>
                    <a:pt x="14377" y="8724"/>
                    <a:pt x="14742" y="7447"/>
                  </a:cubicBezTo>
                  <a:cubicBezTo>
                    <a:pt x="15076" y="6201"/>
                    <a:pt x="16414" y="6444"/>
                    <a:pt x="16414" y="6444"/>
                  </a:cubicBezTo>
                  <a:cubicBezTo>
                    <a:pt x="16049" y="6171"/>
                    <a:pt x="15593" y="6049"/>
                    <a:pt x="15137" y="6110"/>
                  </a:cubicBezTo>
                  <a:cubicBezTo>
                    <a:pt x="14377" y="6171"/>
                    <a:pt x="13739" y="6718"/>
                    <a:pt x="13526" y="7478"/>
                  </a:cubicBezTo>
                  <a:cubicBezTo>
                    <a:pt x="13344" y="8207"/>
                    <a:pt x="12037" y="7660"/>
                    <a:pt x="11550" y="9271"/>
                  </a:cubicBezTo>
                  <a:cubicBezTo>
                    <a:pt x="11064" y="10851"/>
                    <a:pt x="10031" y="10335"/>
                    <a:pt x="8268" y="11095"/>
                  </a:cubicBezTo>
                  <a:cubicBezTo>
                    <a:pt x="6505" y="11824"/>
                    <a:pt x="5289" y="14529"/>
                    <a:pt x="5015" y="15593"/>
                  </a:cubicBezTo>
                  <a:cubicBezTo>
                    <a:pt x="4772" y="16657"/>
                    <a:pt x="3708" y="17022"/>
                    <a:pt x="3404" y="15776"/>
                  </a:cubicBezTo>
                  <a:cubicBezTo>
                    <a:pt x="3100" y="14529"/>
                    <a:pt x="4012" y="14864"/>
                    <a:pt x="4195" y="13617"/>
                  </a:cubicBezTo>
                  <a:cubicBezTo>
                    <a:pt x="4377" y="12371"/>
                    <a:pt x="6322" y="10335"/>
                    <a:pt x="7234" y="9058"/>
                  </a:cubicBezTo>
                  <a:cubicBezTo>
                    <a:pt x="8146" y="7781"/>
                    <a:pt x="6869" y="6019"/>
                    <a:pt x="7325" y="3921"/>
                  </a:cubicBezTo>
                  <a:cubicBezTo>
                    <a:pt x="7569" y="2584"/>
                    <a:pt x="7386" y="1216"/>
                    <a:pt x="6778" y="0"/>
                  </a:cubicBezTo>
                  <a:cubicBezTo>
                    <a:pt x="6778" y="0"/>
                    <a:pt x="5593" y="3344"/>
                    <a:pt x="3465" y="4560"/>
                  </a:cubicBezTo>
                  <a:cubicBezTo>
                    <a:pt x="1337" y="5806"/>
                    <a:pt x="760" y="8298"/>
                    <a:pt x="882" y="9666"/>
                  </a:cubicBezTo>
                  <a:cubicBezTo>
                    <a:pt x="1033" y="11034"/>
                    <a:pt x="1246" y="12158"/>
                    <a:pt x="638" y="13739"/>
                  </a:cubicBezTo>
                  <a:cubicBezTo>
                    <a:pt x="0" y="15350"/>
                    <a:pt x="1429" y="16657"/>
                    <a:pt x="578" y="16414"/>
                  </a:cubicBezTo>
                  <a:cubicBezTo>
                    <a:pt x="486" y="16383"/>
                    <a:pt x="395" y="16323"/>
                    <a:pt x="334" y="16262"/>
                  </a:cubicBezTo>
                  <a:lnTo>
                    <a:pt x="334" y="24347"/>
                  </a:lnTo>
                  <a:cubicBezTo>
                    <a:pt x="426" y="24773"/>
                    <a:pt x="578" y="25168"/>
                    <a:pt x="790" y="25533"/>
                  </a:cubicBezTo>
                  <a:cubicBezTo>
                    <a:pt x="1216" y="26262"/>
                    <a:pt x="2371" y="26992"/>
                    <a:pt x="3800" y="27387"/>
                  </a:cubicBezTo>
                  <a:cubicBezTo>
                    <a:pt x="5198" y="27812"/>
                    <a:pt x="4164" y="28420"/>
                    <a:pt x="4012" y="29514"/>
                  </a:cubicBezTo>
                  <a:cubicBezTo>
                    <a:pt x="3860" y="30639"/>
                    <a:pt x="5684" y="30761"/>
                    <a:pt x="6991" y="31004"/>
                  </a:cubicBezTo>
                  <a:cubicBezTo>
                    <a:pt x="8268" y="31216"/>
                    <a:pt x="8420" y="32797"/>
                    <a:pt x="8420" y="32797"/>
                  </a:cubicBezTo>
                  <a:cubicBezTo>
                    <a:pt x="8420" y="32797"/>
                    <a:pt x="8815" y="30913"/>
                    <a:pt x="7721" y="29909"/>
                  </a:cubicBezTo>
                  <a:cubicBezTo>
                    <a:pt x="6626" y="28876"/>
                    <a:pt x="8146" y="28359"/>
                    <a:pt x="7356" y="27113"/>
                  </a:cubicBezTo>
                  <a:cubicBezTo>
                    <a:pt x="6566" y="25867"/>
                    <a:pt x="4803" y="26384"/>
                    <a:pt x="5410" y="25745"/>
                  </a:cubicBezTo>
                  <a:cubicBezTo>
                    <a:pt x="6018" y="25077"/>
                    <a:pt x="8055" y="25958"/>
                    <a:pt x="9119" y="26961"/>
                  </a:cubicBezTo>
                  <a:cubicBezTo>
                    <a:pt x="10183" y="27995"/>
                    <a:pt x="11216" y="28602"/>
                    <a:pt x="12675" y="28025"/>
                  </a:cubicBezTo>
                  <a:cubicBezTo>
                    <a:pt x="14134" y="27478"/>
                    <a:pt x="14316" y="27265"/>
                    <a:pt x="15107" y="27721"/>
                  </a:cubicBezTo>
                  <a:cubicBezTo>
                    <a:pt x="15897" y="28177"/>
                    <a:pt x="17295" y="27934"/>
                    <a:pt x="18845" y="26931"/>
                  </a:cubicBezTo>
                  <a:cubicBezTo>
                    <a:pt x="20396" y="25928"/>
                    <a:pt x="22341" y="26262"/>
                    <a:pt x="22341" y="26262"/>
                  </a:cubicBezTo>
                  <a:cubicBezTo>
                    <a:pt x="22341" y="26262"/>
                    <a:pt x="19757" y="23922"/>
                    <a:pt x="17326" y="23070"/>
                  </a:cubicBezTo>
                  <a:cubicBezTo>
                    <a:pt x="14894" y="22219"/>
                    <a:pt x="13465" y="23709"/>
                    <a:pt x="12857" y="22979"/>
                  </a:cubicBezTo>
                  <a:close/>
                </a:path>
              </a:pathLst>
            </a:custGeom>
            <a:solidFill>
              <a:srgbClr val="595959">
                <a:alpha val="6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238125" y="534500"/>
              <a:ext cx="552450" cy="819175"/>
            </a:xfrm>
            <a:custGeom>
              <a:avLst/>
              <a:gdLst/>
              <a:ahLst/>
              <a:cxnLst/>
              <a:rect l="l" t="t" r="r" b="b"/>
              <a:pathLst>
                <a:path w="22098" h="32767" extrusionOk="0">
                  <a:moveTo>
                    <a:pt x="6474" y="0"/>
                  </a:moveTo>
                  <a:cubicBezTo>
                    <a:pt x="6474" y="0"/>
                    <a:pt x="6444" y="91"/>
                    <a:pt x="6353" y="243"/>
                  </a:cubicBezTo>
                  <a:cubicBezTo>
                    <a:pt x="6535" y="2037"/>
                    <a:pt x="5623" y="3708"/>
                    <a:pt x="4803" y="5107"/>
                  </a:cubicBezTo>
                  <a:cubicBezTo>
                    <a:pt x="4255" y="6140"/>
                    <a:pt x="3739" y="7052"/>
                    <a:pt x="3739" y="7812"/>
                  </a:cubicBezTo>
                  <a:cubicBezTo>
                    <a:pt x="3708" y="8754"/>
                    <a:pt x="3526" y="9666"/>
                    <a:pt x="3192" y="10517"/>
                  </a:cubicBezTo>
                  <a:cubicBezTo>
                    <a:pt x="2796" y="11429"/>
                    <a:pt x="2340" y="12341"/>
                    <a:pt x="1824" y="13192"/>
                  </a:cubicBezTo>
                  <a:cubicBezTo>
                    <a:pt x="973" y="14651"/>
                    <a:pt x="851" y="18785"/>
                    <a:pt x="851" y="20335"/>
                  </a:cubicBezTo>
                  <a:cubicBezTo>
                    <a:pt x="638" y="19940"/>
                    <a:pt x="334" y="19362"/>
                    <a:pt x="0" y="18724"/>
                  </a:cubicBezTo>
                  <a:lnTo>
                    <a:pt x="0" y="19301"/>
                  </a:lnTo>
                  <a:cubicBezTo>
                    <a:pt x="334" y="19940"/>
                    <a:pt x="608" y="20487"/>
                    <a:pt x="760" y="20791"/>
                  </a:cubicBezTo>
                  <a:cubicBezTo>
                    <a:pt x="578" y="20760"/>
                    <a:pt x="304" y="20730"/>
                    <a:pt x="0" y="20700"/>
                  </a:cubicBezTo>
                  <a:lnTo>
                    <a:pt x="0" y="20973"/>
                  </a:lnTo>
                  <a:lnTo>
                    <a:pt x="456" y="21034"/>
                  </a:lnTo>
                  <a:lnTo>
                    <a:pt x="274" y="21125"/>
                  </a:lnTo>
                  <a:lnTo>
                    <a:pt x="456" y="21125"/>
                  </a:lnTo>
                  <a:cubicBezTo>
                    <a:pt x="334" y="21186"/>
                    <a:pt x="182" y="21277"/>
                    <a:pt x="0" y="21368"/>
                  </a:cubicBezTo>
                  <a:lnTo>
                    <a:pt x="0" y="21672"/>
                  </a:lnTo>
                  <a:cubicBezTo>
                    <a:pt x="274" y="21520"/>
                    <a:pt x="517" y="21399"/>
                    <a:pt x="699" y="21277"/>
                  </a:cubicBezTo>
                  <a:lnTo>
                    <a:pt x="699" y="21277"/>
                  </a:lnTo>
                  <a:cubicBezTo>
                    <a:pt x="456" y="21976"/>
                    <a:pt x="304" y="23435"/>
                    <a:pt x="1976" y="24864"/>
                  </a:cubicBezTo>
                  <a:cubicBezTo>
                    <a:pt x="2736" y="25472"/>
                    <a:pt x="3435" y="25988"/>
                    <a:pt x="4043" y="26384"/>
                  </a:cubicBezTo>
                  <a:cubicBezTo>
                    <a:pt x="5167" y="27174"/>
                    <a:pt x="5866" y="27660"/>
                    <a:pt x="5623" y="28207"/>
                  </a:cubicBezTo>
                  <a:cubicBezTo>
                    <a:pt x="5410" y="28572"/>
                    <a:pt x="5319" y="28998"/>
                    <a:pt x="5350" y="29423"/>
                  </a:cubicBezTo>
                  <a:cubicBezTo>
                    <a:pt x="5410" y="29788"/>
                    <a:pt x="5654" y="30092"/>
                    <a:pt x="6018" y="30244"/>
                  </a:cubicBezTo>
                  <a:cubicBezTo>
                    <a:pt x="6140" y="30305"/>
                    <a:pt x="6292" y="30365"/>
                    <a:pt x="6444" y="30426"/>
                  </a:cubicBezTo>
                  <a:cubicBezTo>
                    <a:pt x="7021" y="30669"/>
                    <a:pt x="7751" y="31004"/>
                    <a:pt x="7933" y="32098"/>
                  </a:cubicBezTo>
                  <a:cubicBezTo>
                    <a:pt x="8024" y="32311"/>
                    <a:pt x="8085" y="32523"/>
                    <a:pt x="8116" y="32767"/>
                  </a:cubicBezTo>
                  <a:cubicBezTo>
                    <a:pt x="8176" y="32463"/>
                    <a:pt x="8207" y="32189"/>
                    <a:pt x="8176" y="31916"/>
                  </a:cubicBezTo>
                  <a:cubicBezTo>
                    <a:pt x="7964" y="30761"/>
                    <a:pt x="7173" y="30457"/>
                    <a:pt x="6565" y="30183"/>
                  </a:cubicBezTo>
                  <a:cubicBezTo>
                    <a:pt x="6413" y="30122"/>
                    <a:pt x="6262" y="30061"/>
                    <a:pt x="6140" y="29970"/>
                  </a:cubicBezTo>
                  <a:cubicBezTo>
                    <a:pt x="5866" y="29879"/>
                    <a:pt x="5684" y="29636"/>
                    <a:pt x="5623" y="29362"/>
                  </a:cubicBezTo>
                  <a:cubicBezTo>
                    <a:pt x="5593" y="28998"/>
                    <a:pt x="5684" y="28633"/>
                    <a:pt x="5897" y="28329"/>
                  </a:cubicBezTo>
                  <a:cubicBezTo>
                    <a:pt x="6231" y="27569"/>
                    <a:pt x="5441" y="27052"/>
                    <a:pt x="4195" y="26171"/>
                  </a:cubicBezTo>
                  <a:cubicBezTo>
                    <a:pt x="3617" y="25776"/>
                    <a:pt x="2918" y="25259"/>
                    <a:pt x="2158" y="24651"/>
                  </a:cubicBezTo>
                  <a:cubicBezTo>
                    <a:pt x="486" y="23253"/>
                    <a:pt x="790" y="21824"/>
                    <a:pt x="1003" y="21277"/>
                  </a:cubicBezTo>
                  <a:lnTo>
                    <a:pt x="1003" y="21277"/>
                  </a:lnTo>
                  <a:lnTo>
                    <a:pt x="1155" y="21581"/>
                  </a:lnTo>
                  <a:lnTo>
                    <a:pt x="1155" y="21338"/>
                  </a:lnTo>
                  <a:cubicBezTo>
                    <a:pt x="1733" y="21976"/>
                    <a:pt x="3161" y="23405"/>
                    <a:pt x="5137" y="23891"/>
                  </a:cubicBezTo>
                  <a:cubicBezTo>
                    <a:pt x="5958" y="24074"/>
                    <a:pt x="6809" y="24195"/>
                    <a:pt x="7660" y="24286"/>
                  </a:cubicBezTo>
                  <a:cubicBezTo>
                    <a:pt x="8845" y="24438"/>
                    <a:pt x="9727" y="24529"/>
                    <a:pt x="10243" y="25077"/>
                  </a:cubicBezTo>
                  <a:cubicBezTo>
                    <a:pt x="10514" y="25389"/>
                    <a:pt x="10943" y="25496"/>
                    <a:pt x="11470" y="25496"/>
                  </a:cubicBezTo>
                  <a:cubicBezTo>
                    <a:pt x="12070" y="25496"/>
                    <a:pt x="12796" y="25358"/>
                    <a:pt x="13556" y="25229"/>
                  </a:cubicBezTo>
                  <a:cubicBezTo>
                    <a:pt x="14408" y="25016"/>
                    <a:pt x="15289" y="24925"/>
                    <a:pt x="16140" y="24894"/>
                  </a:cubicBezTo>
                  <a:cubicBezTo>
                    <a:pt x="16264" y="24890"/>
                    <a:pt x="16387" y="24888"/>
                    <a:pt x="16511" y="24888"/>
                  </a:cubicBezTo>
                  <a:cubicBezTo>
                    <a:pt x="17360" y="24888"/>
                    <a:pt x="18209" y="24978"/>
                    <a:pt x="19058" y="25137"/>
                  </a:cubicBezTo>
                  <a:cubicBezTo>
                    <a:pt x="20000" y="25320"/>
                    <a:pt x="20882" y="25684"/>
                    <a:pt x="21703" y="26201"/>
                  </a:cubicBezTo>
                  <a:cubicBezTo>
                    <a:pt x="21824" y="26201"/>
                    <a:pt x="21915" y="26232"/>
                    <a:pt x="22037" y="26262"/>
                  </a:cubicBezTo>
                  <a:cubicBezTo>
                    <a:pt x="22037" y="26262"/>
                    <a:pt x="21763" y="26019"/>
                    <a:pt x="21399" y="25715"/>
                  </a:cubicBezTo>
                  <a:cubicBezTo>
                    <a:pt x="20669" y="25320"/>
                    <a:pt x="19909" y="25016"/>
                    <a:pt x="19119" y="24864"/>
                  </a:cubicBezTo>
                  <a:cubicBezTo>
                    <a:pt x="18270" y="24705"/>
                    <a:pt x="17397" y="24615"/>
                    <a:pt x="16542" y="24615"/>
                  </a:cubicBezTo>
                  <a:cubicBezTo>
                    <a:pt x="16418" y="24615"/>
                    <a:pt x="16294" y="24617"/>
                    <a:pt x="16171" y="24621"/>
                  </a:cubicBezTo>
                  <a:cubicBezTo>
                    <a:pt x="15289" y="24621"/>
                    <a:pt x="14408" y="24742"/>
                    <a:pt x="13556" y="24925"/>
                  </a:cubicBezTo>
                  <a:cubicBezTo>
                    <a:pt x="12789" y="25078"/>
                    <a:pt x="12069" y="25222"/>
                    <a:pt x="11499" y="25222"/>
                  </a:cubicBezTo>
                  <a:cubicBezTo>
                    <a:pt x="11054" y="25222"/>
                    <a:pt x="10700" y="25134"/>
                    <a:pt x="10487" y="24894"/>
                  </a:cubicBezTo>
                  <a:cubicBezTo>
                    <a:pt x="9909" y="24256"/>
                    <a:pt x="8967" y="24165"/>
                    <a:pt x="7721" y="24013"/>
                  </a:cubicBezTo>
                  <a:cubicBezTo>
                    <a:pt x="6869" y="23922"/>
                    <a:pt x="6049" y="23800"/>
                    <a:pt x="5198" y="23618"/>
                  </a:cubicBezTo>
                  <a:cubicBezTo>
                    <a:pt x="3192" y="23131"/>
                    <a:pt x="1763" y="21642"/>
                    <a:pt x="1277" y="21064"/>
                  </a:cubicBezTo>
                  <a:cubicBezTo>
                    <a:pt x="2553" y="21034"/>
                    <a:pt x="7812" y="20760"/>
                    <a:pt x="9271" y="19879"/>
                  </a:cubicBezTo>
                  <a:cubicBezTo>
                    <a:pt x="9848" y="19514"/>
                    <a:pt x="10395" y="19089"/>
                    <a:pt x="10882" y="18633"/>
                  </a:cubicBezTo>
                  <a:cubicBezTo>
                    <a:pt x="11490" y="18116"/>
                    <a:pt x="11946" y="17690"/>
                    <a:pt x="12645" y="17569"/>
                  </a:cubicBezTo>
                  <a:lnTo>
                    <a:pt x="12918" y="17538"/>
                  </a:lnTo>
                  <a:cubicBezTo>
                    <a:pt x="14104" y="17356"/>
                    <a:pt x="15289" y="17174"/>
                    <a:pt x="16049" y="16140"/>
                  </a:cubicBezTo>
                  <a:cubicBezTo>
                    <a:pt x="16809" y="15107"/>
                    <a:pt x="19484" y="14225"/>
                    <a:pt x="19484" y="14225"/>
                  </a:cubicBezTo>
                  <a:lnTo>
                    <a:pt x="19514" y="14225"/>
                  </a:lnTo>
                  <a:lnTo>
                    <a:pt x="19544" y="14195"/>
                  </a:lnTo>
                  <a:cubicBezTo>
                    <a:pt x="19544" y="14195"/>
                    <a:pt x="21044" y="12580"/>
                    <a:pt x="21824" y="12580"/>
                  </a:cubicBezTo>
                  <a:cubicBezTo>
                    <a:pt x="21845" y="12580"/>
                    <a:pt x="21865" y="12582"/>
                    <a:pt x="21885" y="12584"/>
                  </a:cubicBezTo>
                  <a:lnTo>
                    <a:pt x="22098" y="12523"/>
                  </a:lnTo>
                  <a:cubicBezTo>
                    <a:pt x="21915" y="12432"/>
                    <a:pt x="21733" y="12371"/>
                    <a:pt x="21520" y="12371"/>
                  </a:cubicBezTo>
                  <a:cubicBezTo>
                    <a:pt x="20669" y="12645"/>
                    <a:pt x="19514" y="13800"/>
                    <a:pt x="19362" y="13982"/>
                  </a:cubicBezTo>
                  <a:cubicBezTo>
                    <a:pt x="19028" y="14073"/>
                    <a:pt x="16596" y="14955"/>
                    <a:pt x="15836" y="15988"/>
                  </a:cubicBezTo>
                  <a:cubicBezTo>
                    <a:pt x="15137" y="16931"/>
                    <a:pt x="14012" y="17113"/>
                    <a:pt x="12888" y="17295"/>
                  </a:cubicBezTo>
                  <a:lnTo>
                    <a:pt x="12614" y="17326"/>
                  </a:lnTo>
                  <a:cubicBezTo>
                    <a:pt x="11824" y="17447"/>
                    <a:pt x="11338" y="17903"/>
                    <a:pt x="10699" y="18420"/>
                  </a:cubicBezTo>
                  <a:cubicBezTo>
                    <a:pt x="10213" y="18876"/>
                    <a:pt x="9696" y="19271"/>
                    <a:pt x="9149" y="19636"/>
                  </a:cubicBezTo>
                  <a:cubicBezTo>
                    <a:pt x="7842" y="20396"/>
                    <a:pt x="3374" y="20700"/>
                    <a:pt x="1672" y="20760"/>
                  </a:cubicBezTo>
                  <a:cubicBezTo>
                    <a:pt x="2644" y="20274"/>
                    <a:pt x="4620" y="19119"/>
                    <a:pt x="5380" y="17569"/>
                  </a:cubicBezTo>
                  <a:cubicBezTo>
                    <a:pt x="5866" y="16505"/>
                    <a:pt x="6444" y="15502"/>
                    <a:pt x="7082" y="14529"/>
                  </a:cubicBezTo>
                  <a:cubicBezTo>
                    <a:pt x="7599" y="13678"/>
                    <a:pt x="8359" y="12979"/>
                    <a:pt x="9271" y="12523"/>
                  </a:cubicBezTo>
                  <a:cubicBezTo>
                    <a:pt x="10000" y="12189"/>
                    <a:pt x="10730" y="11794"/>
                    <a:pt x="11368" y="11277"/>
                  </a:cubicBezTo>
                  <a:cubicBezTo>
                    <a:pt x="12037" y="10760"/>
                    <a:pt x="12493" y="10213"/>
                    <a:pt x="12584" y="9848"/>
                  </a:cubicBezTo>
                  <a:cubicBezTo>
                    <a:pt x="12705" y="9575"/>
                    <a:pt x="12918" y="9332"/>
                    <a:pt x="13161" y="9119"/>
                  </a:cubicBezTo>
                  <a:cubicBezTo>
                    <a:pt x="13526" y="8754"/>
                    <a:pt x="13921" y="8359"/>
                    <a:pt x="13921" y="7903"/>
                  </a:cubicBezTo>
                  <a:cubicBezTo>
                    <a:pt x="13921" y="7660"/>
                    <a:pt x="13982" y="7417"/>
                    <a:pt x="14073" y="7204"/>
                  </a:cubicBezTo>
                  <a:cubicBezTo>
                    <a:pt x="14164" y="6991"/>
                    <a:pt x="14316" y="6778"/>
                    <a:pt x="14499" y="6626"/>
                  </a:cubicBezTo>
                  <a:cubicBezTo>
                    <a:pt x="14712" y="6474"/>
                    <a:pt x="14955" y="6383"/>
                    <a:pt x="15228" y="6383"/>
                  </a:cubicBezTo>
                  <a:cubicBezTo>
                    <a:pt x="15350" y="6383"/>
                    <a:pt x="15471" y="6414"/>
                    <a:pt x="15593" y="6444"/>
                  </a:cubicBezTo>
                  <a:cubicBezTo>
                    <a:pt x="15669" y="6429"/>
                    <a:pt x="15753" y="6421"/>
                    <a:pt x="15836" y="6421"/>
                  </a:cubicBezTo>
                  <a:cubicBezTo>
                    <a:pt x="15920" y="6421"/>
                    <a:pt x="16003" y="6429"/>
                    <a:pt x="16079" y="6444"/>
                  </a:cubicBezTo>
                  <a:cubicBezTo>
                    <a:pt x="15836" y="6262"/>
                    <a:pt x="15593" y="6140"/>
                    <a:pt x="15319" y="6110"/>
                  </a:cubicBezTo>
                  <a:lnTo>
                    <a:pt x="15198" y="6110"/>
                  </a:lnTo>
                  <a:cubicBezTo>
                    <a:pt x="15164" y="6107"/>
                    <a:pt x="15130" y="6105"/>
                    <a:pt x="15096" y="6105"/>
                  </a:cubicBezTo>
                  <a:cubicBezTo>
                    <a:pt x="14802" y="6105"/>
                    <a:pt x="14535" y="6223"/>
                    <a:pt x="14316" y="6414"/>
                  </a:cubicBezTo>
                  <a:cubicBezTo>
                    <a:pt x="14073" y="6596"/>
                    <a:pt x="13921" y="6839"/>
                    <a:pt x="13800" y="7082"/>
                  </a:cubicBezTo>
                  <a:cubicBezTo>
                    <a:pt x="13678" y="7356"/>
                    <a:pt x="13617" y="7630"/>
                    <a:pt x="13617" y="7903"/>
                  </a:cubicBezTo>
                  <a:cubicBezTo>
                    <a:pt x="13617" y="8237"/>
                    <a:pt x="13283" y="8602"/>
                    <a:pt x="12949" y="8937"/>
                  </a:cubicBezTo>
                  <a:cubicBezTo>
                    <a:pt x="12675" y="9149"/>
                    <a:pt x="12432" y="9453"/>
                    <a:pt x="12310" y="9788"/>
                  </a:cubicBezTo>
                  <a:cubicBezTo>
                    <a:pt x="12037" y="10304"/>
                    <a:pt x="11672" y="10730"/>
                    <a:pt x="11186" y="11064"/>
                  </a:cubicBezTo>
                  <a:cubicBezTo>
                    <a:pt x="10547" y="11551"/>
                    <a:pt x="9879" y="11946"/>
                    <a:pt x="9149" y="12250"/>
                  </a:cubicBezTo>
                  <a:cubicBezTo>
                    <a:pt x="8268" y="12614"/>
                    <a:pt x="7508" y="13405"/>
                    <a:pt x="6869" y="14347"/>
                  </a:cubicBezTo>
                  <a:cubicBezTo>
                    <a:pt x="6201" y="15350"/>
                    <a:pt x="5623" y="16383"/>
                    <a:pt x="5106" y="17447"/>
                  </a:cubicBezTo>
                  <a:cubicBezTo>
                    <a:pt x="4255" y="19180"/>
                    <a:pt x="1824" y="20396"/>
                    <a:pt x="1125" y="20730"/>
                  </a:cubicBezTo>
                  <a:cubicBezTo>
                    <a:pt x="1125" y="19666"/>
                    <a:pt x="1185" y="14864"/>
                    <a:pt x="2067" y="13344"/>
                  </a:cubicBezTo>
                  <a:cubicBezTo>
                    <a:pt x="2614" y="12462"/>
                    <a:pt x="3070" y="11551"/>
                    <a:pt x="3435" y="10608"/>
                  </a:cubicBezTo>
                  <a:cubicBezTo>
                    <a:pt x="3799" y="9727"/>
                    <a:pt x="4012" y="8785"/>
                    <a:pt x="4012" y="7812"/>
                  </a:cubicBezTo>
                  <a:cubicBezTo>
                    <a:pt x="4012" y="7113"/>
                    <a:pt x="4499" y="6262"/>
                    <a:pt x="5076" y="5259"/>
                  </a:cubicBezTo>
                  <a:cubicBezTo>
                    <a:pt x="5866" y="3860"/>
                    <a:pt x="6778" y="2219"/>
                    <a:pt x="6657" y="395"/>
                  </a:cubicBezTo>
                  <a:cubicBezTo>
                    <a:pt x="6596" y="274"/>
                    <a:pt x="6535" y="122"/>
                    <a:pt x="6474" y="0"/>
                  </a:cubicBezTo>
                  <a:close/>
                </a:path>
              </a:pathLst>
            </a:custGeom>
            <a:solidFill>
              <a:srgbClr val="595959">
                <a:alpha val="6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8"/>
          <p:cNvGrpSpPr/>
          <p:nvPr/>
        </p:nvGrpSpPr>
        <p:grpSpPr>
          <a:xfrm rot="-7362476">
            <a:off x="7856058" y="-1653428"/>
            <a:ext cx="1730025" cy="3776002"/>
            <a:chOff x="7386050" y="661025"/>
            <a:chExt cx="1576975" cy="3441950"/>
          </a:xfrm>
        </p:grpSpPr>
        <p:sp>
          <p:nvSpPr>
            <p:cNvPr id="657" name="Google Shape;657;p8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8"/>
          <p:cNvGrpSpPr/>
          <p:nvPr/>
        </p:nvGrpSpPr>
        <p:grpSpPr>
          <a:xfrm rot="5400000" flipH="1">
            <a:off x="1625174" y="-270607"/>
            <a:ext cx="853663" cy="1360985"/>
            <a:chOff x="6585500" y="675825"/>
            <a:chExt cx="777400" cy="1239400"/>
          </a:xfrm>
        </p:grpSpPr>
        <p:sp>
          <p:nvSpPr>
            <p:cNvPr id="669" name="Google Shape;669;p8"/>
            <p:cNvSpPr/>
            <p:nvPr/>
          </p:nvSpPr>
          <p:spPr>
            <a:xfrm>
              <a:off x="6585500" y="675825"/>
              <a:ext cx="775875" cy="1239400"/>
            </a:xfrm>
            <a:custGeom>
              <a:avLst/>
              <a:gdLst/>
              <a:ahLst/>
              <a:cxnLst/>
              <a:rect l="l" t="t" r="r" b="b"/>
              <a:pathLst>
                <a:path w="31035" h="49576" extrusionOk="0">
                  <a:moveTo>
                    <a:pt x="27691" y="16293"/>
                  </a:moveTo>
                  <a:cubicBezTo>
                    <a:pt x="28603" y="10852"/>
                    <a:pt x="30274" y="7357"/>
                    <a:pt x="28937" y="4621"/>
                  </a:cubicBezTo>
                  <a:cubicBezTo>
                    <a:pt x="28056" y="2919"/>
                    <a:pt x="26749" y="1460"/>
                    <a:pt x="25138" y="366"/>
                  </a:cubicBezTo>
                  <a:cubicBezTo>
                    <a:pt x="23770" y="92"/>
                    <a:pt x="22372" y="1"/>
                    <a:pt x="21004" y="153"/>
                  </a:cubicBezTo>
                  <a:cubicBezTo>
                    <a:pt x="19666" y="366"/>
                    <a:pt x="18329" y="639"/>
                    <a:pt x="17022" y="1004"/>
                  </a:cubicBezTo>
                  <a:cubicBezTo>
                    <a:pt x="17022" y="1004"/>
                    <a:pt x="20943" y="4986"/>
                    <a:pt x="21125" y="8755"/>
                  </a:cubicBezTo>
                  <a:cubicBezTo>
                    <a:pt x="21308" y="12524"/>
                    <a:pt x="18207" y="14651"/>
                    <a:pt x="17751" y="11126"/>
                  </a:cubicBezTo>
                  <a:cubicBezTo>
                    <a:pt x="17295" y="7569"/>
                    <a:pt x="17934" y="5259"/>
                    <a:pt x="15806" y="2736"/>
                  </a:cubicBezTo>
                  <a:cubicBezTo>
                    <a:pt x="13648" y="244"/>
                    <a:pt x="10608" y="1186"/>
                    <a:pt x="7964" y="1642"/>
                  </a:cubicBezTo>
                  <a:cubicBezTo>
                    <a:pt x="5289" y="2128"/>
                    <a:pt x="3769" y="1004"/>
                    <a:pt x="3769" y="1004"/>
                  </a:cubicBezTo>
                  <a:cubicBezTo>
                    <a:pt x="3769" y="1004"/>
                    <a:pt x="5350" y="4043"/>
                    <a:pt x="4104" y="7265"/>
                  </a:cubicBezTo>
                  <a:cubicBezTo>
                    <a:pt x="2858" y="10487"/>
                    <a:pt x="0" y="17417"/>
                    <a:pt x="4347" y="19788"/>
                  </a:cubicBezTo>
                  <a:cubicBezTo>
                    <a:pt x="8693" y="22129"/>
                    <a:pt x="12736" y="18998"/>
                    <a:pt x="16748" y="19424"/>
                  </a:cubicBezTo>
                  <a:cubicBezTo>
                    <a:pt x="20761" y="19880"/>
                    <a:pt x="21186" y="22767"/>
                    <a:pt x="15320" y="23436"/>
                  </a:cubicBezTo>
                  <a:cubicBezTo>
                    <a:pt x="9423" y="24074"/>
                    <a:pt x="1277" y="21156"/>
                    <a:pt x="1277" y="21156"/>
                  </a:cubicBezTo>
                  <a:cubicBezTo>
                    <a:pt x="1277" y="21156"/>
                    <a:pt x="3800" y="33102"/>
                    <a:pt x="9727" y="36901"/>
                  </a:cubicBezTo>
                  <a:cubicBezTo>
                    <a:pt x="15654" y="40670"/>
                    <a:pt x="18785" y="38877"/>
                    <a:pt x="23648" y="36901"/>
                  </a:cubicBezTo>
                  <a:cubicBezTo>
                    <a:pt x="28542" y="34925"/>
                    <a:pt x="30548" y="35320"/>
                    <a:pt x="30214" y="36354"/>
                  </a:cubicBezTo>
                  <a:cubicBezTo>
                    <a:pt x="29849" y="37357"/>
                    <a:pt x="24651" y="38026"/>
                    <a:pt x="21855" y="39515"/>
                  </a:cubicBezTo>
                  <a:cubicBezTo>
                    <a:pt x="19028" y="41035"/>
                    <a:pt x="17083" y="41521"/>
                    <a:pt x="15776" y="41217"/>
                  </a:cubicBezTo>
                  <a:cubicBezTo>
                    <a:pt x="14742" y="40883"/>
                    <a:pt x="13739" y="40427"/>
                    <a:pt x="12827" y="39849"/>
                  </a:cubicBezTo>
                  <a:cubicBezTo>
                    <a:pt x="12827" y="39849"/>
                    <a:pt x="14104" y="44622"/>
                    <a:pt x="18086" y="45655"/>
                  </a:cubicBezTo>
                  <a:cubicBezTo>
                    <a:pt x="22098" y="46688"/>
                    <a:pt x="22037" y="48846"/>
                    <a:pt x="26049" y="49394"/>
                  </a:cubicBezTo>
                  <a:cubicBezTo>
                    <a:pt x="27721" y="49576"/>
                    <a:pt x="29423" y="49424"/>
                    <a:pt x="31034" y="48938"/>
                  </a:cubicBezTo>
                  <a:lnTo>
                    <a:pt x="31034" y="16384"/>
                  </a:lnTo>
                  <a:cubicBezTo>
                    <a:pt x="29575" y="19819"/>
                    <a:pt x="26992" y="20639"/>
                    <a:pt x="27691" y="16293"/>
                  </a:cubicBezTo>
                  <a:close/>
                  <a:moveTo>
                    <a:pt x="13344" y="14682"/>
                  </a:moveTo>
                  <a:cubicBezTo>
                    <a:pt x="11459" y="14682"/>
                    <a:pt x="9484" y="14013"/>
                    <a:pt x="11064" y="12889"/>
                  </a:cubicBezTo>
                  <a:cubicBezTo>
                    <a:pt x="12645" y="11794"/>
                    <a:pt x="15654" y="13284"/>
                    <a:pt x="15654" y="13284"/>
                  </a:cubicBezTo>
                  <a:cubicBezTo>
                    <a:pt x="17174" y="13588"/>
                    <a:pt x="15259" y="14682"/>
                    <a:pt x="13344" y="14682"/>
                  </a:cubicBezTo>
                  <a:close/>
                  <a:moveTo>
                    <a:pt x="13283" y="33102"/>
                  </a:moveTo>
                  <a:cubicBezTo>
                    <a:pt x="10821" y="32372"/>
                    <a:pt x="12706" y="31065"/>
                    <a:pt x="10943" y="30214"/>
                  </a:cubicBezTo>
                  <a:cubicBezTo>
                    <a:pt x="9180" y="29363"/>
                    <a:pt x="8876" y="27995"/>
                    <a:pt x="11156" y="27843"/>
                  </a:cubicBezTo>
                  <a:cubicBezTo>
                    <a:pt x="13435" y="27661"/>
                    <a:pt x="17052" y="29697"/>
                    <a:pt x="17052" y="29697"/>
                  </a:cubicBezTo>
                  <a:cubicBezTo>
                    <a:pt x="19940" y="31035"/>
                    <a:pt x="15745" y="33801"/>
                    <a:pt x="13283" y="33102"/>
                  </a:cubicBezTo>
                  <a:close/>
                  <a:moveTo>
                    <a:pt x="28572" y="25138"/>
                  </a:moveTo>
                  <a:cubicBezTo>
                    <a:pt x="27508" y="23892"/>
                    <a:pt x="28056" y="22281"/>
                    <a:pt x="28056" y="22281"/>
                  </a:cubicBezTo>
                  <a:cubicBezTo>
                    <a:pt x="28755" y="22038"/>
                    <a:pt x="29363" y="22676"/>
                    <a:pt x="29606" y="23709"/>
                  </a:cubicBezTo>
                  <a:cubicBezTo>
                    <a:pt x="29819" y="24712"/>
                    <a:pt x="29636" y="26384"/>
                    <a:pt x="28572" y="25138"/>
                  </a:cubicBezTo>
                  <a:close/>
                </a:path>
              </a:pathLst>
            </a:custGeom>
            <a:solidFill>
              <a:srgbClr val="5F8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6754200" y="849850"/>
              <a:ext cx="608700" cy="853375"/>
            </a:xfrm>
            <a:custGeom>
              <a:avLst/>
              <a:gdLst/>
              <a:ahLst/>
              <a:cxnLst/>
              <a:rect l="l" t="t" r="r" b="b"/>
              <a:pathLst>
                <a:path w="24348" h="34135" extrusionOk="0">
                  <a:moveTo>
                    <a:pt x="24317" y="22645"/>
                  </a:moveTo>
                  <a:cubicBezTo>
                    <a:pt x="23101" y="23739"/>
                    <a:pt x="19757" y="26566"/>
                    <a:pt x="16657" y="27417"/>
                  </a:cubicBezTo>
                  <a:cubicBezTo>
                    <a:pt x="12766" y="28511"/>
                    <a:pt x="10791" y="27934"/>
                    <a:pt x="10791" y="27934"/>
                  </a:cubicBezTo>
                  <a:cubicBezTo>
                    <a:pt x="10791" y="27934"/>
                    <a:pt x="15016" y="27721"/>
                    <a:pt x="18298" y="26019"/>
                  </a:cubicBezTo>
                  <a:cubicBezTo>
                    <a:pt x="20365" y="24925"/>
                    <a:pt x="22219" y="23466"/>
                    <a:pt x="23830" y="21733"/>
                  </a:cubicBezTo>
                  <a:lnTo>
                    <a:pt x="19727" y="17387"/>
                  </a:lnTo>
                  <a:cubicBezTo>
                    <a:pt x="17508" y="18572"/>
                    <a:pt x="15107" y="19393"/>
                    <a:pt x="12584" y="19727"/>
                  </a:cubicBezTo>
                  <a:cubicBezTo>
                    <a:pt x="8754" y="20183"/>
                    <a:pt x="6292" y="19028"/>
                    <a:pt x="6292" y="19028"/>
                  </a:cubicBezTo>
                  <a:cubicBezTo>
                    <a:pt x="6292" y="19028"/>
                    <a:pt x="10213" y="19758"/>
                    <a:pt x="12918" y="19058"/>
                  </a:cubicBezTo>
                  <a:cubicBezTo>
                    <a:pt x="15624" y="18390"/>
                    <a:pt x="18815" y="16596"/>
                    <a:pt x="18815" y="16596"/>
                  </a:cubicBezTo>
                  <a:cubicBezTo>
                    <a:pt x="18815" y="16596"/>
                    <a:pt x="14864" y="11490"/>
                    <a:pt x="13678" y="10426"/>
                  </a:cubicBezTo>
                  <a:cubicBezTo>
                    <a:pt x="12979" y="9788"/>
                    <a:pt x="12219" y="9241"/>
                    <a:pt x="11399" y="8754"/>
                  </a:cubicBezTo>
                  <a:cubicBezTo>
                    <a:pt x="9605" y="9909"/>
                    <a:pt x="7538" y="10578"/>
                    <a:pt x="5411" y="10639"/>
                  </a:cubicBezTo>
                  <a:cubicBezTo>
                    <a:pt x="3465" y="10669"/>
                    <a:pt x="1550" y="10061"/>
                    <a:pt x="0" y="8906"/>
                  </a:cubicBezTo>
                  <a:cubicBezTo>
                    <a:pt x="0" y="8906"/>
                    <a:pt x="3070" y="10031"/>
                    <a:pt x="5411" y="9970"/>
                  </a:cubicBezTo>
                  <a:cubicBezTo>
                    <a:pt x="7781" y="9940"/>
                    <a:pt x="11003" y="7903"/>
                    <a:pt x="11003" y="7903"/>
                  </a:cubicBezTo>
                  <a:cubicBezTo>
                    <a:pt x="11003" y="7903"/>
                    <a:pt x="8663" y="5745"/>
                    <a:pt x="6809" y="3982"/>
                  </a:cubicBezTo>
                  <a:cubicBezTo>
                    <a:pt x="4985" y="2219"/>
                    <a:pt x="2979" y="31"/>
                    <a:pt x="2979" y="31"/>
                  </a:cubicBezTo>
                  <a:lnTo>
                    <a:pt x="9088" y="5289"/>
                  </a:lnTo>
                  <a:cubicBezTo>
                    <a:pt x="9088" y="5289"/>
                    <a:pt x="9636" y="4469"/>
                    <a:pt x="9484" y="2888"/>
                  </a:cubicBezTo>
                  <a:cubicBezTo>
                    <a:pt x="9332" y="1338"/>
                    <a:pt x="8025" y="0"/>
                    <a:pt x="8025" y="0"/>
                  </a:cubicBezTo>
                  <a:cubicBezTo>
                    <a:pt x="8937" y="608"/>
                    <a:pt x="9605" y="1520"/>
                    <a:pt x="9909" y="2554"/>
                  </a:cubicBezTo>
                  <a:cubicBezTo>
                    <a:pt x="10335" y="3648"/>
                    <a:pt x="10274" y="4864"/>
                    <a:pt x="9818" y="5928"/>
                  </a:cubicBezTo>
                  <a:cubicBezTo>
                    <a:pt x="9818" y="5928"/>
                    <a:pt x="12280" y="8207"/>
                    <a:pt x="14104" y="9757"/>
                  </a:cubicBezTo>
                  <a:cubicBezTo>
                    <a:pt x="15928" y="11277"/>
                    <a:pt x="16535" y="12341"/>
                    <a:pt x="16535" y="12341"/>
                  </a:cubicBezTo>
                  <a:cubicBezTo>
                    <a:pt x="16535" y="12341"/>
                    <a:pt x="18329" y="9210"/>
                    <a:pt x="18268" y="6444"/>
                  </a:cubicBezTo>
                  <a:cubicBezTo>
                    <a:pt x="18238" y="4681"/>
                    <a:pt x="17964" y="2949"/>
                    <a:pt x="17447" y="1247"/>
                  </a:cubicBezTo>
                  <a:cubicBezTo>
                    <a:pt x="18420" y="3405"/>
                    <a:pt x="18876" y="5776"/>
                    <a:pt x="18754" y="8177"/>
                  </a:cubicBezTo>
                  <a:cubicBezTo>
                    <a:pt x="18572" y="12098"/>
                    <a:pt x="17356" y="13557"/>
                    <a:pt x="17356" y="13557"/>
                  </a:cubicBezTo>
                  <a:cubicBezTo>
                    <a:pt x="18207" y="14773"/>
                    <a:pt x="19210" y="15897"/>
                    <a:pt x="20335" y="16900"/>
                  </a:cubicBezTo>
                  <a:lnTo>
                    <a:pt x="23526" y="19575"/>
                  </a:lnTo>
                  <a:cubicBezTo>
                    <a:pt x="23526" y="19575"/>
                    <a:pt x="23861" y="19180"/>
                    <a:pt x="24347" y="18542"/>
                  </a:cubicBezTo>
                  <a:lnTo>
                    <a:pt x="24347" y="19879"/>
                  </a:lnTo>
                  <a:lnTo>
                    <a:pt x="24104" y="20213"/>
                  </a:lnTo>
                  <a:lnTo>
                    <a:pt x="24347" y="20457"/>
                  </a:lnTo>
                  <a:close/>
                  <a:moveTo>
                    <a:pt x="24317" y="31733"/>
                  </a:moveTo>
                  <a:cubicBezTo>
                    <a:pt x="21034" y="33831"/>
                    <a:pt x="18238" y="34135"/>
                    <a:pt x="18238" y="34135"/>
                  </a:cubicBezTo>
                  <a:cubicBezTo>
                    <a:pt x="18238" y="34135"/>
                    <a:pt x="22219" y="32524"/>
                    <a:pt x="24317" y="309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flipH="1">
            <a:off x="-94556" y="-16946"/>
            <a:ext cx="2412812" cy="1338177"/>
            <a:chOff x="4586225" y="470675"/>
            <a:chExt cx="2775900" cy="1539550"/>
          </a:xfrm>
        </p:grpSpPr>
        <p:sp>
          <p:nvSpPr>
            <p:cNvPr id="672" name="Google Shape;672;p8"/>
            <p:cNvSpPr/>
            <p:nvPr/>
          </p:nvSpPr>
          <p:spPr>
            <a:xfrm>
              <a:off x="5521650" y="763975"/>
              <a:ext cx="1840475" cy="652775"/>
            </a:xfrm>
            <a:custGeom>
              <a:avLst/>
              <a:gdLst/>
              <a:ahLst/>
              <a:cxnLst/>
              <a:rect l="l" t="t" r="r" b="b"/>
              <a:pathLst>
                <a:path w="73619" h="26111" extrusionOk="0">
                  <a:moveTo>
                    <a:pt x="73619" y="1"/>
                  </a:moveTo>
                  <a:cubicBezTo>
                    <a:pt x="62099" y="487"/>
                    <a:pt x="47266" y="2524"/>
                    <a:pt x="32858" y="8481"/>
                  </a:cubicBezTo>
                  <a:cubicBezTo>
                    <a:pt x="2827" y="20913"/>
                    <a:pt x="912" y="24591"/>
                    <a:pt x="912" y="24591"/>
                  </a:cubicBezTo>
                  <a:cubicBezTo>
                    <a:pt x="912" y="24591"/>
                    <a:pt x="0" y="26110"/>
                    <a:pt x="3526" y="23648"/>
                  </a:cubicBezTo>
                  <a:cubicBezTo>
                    <a:pt x="7083" y="21217"/>
                    <a:pt x="19545" y="15442"/>
                    <a:pt x="35411" y="9119"/>
                  </a:cubicBezTo>
                  <a:cubicBezTo>
                    <a:pt x="49606" y="3466"/>
                    <a:pt x="64378" y="1460"/>
                    <a:pt x="73619" y="1004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5234400" y="782225"/>
              <a:ext cx="784250" cy="379200"/>
            </a:xfrm>
            <a:custGeom>
              <a:avLst/>
              <a:gdLst/>
              <a:ahLst/>
              <a:cxnLst/>
              <a:rect l="l" t="t" r="r" b="b"/>
              <a:pathLst>
                <a:path w="31370" h="15168" extrusionOk="0">
                  <a:moveTo>
                    <a:pt x="31369" y="14256"/>
                  </a:moveTo>
                  <a:cubicBezTo>
                    <a:pt x="31369" y="14256"/>
                    <a:pt x="23253" y="8511"/>
                    <a:pt x="14986" y="4803"/>
                  </a:cubicBezTo>
                  <a:cubicBezTo>
                    <a:pt x="10183" y="2614"/>
                    <a:pt x="5168" y="1003"/>
                    <a:pt x="1" y="0"/>
                  </a:cubicBezTo>
                  <a:cubicBezTo>
                    <a:pt x="1" y="0"/>
                    <a:pt x="10822" y="5593"/>
                    <a:pt x="16232" y="9362"/>
                  </a:cubicBezTo>
                  <a:cubicBezTo>
                    <a:pt x="21673" y="13131"/>
                    <a:pt x="26810" y="15168"/>
                    <a:pt x="31369" y="14256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5429700" y="616550"/>
              <a:ext cx="794100" cy="466600"/>
            </a:xfrm>
            <a:custGeom>
              <a:avLst/>
              <a:gdLst/>
              <a:ahLst/>
              <a:cxnLst/>
              <a:rect l="l" t="t" r="r" b="b"/>
              <a:pathLst>
                <a:path w="31764" h="18664" extrusionOk="0">
                  <a:moveTo>
                    <a:pt x="31764" y="17144"/>
                  </a:moveTo>
                  <a:cubicBezTo>
                    <a:pt x="31764" y="17144"/>
                    <a:pt x="23588" y="8299"/>
                    <a:pt x="16080" y="4196"/>
                  </a:cubicBezTo>
                  <a:cubicBezTo>
                    <a:pt x="8542" y="62"/>
                    <a:pt x="0" y="1"/>
                    <a:pt x="0" y="1"/>
                  </a:cubicBezTo>
                  <a:cubicBezTo>
                    <a:pt x="0" y="1"/>
                    <a:pt x="11672" y="2980"/>
                    <a:pt x="16597" y="7600"/>
                  </a:cubicBezTo>
                  <a:cubicBezTo>
                    <a:pt x="21490" y="12220"/>
                    <a:pt x="27600" y="18664"/>
                    <a:pt x="31764" y="171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4878775" y="1104400"/>
              <a:ext cx="787275" cy="218125"/>
            </a:xfrm>
            <a:custGeom>
              <a:avLst/>
              <a:gdLst/>
              <a:ahLst/>
              <a:cxnLst/>
              <a:rect l="l" t="t" r="r" b="b"/>
              <a:pathLst>
                <a:path w="31491" h="8725" extrusionOk="0">
                  <a:moveTo>
                    <a:pt x="31491" y="7813"/>
                  </a:moveTo>
                  <a:cubicBezTo>
                    <a:pt x="31491" y="7813"/>
                    <a:pt x="24864" y="2645"/>
                    <a:pt x="14712" y="1338"/>
                  </a:cubicBezTo>
                  <a:cubicBezTo>
                    <a:pt x="4560" y="1"/>
                    <a:pt x="1" y="1278"/>
                    <a:pt x="1" y="1278"/>
                  </a:cubicBezTo>
                  <a:cubicBezTo>
                    <a:pt x="1" y="1278"/>
                    <a:pt x="8967" y="1825"/>
                    <a:pt x="16901" y="4499"/>
                  </a:cubicBezTo>
                  <a:cubicBezTo>
                    <a:pt x="24803" y="7205"/>
                    <a:pt x="29484" y="8724"/>
                    <a:pt x="31491" y="781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5423625" y="1302750"/>
              <a:ext cx="354900" cy="619325"/>
            </a:xfrm>
            <a:custGeom>
              <a:avLst/>
              <a:gdLst/>
              <a:ahLst/>
              <a:cxnLst/>
              <a:rect l="l" t="t" r="r" b="b"/>
              <a:pathLst>
                <a:path w="14196" h="24773" extrusionOk="0">
                  <a:moveTo>
                    <a:pt x="9757" y="0"/>
                  </a:moveTo>
                  <a:cubicBezTo>
                    <a:pt x="9757" y="0"/>
                    <a:pt x="7356" y="3252"/>
                    <a:pt x="5076" y="9423"/>
                  </a:cubicBezTo>
                  <a:cubicBezTo>
                    <a:pt x="2797" y="15563"/>
                    <a:pt x="0" y="24773"/>
                    <a:pt x="0" y="24773"/>
                  </a:cubicBezTo>
                  <a:cubicBezTo>
                    <a:pt x="0" y="24773"/>
                    <a:pt x="14195" y="8724"/>
                    <a:pt x="9757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4586225" y="1349850"/>
              <a:ext cx="993950" cy="606425"/>
            </a:xfrm>
            <a:custGeom>
              <a:avLst/>
              <a:gdLst/>
              <a:ahLst/>
              <a:cxnLst/>
              <a:rect l="l" t="t" r="r" b="b"/>
              <a:pathLst>
                <a:path w="39758" h="24257" extrusionOk="0">
                  <a:moveTo>
                    <a:pt x="39758" y="244"/>
                  </a:moveTo>
                  <a:cubicBezTo>
                    <a:pt x="39758" y="244"/>
                    <a:pt x="33284" y="1"/>
                    <a:pt x="23466" y="6566"/>
                  </a:cubicBezTo>
                  <a:cubicBezTo>
                    <a:pt x="13648" y="13132"/>
                    <a:pt x="0" y="24256"/>
                    <a:pt x="0" y="24256"/>
                  </a:cubicBezTo>
                  <a:cubicBezTo>
                    <a:pt x="0" y="24256"/>
                    <a:pt x="32250" y="10062"/>
                    <a:pt x="39758" y="2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6765600" y="470675"/>
              <a:ext cx="135275" cy="376150"/>
            </a:xfrm>
            <a:custGeom>
              <a:avLst/>
              <a:gdLst/>
              <a:ahLst/>
              <a:cxnLst/>
              <a:rect l="l" t="t" r="r" b="b"/>
              <a:pathLst>
                <a:path w="5411" h="15046" extrusionOk="0">
                  <a:moveTo>
                    <a:pt x="1945" y="14924"/>
                  </a:moveTo>
                  <a:cubicBezTo>
                    <a:pt x="1945" y="14924"/>
                    <a:pt x="5411" y="9210"/>
                    <a:pt x="5411" y="3465"/>
                  </a:cubicBezTo>
                  <a:cubicBezTo>
                    <a:pt x="5411" y="2280"/>
                    <a:pt x="5350" y="1125"/>
                    <a:pt x="5259" y="0"/>
                  </a:cubicBezTo>
                  <a:lnTo>
                    <a:pt x="2979" y="0"/>
                  </a:lnTo>
                  <a:cubicBezTo>
                    <a:pt x="2584" y="2432"/>
                    <a:pt x="2067" y="4833"/>
                    <a:pt x="1459" y="6231"/>
                  </a:cubicBezTo>
                  <a:cubicBezTo>
                    <a:pt x="0" y="9970"/>
                    <a:pt x="1824" y="15046"/>
                    <a:pt x="1945" y="1492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6896300" y="474450"/>
              <a:ext cx="215825" cy="366300"/>
            </a:xfrm>
            <a:custGeom>
              <a:avLst/>
              <a:gdLst/>
              <a:ahLst/>
              <a:cxnLst/>
              <a:rect l="l" t="t" r="r" b="b"/>
              <a:pathLst>
                <a:path w="8633" h="14652" extrusionOk="0">
                  <a:moveTo>
                    <a:pt x="1550" y="14135"/>
                  </a:moveTo>
                  <a:cubicBezTo>
                    <a:pt x="1642" y="14652"/>
                    <a:pt x="4620" y="10822"/>
                    <a:pt x="6626" y="6658"/>
                  </a:cubicBezTo>
                  <a:cubicBezTo>
                    <a:pt x="8633" y="2493"/>
                    <a:pt x="7660" y="1"/>
                    <a:pt x="7660" y="1"/>
                  </a:cubicBezTo>
                  <a:cubicBezTo>
                    <a:pt x="7660" y="1"/>
                    <a:pt x="1368" y="7357"/>
                    <a:pt x="699" y="9880"/>
                  </a:cubicBezTo>
                  <a:cubicBezTo>
                    <a:pt x="0" y="12402"/>
                    <a:pt x="1490" y="14196"/>
                    <a:pt x="1550" y="1413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6599925" y="470675"/>
              <a:ext cx="183925" cy="391350"/>
            </a:xfrm>
            <a:custGeom>
              <a:avLst/>
              <a:gdLst/>
              <a:ahLst/>
              <a:cxnLst/>
              <a:rect l="l" t="t" r="r" b="b"/>
              <a:pathLst>
                <a:path w="7357" h="15654" extrusionOk="0">
                  <a:moveTo>
                    <a:pt x="4682" y="2310"/>
                  </a:moveTo>
                  <a:cubicBezTo>
                    <a:pt x="4408" y="1550"/>
                    <a:pt x="4135" y="790"/>
                    <a:pt x="3800" y="0"/>
                  </a:cubicBezTo>
                  <a:lnTo>
                    <a:pt x="1" y="0"/>
                  </a:lnTo>
                  <a:cubicBezTo>
                    <a:pt x="1794" y="6535"/>
                    <a:pt x="4013" y="13344"/>
                    <a:pt x="6019" y="15654"/>
                  </a:cubicBezTo>
                  <a:cubicBezTo>
                    <a:pt x="5989" y="15654"/>
                    <a:pt x="7357" y="9970"/>
                    <a:pt x="4682" y="231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5657675" y="495750"/>
              <a:ext cx="711275" cy="483300"/>
            </a:xfrm>
            <a:custGeom>
              <a:avLst/>
              <a:gdLst/>
              <a:ahLst/>
              <a:cxnLst/>
              <a:rect l="l" t="t" r="r" b="b"/>
              <a:pathLst>
                <a:path w="28451" h="19332" extrusionOk="0">
                  <a:moveTo>
                    <a:pt x="9879" y="8450"/>
                  </a:moveTo>
                  <a:cubicBezTo>
                    <a:pt x="16414" y="11763"/>
                    <a:pt x="18815" y="14712"/>
                    <a:pt x="22067" y="17174"/>
                  </a:cubicBezTo>
                  <a:cubicBezTo>
                    <a:pt x="23891" y="18602"/>
                    <a:pt x="26140" y="19332"/>
                    <a:pt x="28451" y="19301"/>
                  </a:cubicBezTo>
                  <a:cubicBezTo>
                    <a:pt x="25837" y="14833"/>
                    <a:pt x="22007" y="11186"/>
                    <a:pt x="17447" y="8724"/>
                  </a:cubicBezTo>
                  <a:cubicBezTo>
                    <a:pt x="9909" y="4803"/>
                    <a:pt x="6991" y="4286"/>
                    <a:pt x="4438" y="2857"/>
                  </a:cubicBezTo>
                  <a:cubicBezTo>
                    <a:pt x="2888" y="2006"/>
                    <a:pt x="1398" y="1034"/>
                    <a:pt x="0" y="0"/>
                  </a:cubicBezTo>
                  <a:cubicBezTo>
                    <a:pt x="2553" y="3587"/>
                    <a:pt x="5927" y="6474"/>
                    <a:pt x="9879" y="845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6102200" y="470675"/>
              <a:ext cx="405050" cy="461275"/>
            </a:xfrm>
            <a:custGeom>
              <a:avLst/>
              <a:gdLst/>
              <a:ahLst/>
              <a:cxnLst/>
              <a:rect l="l" t="t" r="r" b="b"/>
              <a:pathLst>
                <a:path w="16202" h="18451" extrusionOk="0">
                  <a:moveTo>
                    <a:pt x="16202" y="18055"/>
                  </a:moveTo>
                  <a:cubicBezTo>
                    <a:pt x="16202" y="18055"/>
                    <a:pt x="9241" y="8176"/>
                    <a:pt x="4864" y="3040"/>
                  </a:cubicBezTo>
                  <a:cubicBezTo>
                    <a:pt x="3861" y="1885"/>
                    <a:pt x="2919" y="881"/>
                    <a:pt x="2068" y="0"/>
                  </a:cubicBezTo>
                  <a:lnTo>
                    <a:pt x="1" y="0"/>
                  </a:lnTo>
                  <a:cubicBezTo>
                    <a:pt x="2220" y="3374"/>
                    <a:pt x="5289" y="7903"/>
                    <a:pt x="7417" y="10942"/>
                  </a:cubicBezTo>
                  <a:cubicBezTo>
                    <a:pt x="11186" y="16231"/>
                    <a:pt x="13861" y="18450"/>
                    <a:pt x="16202" y="1805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4997325" y="933425"/>
              <a:ext cx="831350" cy="309300"/>
            </a:xfrm>
            <a:custGeom>
              <a:avLst/>
              <a:gdLst/>
              <a:ahLst/>
              <a:cxnLst/>
              <a:rect l="l" t="t" r="r" b="b"/>
              <a:pathLst>
                <a:path w="33254" h="12372" extrusionOk="0">
                  <a:moveTo>
                    <a:pt x="33253" y="11521"/>
                  </a:moveTo>
                  <a:cubicBezTo>
                    <a:pt x="33253" y="11521"/>
                    <a:pt x="24134" y="4682"/>
                    <a:pt x="15897" y="2585"/>
                  </a:cubicBezTo>
                  <a:cubicBezTo>
                    <a:pt x="10669" y="1278"/>
                    <a:pt x="5350" y="396"/>
                    <a:pt x="0" y="1"/>
                  </a:cubicBezTo>
                  <a:cubicBezTo>
                    <a:pt x="0" y="1"/>
                    <a:pt x="11915" y="3496"/>
                    <a:pt x="18299" y="6961"/>
                  </a:cubicBezTo>
                  <a:cubicBezTo>
                    <a:pt x="24682" y="10427"/>
                    <a:pt x="31095" y="12372"/>
                    <a:pt x="33253" y="1152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6334725" y="470675"/>
              <a:ext cx="303975" cy="414150"/>
            </a:xfrm>
            <a:custGeom>
              <a:avLst/>
              <a:gdLst/>
              <a:ahLst/>
              <a:cxnLst/>
              <a:rect l="l" t="t" r="r" b="b"/>
              <a:pathLst>
                <a:path w="12159" h="16566" extrusionOk="0">
                  <a:moveTo>
                    <a:pt x="1" y="0"/>
                  </a:moveTo>
                  <a:cubicBezTo>
                    <a:pt x="3375" y="7356"/>
                    <a:pt x="7964" y="15441"/>
                    <a:pt x="12159" y="16566"/>
                  </a:cubicBezTo>
                  <a:cubicBezTo>
                    <a:pt x="12159" y="16566"/>
                    <a:pt x="7691" y="720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6732925" y="860475"/>
              <a:ext cx="159600" cy="661900"/>
            </a:xfrm>
            <a:custGeom>
              <a:avLst/>
              <a:gdLst/>
              <a:ahLst/>
              <a:cxnLst/>
              <a:rect l="l" t="t" r="r" b="b"/>
              <a:pathLst>
                <a:path w="6384" h="26476" extrusionOk="0">
                  <a:moveTo>
                    <a:pt x="2280" y="11095"/>
                  </a:moveTo>
                  <a:cubicBezTo>
                    <a:pt x="4559" y="18603"/>
                    <a:pt x="6262" y="26475"/>
                    <a:pt x="6262" y="26475"/>
                  </a:cubicBezTo>
                  <a:cubicBezTo>
                    <a:pt x="6262" y="26475"/>
                    <a:pt x="6383" y="5837"/>
                    <a:pt x="1368" y="1"/>
                  </a:cubicBezTo>
                  <a:cubicBezTo>
                    <a:pt x="1368" y="1"/>
                    <a:pt x="0" y="3557"/>
                    <a:pt x="2280" y="1109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6618925" y="881000"/>
              <a:ext cx="161875" cy="810075"/>
            </a:xfrm>
            <a:custGeom>
              <a:avLst/>
              <a:gdLst/>
              <a:ahLst/>
              <a:cxnLst/>
              <a:rect l="l" t="t" r="r" b="b"/>
              <a:pathLst>
                <a:path w="6475" h="32403" extrusionOk="0">
                  <a:moveTo>
                    <a:pt x="2037" y="16293"/>
                  </a:moveTo>
                  <a:cubicBezTo>
                    <a:pt x="4104" y="26445"/>
                    <a:pt x="5928" y="32402"/>
                    <a:pt x="5928" y="32402"/>
                  </a:cubicBezTo>
                  <a:cubicBezTo>
                    <a:pt x="5928" y="32402"/>
                    <a:pt x="6475" y="4560"/>
                    <a:pt x="1824" y="1"/>
                  </a:cubicBezTo>
                  <a:cubicBezTo>
                    <a:pt x="1824" y="1"/>
                    <a:pt x="1" y="6141"/>
                    <a:pt x="2037" y="1629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6806625" y="852125"/>
              <a:ext cx="284225" cy="553225"/>
            </a:xfrm>
            <a:custGeom>
              <a:avLst/>
              <a:gdLst/>
              <a:ahLst/>
              <a:cxnLst/>
              <a:rect l="l" t="t" r="r" b="b"/>
              <a:pathLst>
                <a:path w="11369" h="22129" extrusionOk="0">
                  <a:moveTo>
                    <a:pt x="0" y="1"/>
                  </a:moveTo>
                  <a:cubicBezTo>
                    <a:pt x="0" y="1"/>
                    <a:pt x="1247" y="6049"/>
                    <a:pt x="5350" y="9818"/>
                  </a:cubicBezTo>
                  <a:cubicBezTo>
                    <a:pt x="9484" y="13587"/>
                    <a:pt x="10943" y="22129"/>
                    <a:pt x="10943" y="22129"/>
                  </a:cubicBezTo>
                  <a:cubicBezTo>
                    <a:pt x="10943" y="22129"/>
                    <a:pt x="11368" y="5928"/>
                    <a:pt x="0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6909200" y="830850"/>
              <a:ext cx="337425" cy="393650"/>
            </a:xfrm>
            <a:custGeom>
              <a:avLst/>
              <a:gdLst/>
              <a:ahLst/>
              <a:cxnLst/>
              <a:rect l="l" t="t" r="r" b="b"/>
              <a:pathLst>
                <a:path w="13497" h="15746" extrusionOk="0">
                  <a:moveTo>
                    <a:pt x="1" y="1"/>
                  </a:moveTo>
                  <a:cubicBezTo>
                    <a:pt x="1" y="1"/>
                    <a:pt x="1034" y="3526"/>
                    <a:pt x="4743" y="6748"/>
                  </a:cubicBezTo>
                  <a:cubicBezTo>
                    <a:pt x="8451" y="9940"/>
                    <a:pt x="13497" y="15745"/>
                    <a:pt x="13497" y="15745"/>
                  </a:cubicBezTo>
                  <a:cubicBezTo>
                    <a:pt x="13497" y="15745"/>
                    <a:pt x="6506" y="1"/>
                    <a:pt x="1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5938075" y="1127200"/>
              <a:ext cx="180100" cy="831350"/>
            </a:xfrm>
            <a:custGeom>
              <a:avLst/>
              <a:gdLst/>
              <a:ahLst/>
              <a:cxnLst/>
              <a:rect l="l" t="t" r="r" b="b"/>
              <a:pathLst>
                <a:path w="7204" h="33254" extrusionOk="0">
                  <a:moveTo>
                    <a:pt x="578" y="12554"/>
                  </a:moveTo>
                  <a:cubicBezTo>
                    <a:pt x="0" y="20883"/>
                    <a:pt x="1490" y="33254"/>
                    <a:pt x="1490" y="33254"/>
                  </a:cubicBezTo>
                  <a:cubicBezTo>
                    <a:pt x="1490" y="33254"/>
                    <a:pt x="7204" y="7326"/>
                    <a:pt x="3891" y="1"/>
                  </a:cubicBezTo>
                  <a:cubicBezTo>
                    <a:pt x="3891" y="1"/>
                    <a:pt x="1155" y="4226"/>
                    <a:pt x="578" y="1255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6456325" y="920525"/>
              <a:ext cx="174025" cy="892875"/>
            </a:xfrm>
            <a:custGeom>
              <a:avLst/>
              <a:gdLst/>
              <a:ahLst/>
              <a:cxnLst/>
              <a:rect l="l" t="t" r="r" b="b"/>
              <a:pathLst>
                <a:path w="6961" h="35715" extrusionOk="0">
                  <a:moveTo>
                    <a:pt x="2948" y="0"/>
                  </a:moveTo>
                  <a:cubicBezTo>
                    <a:pt x="2948" y="0"/>
                    <a:pt x="3648" y="7660"/>
                    <a:pt x="1824" y="14712"/>
                  </a:cubicBezTo>
                  <a:cubicBezTo>
                    <a:pt x="0" y="21794"/>
                    <a:pt x="1702" y="35715"/>
                    <a:pt x="1702" y="35715"/>
                  </a:cubicBezTo>
                  <a:cubicBezTo>
                    <a:pt x="1702" y="35715"/>
                    <a:pt x="2158" y="23405"/>
                    <a:pt x="4559" y="16201"/>
                  </a:cubicBezTo>
                  <a:cubicBezTo>
                    <a:pt x="6961" y="9028"/>
                    <a:pt x="5350" y="1398"/>
                    <a:pt x="2948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6132600" y="1040575"/>
              <a:ext cx="155050" cy="838175"/>
            </a:xfrm>
            <a:custGeom>
              <a:avLst/>
              <a:gdLst/>
              <a:ahLst/>
              <a:cxnLst/>
              <a:rect l="l" t="t" r="r" b="b"/>
              <a:pathLst>
                <a:path w="6202" h="33527" extrusionOk="0">
                  <a:moveTo>
                    <a:pt x="4104" y="1"/>
                  </a:moveTo>
                  <a:cubicBezTo>
                    <a:pt x="4104" y="1"/>
                    <a:pt x="2615" y="3314"/>
                    <a:pt x="1307" y="11642"/>
                  </a:cubicBezTo>
                  <a:cubicBezTo>
                    <a:pt x="0" y="19971"/>
                    <a:pt x="1429" y="33527"/>
                    <a:pt x="1429" y="33527"/>
                  </a:cubicBezTo>
                  <a:cubicBezTo>
                    <a:pt x="1429" y="33527"/>
                    <a:pt x="2341" y="21460"/>
                    <a:pt x="4256" y="13344"/>
                  </a:cubicBezTo>
                  <a:cubicBezTo>
                    <a:pt x="6201" y="5259"/>
                    <a:pt x="5988" y="1368"/>
                    <a:pt x="4104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5677425" y="1211550"/>
              <a:ext cx="275100" cy="798675"/>
            </a:xfrm>
            <a:custGeom>
              <a:avLst/>
              <a:gdLst/>
              <a:ahLst/>
              <a:cxnLst/>
              <a:rect l="l" t="t" r="r" b="b"/>
              <a:pathLst>
                <a:path w="11004" h="31947" extrusionOk="0">
                  <a:moveTo>
                    <a:pt x="3587" y="9119"/>
                  </a:moveTo>
                  <a:cubicBezTo>
                    <a:pt x="1642" y="16141"/>
                    <a:pt x="0" y="31946"/>
                    <a:pt x="0" y="31946"/>
                  </a:cubicBezTo>
                  <a:cubicBezTo>
                    <a:pt x="0" y="31946"/>
                    <a:pt x="11004" y="5290"/>
                    <a:pt x="7356" y="1"/>
                  </a:cubicBezTo>
                  <a:cubicBezTo>
                    <a:pt x="7356" y="1"/>
                    <a:pt x="5532" y="2128"/>
                    <a:pt x="3587" y="9119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6301300" y="969150"/>
              <a:ext cx="135275" cy="938500"/>
            </a:xfrm>
            <a:custGeom>
              <a:avLst/>
              <a:gdLst/>
              <a:ahLst/>
              <a:cxnLst/>
              <a:rect l="l" t="t" r="r" b="b"/>
              <a:pathLst>
                <a:path w="5411" h="37540" extrusionOk="0">
                  <a:moveTo>
                    <a:pt x="3435" y="0"/>
                  </a:moveTo>
                  <a:cubicBezTo>
                    <a:pt x="3435" y="0"/>
                    <a:pt x="152" y="13466"/>
                    <a:pt x="31" y="21916"/>
                  </a:cubicBezTo>
                  <a:cubicBezTo>
                    <a:pt x="0" y="27174"/>
                    <a:pt x="547" y="32402"/>
                    <a:pt x="1733" y="37539"/>
                  </a:cubicBezTo>
                  <a:cubicBezTo>
                    <a:pt x="1733" y="37539"/>
                    <a:pt x="1155" y="24986"/>
                    <a:pt x="3222" y="17113"/>
                  </a:cubicBezTo>
                  <a:cubicBezTo>
                    <a:pt x="5289" y="9241"/>
                    <a:pt x="5411" y="103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8"/>
          <p:cNvGrpSpPr/>
          <p:nvPr/>
        </p:nvGrpSpPr>
        <p:grpSpPr>
          <a:xfrm flipH="1">
            <a:off x="3108880" y="-16946"/>
            <a:ext cx="1366833" cy="981317"/>
            <a:chOff x="4090000" y="453950"/>
            <a:chExt cx="1244725" cy="893650"/>
          </a:xfrm>
        </p:grpSpPr>
        <p:sp>
          <p:nvSpPr>
            <p:cNvPr id="695" name="Google Shape;695;p8"/>
            <p:cNvSpPr/>
            <p:nvPr/>
          </p:nvSpPr>
          <p:spPr>
            <a:xfrm>
              <a:off x="4090000" y="453950"/>
              <a:ext cx="1244725" cy="892900"/>
            </a:xfrm>
            <a:custGeom>
              <a:avLst/>
              <a:gdLst/>
              <a:ahLst/>
              <a:cxnLst/>
              <a:rect l="l" t="t" r="r" b="b"/>
              <a:pathLst>
                <a:path w="49789" h="35716" extrusionOk="0">
                  <a:moveTo>
                    <a:pt x="49211" y="13131"/>
                  </a:moveTo>
                  <a:cubicBezTo>
                    <a:pt x="48695" y="12098"/>
                    <a:pt x="47600" y="11855"/>
                    <a:pt x="47449" y="10152"/>
                  </a:cubicBezTo>
                  <a:cubicBezTo>
                    <a:pt x="47327" y="8481"/>
                    <a:pt x="45594" y="7113"/>
                    <a:pt x="43254" y="6414"/>
                  </a:cubicBezTo>
                  <a:cubicBezTo>
                    <a:pt x="40913" y="5745"/>
                    <a:pt x="40974" y="4468"/>
                    <a:pt x="40974" y="4468"/>
                  </a:cubicBezTo>
                  <a:cubicBezTo>
                    <a:pt x="41400" y="4742"/>
                    <a:pt x="41886" y="4894"/>
                    <a:pt x="42372" y="4924"/>
                  </a:cubicBezTo>
                  <a:cubicBezTo>
                    <a:pt x="43224" y="4985"/>
                    <a:pt x="44379" y="4499"/>
                    <a:pt x="45594" y="3861"/>
                  </a:cubicBezTo>
                  <a:cubicBezTo>
                    <a:pt x="46780" y="3222"/>
                    <a:pt x="47692" y="4438"/>
                    <a:pt x="47692" y="4438"/>
                  </a:cubicBezTo>
                  <a:cubicBezTo>
                    <a:pt x="47692" y="4438"/>
                    <a:pt x="46749" y="2098"/>
                    <a:pt x="45625" y="2128"/>
                  </a:cubicBezTo>
                  <a:cubicBezTo>
                    <a:pt x="44470" y="2158"/>
                    <a:pt x="44743" y="2098"/>
                    <a:pt x="43588" y="669"/>
                  </a:cubicBezTo>
                  <a:lnTo>
                    <a:pt x="38178" y="669"/>
                  </a:lnTo>
                  <a:cubicBezTo>
                    <a:pt x="36263" y="1064"/>
                    <a:pt x="34682" y="1338"/>
                    <a:pt x="34682" y="1338"/>
                  </a:cubicBezTo>
                  <a:cubicBezTo>
                    <a:pt x="34682" y="1338"/>
                    <a:pt x="34925" y="1064"/>
                    <a:pt x="35412" y="669"/>
                  </a:cubicBezTo>
                  <a:lnTo>
                    <a:pt x="6809" y="669"/>
                  </a:lnTo>
                  <a:cubicBezTo>
                    <a:pt x="7083" y="791"/>
                    <a:pt x="7357" y="882"/>
                    <a:pt x="7630" y="1003"/>
                  </a:cubicBezTo>
                  <a:cubicBezTo>
                    <a:pt x="11278" y="2250"/>
                    <a:pt x="13436" y="0"/>
                    <a:pt x="14348" y="1125"/>
                  </a:cubicBezTo>
                  <a:cubicBezTo>
                    <a:pt x="15290" y="2250"/>
                    <a:pt x="17174" y="2250"/>
                    <a:pt x="18755" y="1642"/>
                  </a:cubicBezTo>
                  <a:cubicBezTo>
                    <a:pt x="20366" y="1034"/>
                    <a:pt x="23497" y="335"/>
                    <a:pt x="23497" y="1915"/>
                  </a:cubicBezTo>
                  <a:cubicBezTo>
                    <a:pt x="23497" y="3526"/>
                    <a:pt x="19910" y="2979"/>
                    <a:pt x="19150" y="3861"/>
                  </a:cubicBezTo>
                  <a:cubicBezTo>
                    <a:pt x="18421" y="4712"/>
                    <a:pt x="15290" y="4256"/>
                    <a:pt x="9697" y="6323"/>
                  </a:cubicBezTo>
                  <a:cubicBezTo>
                    <a:pt x="4104" y="8389"/>
                    <a:pt x="2767" y="13557"/>
                    <a:pt x="2281" y="14925"/>
                  </a:cubicBezTo>
                  <a:cubicBezTo>
                    <a:pt x="1825" y="16323"/>
                    <a:pt x="1" y="16870"/>
                    <a:pt x="1" y="16870"/>
                  </a:cubicBezTo>
                  <a:cubicBezTo>
                    <a:pt x="1" y="16870"/>
                    <a:pt x="1156" y="17478"/>
                    <a:pt x="2007" y="16596"/>
                  </a:cubicBezTo>
                  <a:cubicBezTo>
                    <a:pt x="2858" y="15745"/>
                    <a:pt x="5958" y="15928"/>
                    <a:pt x="8603" y="16080"/>
                  </a:cubicBezTo>
                  <a:cubicBezTo>
                    <a:pt x="11278" y="16201"/>
                    <a:pt x="11338" y="13921"/>
                    <a:pt x="13557" y="13070"/>
                  </a:cubicBezTo>
                  <a:cubicBezTo>
                    <a:pt x="15746" y="12189"/>
                    <a:pt x="16749" y="12007"/>
                    <a:pt x="18633" y="9940"/>
                  </a:cubicBezTo>
                  <a:cubicBezTo>
                    <a:pt x="20488" y="7873"/>
                    <a:pt x="22889" y="7326"/>
                    <a:pt x="22767" y="8937"/>
                  </a:cubicBezTo>
                  <a:cubicBezTo>
                    <a:pt x="22615" y="10517"/>
                    <a:pt x="20822" y="10335"/>
                    <a:pt x="19697" y="11581"/>
                  </a:cubicBezTo>
                  <a:cubicBezTo>
                    <a:pt x="18573" y="12858"/>
                    <a:pt x="18025" y="12797"/>
                    <a:pt x="15503" y="14529"/>
                  </a:cubicBezTo>
                  <a:cubicBezTo>
                    <a:pt x="12949" y="16262"/>
                    <a:pt x="13892" y="17721"/>
                    <a:pt x="12554" y="19058"/>
                  </a:cubicBezTo>
                  <a:cubicBezTo>
                    <a:pt x="11186" y="20396"/>
                    <a:pt x="12159" y="22615"/>
                    <a:pt x="11612" y="24499"/>
                  </a:cubicBezTo>
                  <a:cubicBezTo>
                    <a:pt x="11065" y="26414"/>
                    <a:pt x="9089" y="26019"/>
                    <a:pt x="9089" y="26019"/>
                  </a:cubicBezTo>
                  <a:cubicBezTo>
                    <a:pt x="9606" y="26444"/>
                    <a:pt x="10305" y="26627"/>
                    <a:pt x="10974" y="26566"/>
                  </a:cubicBezTo>
                  <a:cubicBezTo>
                    <a:pt x="12129" y="26414"/>
                    <a:pt x="13101" y="25624"/>
                    <a:pt x="13436" y="24499"/>
                  </a:cubicBezTo>
                  <a:cubicBezTo>
                    <a:pt x="13679" y="23374"/>
                    <a:pt x="15655" y="24195"/>
                    <a:pt x="16384" y="21794"/>
                  </a:cubicBezTo>
                  <a:cubicBezTo>
                    <a:pt x="17114" y="19393"/>
                    <a:pt x="18664" y="20183"/>
                    <a:pt x="21339" y="19058"/>
                  </a:cubicBezTo>
                  <a:cubicBezTo>
                    <a:pt x="23983" y="17934"/>
                    <a:pt x="25807" y="13861"/>
                    <a:pt x="26202" y="12250"/>
                  </a:cubicBezTo>
                  <a:cubicBezTo>
                    <a:pt x="26597" y="10639"/>
                    <a:pt x="28208" y="10122"/>
                    <a:pt x="28664" y="11976"/>
                  </a:cubicBezTo>
                  <a:cubicBezTo>
                    <a:pt x="29120" y="13861"/>
                    <a:pt x="27722" y="13374"/>
                    <a:pt x="27479" y="15259"/>
                  </a:cubicBezTo>
                  <a:cubicBezTo>
                    <a:pt x="27205" y="17113"/>
                    <a:pt x="24257" y="20183"/>
                    <a:pt x="22858" y="22128"/>
                  </a:cubicBezTo>
                  <a:cubicBezTo>
                    <a:pt x="21460" y="24043"/>
                    <a:pt x="23406" y="26718"/>
                    <a:pt x="22737" y="29849"/>
                  </a:cubicBezTo>
                  <a:cubicBezTo>
                    <a:pt x="22372" y="31855"/>
                    <a:pt x="22646" y="33891"/>
                    <a:pt x="23527" y="35715"/>
                  </a:cubicBezTo>
                  <a:cubicBezTo>
                    <a:pt x="23527" y="35715"/>
                    <a:pt x="25320" y="30730"/>
                    <a:pt x="28542" y="28846"/>
                  </a:cubicBezTo>
                  <a:cubicBezTo>
                    <a:pt x="31734" y="26992"/>
                    <a:pt x="32585" y="23253"/>
                    <a:pt x="32403" y="21186"/>
                  </a:cubicBezTo>
                  <a:cubicBezTo>
                    <a:pt x="32190" y="19119"/>
                    <a:pt x="31856" y="17447"/>
                    <a:pt x="32767" y="15046"/>
                  </a:cubicBezTo>
                  <a:cubicBezTo>
                    <a:pt x="33710" y="12645"/>
                    <a:pt x="31582" y="10639"/>
                    <a:pt x="32859" y="11034"/>
                  </a:cubicBezTo>
                  <a:cubicBezTo>
                    <a:pt x="34105" y="11459"/>
                    <a:pt x="35321" y="14256"/>
                    <a:pt x="34774" y="15380"/>
                  </a:cubicBezTo>
                  <a:cubicBezTo>
                    <a:pt x="34257" y="16505"/>
                    <a:pt x="34409" y="17508"/>
                    <a:pt x="35594" y="19332"/>
                  </a:cubicBezTo>
                  <a:cubicBezTo>
                    <a:pt x="36749" y="21125"/>
                    <a:pt x="36172" y="21976"/>
                    <a:pt x="35533" y="23557"/>
                  </a:cubicBezTo>
                  <a:cubicBezTo>
                    <a:pt x="34925" y="25137"/>
                    <a:pt x="37114" y="26201"/>
                    <a:pt x="38026" y="27508"/>
                  </a:cubicBezTo>
                  <a:cubicBezTo>
                    <a:pt x="38907" y="28846"/>
                    <a:pt x="36688" y="31460"/>
                    <a:pt x="36688" y="31460"/>
                  </a:cubicBezTo>
                  <a:cubicBezTo>
                    <a:pt x="36688" y="31460"/>
                    <a:pt x="38482" y="30700"/>
                    <a:pt x="39029" y="29849"/>
                  </a:cubicBezTo>
                  <a:cubicBezTo>
                    <a:pt x="39546" y="28967"/>
                    <a:pt x="39302" y="28116"/>
                    <a:pt x="40609" y="26931"/>
                  </a:cubicBezTo>
                  <a:cubicBezTo>
                    <a:pt x="41947" y="25776"/>
                    <a:pt x="40913" y="24013"/>
                    <a:pt x="41825" y="23435"/>
                  </a:cubicBezTo>
                  <a:cubicBezTo>
                    <a:pt x="42737" y="22888"/>
                    <a:pt x="42555" y="21581"/>
                    <a:pt x="41886" y="20365"/>
                  </a:cubicBezTo>
                  <a:cubicBezTo>
                    <a:pt x="41217" y="19180"/>
                    <a:pt x="41613" y="16475"/>
                    <a:pt x="41461" y="14681"/>
                  </a:cubicBezTo>
                  <a:cubicBezTo>
                    <a:pt x="41309" y="12888"/>
                    <a:pt x="40062" y="12523"/>
                    <a:pt x="38695" y="11581"/>
                  </a:cubicBezTo>
                  <a:cubicBezTo>
                    <a:pt x="37327" y="10639"/>
                    <a:pt x="37266" y="8329"/>
                    <a:pt x="37266" y="8329"/>
                  </a:cubicBezTo>
                  <a:cubicBezTo>
                    <a:pt x="37266" y="8329"/>
                    <a:pt x="39029" y="8663"/>
                    <a:pt x="39394" y="9788"/>
                  </a:cubicBezTo>
                  <a:cubicBezTo>
                    <a:pt x="39758" y="10882"/>
                    <a:pt x="40822" y="10912"/>
                    <a:pt x="41734" y="11095"/>
                  </a:cubicBezTo>
                  <a:cubicBezTo>
                    <a:pt x="42616" y="11307"/>
                    <a:pt x="42524" y="11855"/>
                    <a:pt x="42828" y="13496"/>
                  </a:cubicBezTo>
                  <a:cubicBezTo>
                    <a:pt x="43132" y="15137"/>
                    <a:pt x="45290" y="15168"/>
                    <a:pt x="46962" y="15441"/>
                  </a:cubicBezTo>
                  <a:cubicBezTo>
                    <a:pt x="48634" y="15715"/>
                    <a:pt x="48816" y="17873"/>
                    <a:pt x="48816" y="17873"/>
                  </a:cubicBezTo>
                  <a:cubicBezTo>
                    <a:pt x="48816" y="17873"/>
                    <a:pt x="49789" y="14165"/>
                    <a:pt x="49211" y="13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4090775" y="470675"/>
              <a:ext cx="1226475" cy="876925"/>
            </a:xfrm>
            <a:custGeom>
              <a:avLst/>
              <a:gdLst/>
              <a:ahLst/>
              <a:cxnLst/>
              <a:rect l="l" t="t" r="r" b="b"/>
              <a:pathLst>
                <a:path w="49059" h="35077" extrusionOk="0">
                  <a:moveTo>
                    <a:pt x="26961" y="0"/>
                  </a:moveTo>
                  <a:cubicBezTo>
                    <a:pt x="28633" y="760"/>
                    <a:pt x="30092" y="1915"/>
                    <a:pt x="31308" y="3313"/>
                  </a:cubicBezTo>
                  <a:cubicBezTo>
                    <a:pt x="29393" y="3374"/>
                    <a:pt x="21490" y="3769"/>
                    <a:pt x="19271" y="5137"/>
                  </a:cubicBezTo>
                  <a:cubicBezTo>
                    <a:pt x="18390" y="5654"/>
                    <a:pt x="17599" y="6292"/>
                    <a:pt x="16839" y="6961"/>
                  </a:cubicBezTo>
                  <a:cubicBezTo>
                    <a:pt x="15958" y="7751"/>
                    <a:pt x="15259" y="8359"/>
                    <a:pt x="14225" y="8541"/>
                  </a:cubicBezTo>
                  <a:lnTo>
                    <a:pt x="13800" y="8602"/>
                  </a:lnTo>
                  <a:cubicBezTo>
                    <a:pt x="12007" y="8876"/>
                    <a:pt x="10244" y="9149"/>
                    <a:pt x="9089" y="10730"/>
                  </a:cubicBezTo>
                  <a:cubicBezTo>
                    <a:pt x="7933" y="12310"/>
                    <a:pt x="3952" y="13617"/>
                    <a:pt x="3952" y="13617"/>
                  </a:cubicBezTo>
                  <a:lnTo>
                    <a:pt x="3891" y="13617"/>
                  </a:lnTo>
                  <a:lnTo>
                    <a:pt x="3860" y="13648"/>
                  </a:lnTo>
                  <a:cubicBezTo>
                    <a:pt x="3860" y="13648"/>
                    <a:pt x="1566" y="16086"/>
                    <a:pt x="404" y="16086"/>
                  </a:cubicBezTo>
                  <a:cubicBezTo>
                    <a:pt x="370" y="16086"/>
                    <a:pt x="336" y="16084"/>
                    <a:pt x="304" y="16079"/>
                  </a:cubicBezTo>
                  <a:cubicBezTo>
                    <a:pt x="213" y="16110"/>
                    <a:pt x="91" y="16140"/>
                    <a:pt x="0" y="16170"/>
                  </a:cubicBezTo>
                  <a:cubicBezTo>
                    <a:pt x="274" y="16322"/>
                    <a:pt x="547" y="16383"/>
                    <a:pt x="851" y="16383"/>
                  </a:cubicBezTo>
                  <a:cubicBezTo>
                    <a:pt x="2158" y="15988"/>
                    <a:pt x="3860" y="14256"/>
                    <a:pt x="4134" y="13952"/>
                  </a:cubicBezTo>
                  <a:cubicBezTo>
                    <a:pt x="4590" y="13800"/>
                    <a:pt x="8268" y="12523"/>
                    <a:pt x="9423" y="10942"/>
                  </a:cubicBezTo>
                  <a:cubicBezTo>
                    <a:pt x="10487" y="9514"/>
                    <a:pt x="12159" y="9271"/>
                    <a:pt x="13861" y="8997"/>
                  </a:cubicBezTo>
                  <a:lnTo>
                    <a:pt x="14286" y="8936"/>
                  </a:lnTo>
                  <a:cubicBezTo>
                    <a:pt x="15441" y="8754"/>
                    <a:pt x="16171" y="8085"/>
                    <a:pt x="17113" y="7265"/>
                  </a:cubicBezTo>
                  <a:cubicBezTo>
                    <a:pt x="17842" y="6596"/>
                    <a:pt x="18633" y="5988"/>
                    <a:pt x="19484" y="5471"/>
                  </a:cubicBezTo>
                  <a:cubicBezTo>
                    <a:pt x="21429" y="4286"/>
                    <a:pt x="28147" y="3860"/>
                    <a:pt x="30730" y="3739"/>
                  </a:cubicBezTo>
                  <a:lnTo>
                    <a:pt x="30730" y="3739"/>
                  </a:lnTo>
                  <a:cubicBezTo>
                    <a:pt x="29241" y="4499"/>
                    <a:pt x="26323" y="6231"/>
                    <a:pt x="25137" y="8572"/>
                  </a:cubicBezTo>
                  <a:cubicBezTo>
                    <a:pt x="24408" y="10152"/>
                    <a:pt x="23526" y="11702"/>
                    <a:pt x="22584" y="13161"/>
                  </a:cubicBezTo>
                  <a:cubicBezTo>
                    <a:pt x="21612" y="14529"/>
                    <a:pt x="20548" y="15654"/>
                    <a:pt x="19301" y="16170"/>
                  </a:cubicBezTo>
                  <a:cubicBezTo>
                    <a:pt x="18146" y="16657"/>
                    <a:pt x="17083" y="17295"/>
                    <a:pt x="16110" y="18055"/>
                  </a:cubicBezTo>
                  <a:cubicBezTo>
                    <a:pt x="15107" y="18845"/>
                    <a:pt x="14438" y="19666"/>
                    <a:pt x="14286" y="20183"/>
                  </a:cubicBezTo>
                  <a:cubicBezTo>
                    <a:pt x="14104" y="20608"/>
                    <a:pt x="13800" y="20973"/>
                    <a:pt x="13435" y="21277"/>
                  </a:cubicBezTo>
                  <a:cubicBezTo>
                    <a:pt x="12888" y="21854"/>
                    <a:pt x="12310" y="22432"/>
                    <a:pt x="12310" y="23131"/>
                  </a:cubicBezTo>
                  <a:cubicBezTo>
                    <a:pt x="12280" y="23496"/>
                    <a:pt x="12219" y="23830"/>
                    <a:pt x="12067" y="24164"/>
                  </a:cubicBezTo>
                  <a:cubicBezTo>
                    <a:pt x="11915" y="24499"/>
                    <a:pt x="11703" y="24803"/>
                    <a:pt x="11429" y="25046"/>
                  </a:cubicBezTo>
                  <a:cubicBezTo>
                    <a:pt x="11123" y="25268"/>
                    <a:pt x="10766" y="25415"/>
                    <a:pt x="10405" y="25415"/>
                  </a:cubicBezTo>
                  <a:cubicBezTo>
                    <a:pt x="10372" y="25415"/>
                    <a:pt x="10338" y="25413"/>
                    <a:pt x="10304" y="25411"/>
                  </a:cubicBezTo>
                  <a:cubicBezTo>
                    <a:pt x="10122" y="25411"/>
                    <a:pt x="9909" y="25411"/>
                    <a:pt x="9727" y="25350"/>
                  </a:cubicBezTo>
                  <a:cubicBezTo>
                    <a:pt x="9626" y="25363"/>
                    <a:pt x="9531" y="25370"/>
                    <a:pt x="9436" y="25370"/>
                  </a:cubicBezTo>
                  <a:cubicBezTo>
                    <a:pt x="9302" y="25370"/>
                    <a:pt x="9170" y="25355"/>
                    <a:pt x="9028" y="25320"/>
                  </a:cubicBezTo>
                  <a:lnTo>
                    <a:pt x="9028" y="25320"/>
                  </a:lnTo>
                  <a:cubicBezTo>
                    <a:pt x="9362" y="25593"/>
                    <a:pt x="9757" y="25745"/>
                    <a:pt x="10152" y="25836"/>
                  </a:cubicBezTo>
                  <a:lnTo>
                    <a:pt x="10335" y="25836"/>
                  </a:lnTo>
                  <a:cubicBezTo>
                    <a:pt x="10375" y="25839"/>
                    <a:pt x="10416" y="25840"/>
                    <a:pt x="10457" y="25840"/>
                  </a:cubicBezTo>
                  <a:cubicBezTo>
                    <a:pt x="10906" y="25840"/>
                    <a:pt x="11371" y="25687"/>
                    <a:pt x="11733" y="25380"/>
                  </a:cubicBezTo>
                  <a:cubicBezTo>
                    <a:pt x="12067" y="25107"/>
                    <a:pt x="12310" y="24742"/>
                    <a:pt x="12493" y="24347"/>
                  </a:cubicBezTo>
                  <a:cubicBezTo>
                    <a:pt x="12645" y="23982"/>
                    <a:pt x="12736" y="23557"/>
                    <a:pt x="12766" y="23131"/>
                  </a:cubicBezTo>
                  <a:cubicBezTo>
                    <a:pt x="12766" y="22614"/>
                    <a:pt x="13283" y="22098"/>
                    <a:pt x="13769" y="21611"/>
                  </a:cubicBezTo>
                  <a:cubicBezTo>
                    <a:pt x="14195" y="21247"/>
                    <a:pt x="14529" y="20821"/>
                    <a:pt x="14742" y="20304"/>
                  </a:cubicBezTo>
                  <a:cubicBezTo>
                    <a:pt x="14864" y="19879"/>
                    <a:pt x="15472" y="19180"/>
                    <a:pt x="16414" y="18420"/>
                  </a:cubicBezTo>
                  <a:cubicBezTo>
                    <a:pt x="17356" y="17660"/>
                    <a:pt x="18390" y="17052"/>
                    <a:pt x="19484" y="16596"/>
                  </a:cubicBezTo>
                  <a:cubicBezTo>
                    <a:pt x="20821" y="16049"/>
                    <a:pt x="21946" y="14863"/>
                    <a:pt x="22949" y="13435"/>
                  </a:cubicBezTo>
                  <a:cubicBezTo>
                    <a:pt x="23922" y="11945"/>
                    <a:pt x="24803" y="10395"/>
                    <a:pt x="25563" y="8784"/>
                  </a:cubicBezTo>
                  <a:cubicBezTo>
                    <a:pt x="26870" y="6201"/>
                    <a:pt x="30518" y="4347"/>
                    <a:pt x="31551" y="3860"/>
                  </a:cubicBezTo>
                  <a:lnTo>
                    <a:pt x="31551" y="3860"/>
                  </a:lnTo>
                  <a:cubicBezTo>
                    <a:pt x="31551" y="5441"/>
                    <a:pt x="31490" y="12675"/>
                    <a:pt x="30122" y="14985"/>
                  </a:cubicBezTo>
                  <a:cubicBezTo>
                    <a:pt x="29332" y="16292"/>
                    <a:pt x="28663" y="17660"/>
                    <a:pt x="28086" y="19058"/>
                  </a:cubicBezTo>
                  <a:cubicBezTo>
                    <a:pt x="27539" y="20395"/>
                    <a:pt x="27235" y="21824"/>
                    <a:pt x="27204" y="23283"/>
                  </a:cubicBezTo>
                  <a:cubicBezTo>
                    <a:pt x="27204" y="24347"/>
                    <a:pt x="26475" y="25654"/>
                    <a:pt x="25654" y="27143"/>
                  </a:cubicBezTo>
                  <a:cubicBezTo>
                    <a:pt x="24469" y="29271"/>
                    <a:pt x="23071" y="31733"/>
                    <a:pt x="23253" y="34438"/>
                  </a:cubicBezTo>
                  <a:cubicBezTo>
                    <a:pt x="23405" y="34833"/>
                    <a:pt x="23526" y="35076"/>
                    <a:pt x="23526" y="35076"/>
                  </a:cubicBezTo>
                  <a:cubicBezTo>
                    <a:pt x="23526" y="35076"/>
                    <a:pt x="23587" y="34925"/>
                    <a:pt x="23678" y="34651"/>
                  </a:cubicBezTo>
                  <a:cubicBezTo>
                    <a:pt x="23405" y="31976"/>
                    <a:pt x="24803" y="29484"/>
                    <a:pt x="26019" y="27326"/>
                  </a:cubicBezTo>
                  <a:cubicBezTo>
                    <a:pt x="26870" y="25806"/>
                    <a:pt x="27630" y="24438"/>
                    <a:pt x="27630" y="23283"/>
                  </a:cubicBezTo>
                  <a:cubicBezTo>
                    <a:pt x="27660" y="21885"/>
                    <a:pt x="27964" y="20517"/>
                    <a:pt x="28481" y="19210"/>
                  </a:cubicBezTo>
                  <a:cubicBezTo>
                    <a:pt x="29028" y="17812"/>
                    <a:pt x="29727" y="16474"/>
                    <a:pt x="30487" y="15198"/>
                  </a:cubicBezTo>
                  <a:cubicBezTo>
                    <a:pt x="31794" y="13009"/>
                    <a:pt x="31976" y="6748"/>
                    <a:pt x="31976" y="4407"/>
                  </a:cubicBezTo>
                  <a:cubicBezTo>
                    <a:pt x="32706" y="5866"/>
                    <a:pt x="34317" y="8936"/>
                    <a:pt x="35563" y="10517"/>
                  </a:cubicBezTo>
                  <a:cubicBezTo>
                    <a:pt x="35867" y="10882"/>
                    <a:pt x="36141" y="11216"/>
                    <a:pt x="36384" y="11520"/>
                  </a:cubicBezTo>
                  <a:cubicBezTo>
                    <a:pt x="37600" y="12979"/>
                    <a:pt x="38420" y="13952"/>
                    <a:pt x="38086" y="14924"/>
                  </a:cubicBezTo>
                  <a:cubicBezTo>
                    <a:pt x="37843" y="15563"/>
                    <a:pt x="38299" y="16505"/>
                    <a:pt x="38846" y="17508"/>
                  </a:cubicBezTo>
                  <a:cubicBezTo>
                    <a:pt x="39484" y="18784"/>
                    <a:pt x="40244" y="20243"/>
                    <a:pt x="39484" y="21064"/>
                  </a:cubicBezTo>
                  <a:cubicBezTo>
                    <a:pt x="38968" y="21611"/>
                    <a:pt x="38633" y="22310"/>
                    <a:pt x="38481" y="23040"/>
                  </a:cubicBezTo>
                  <a:cubicBezTo>
                    <a:pt x="38360" y="23678"/>
                    <a:pt x="38481" y="24377"/>
                    <a:pt x="38846" y="24924"/>
                  </a:cubicBezTo>
                  <a:cubicBezTo>
                    <a:pt x="39028" y="25228"/>
                    <a:pt x="39028" y="26201"/>
                    <a:pt x="38755" y="27326"/>
                  </a:cubicBezTo>
                  <a:cubicBezTo>
                    <a:pt x="38481" y="28389"/>
                    <a:pt x="37934" y="29393"/>
                    <a:pt x="37144" y="30152"/>
                  </a:cubicBezTo>
                  <a:cubicBezTo>
                    <a:pt x="36870" y="30517"/>
                    <a:pt x="36657" y="30760"/>
                    <a:pt x="36657" y="30760"/>
                  </a:cubicBezTo>
                  <a:cubicBezTo>
                    <a:pt x="36961" y="30639"/>
                    <a:pt x="37265" y="30487"/>
                    <a:pt x="37539" y="30335"/>
                  </a:cubicBezTo>
                  <a:cubicBezTo>
                    <a:pt x="38329" y="29514"/>
                    <a:pt x="38876" y="28511"/>
                    <a:pt x="39150" y="27417"/>
                  </a:cubicBezTo>
                  <a:cubicBezTo>
                    <a:pt x="39454" y="26201"/>
                    <a:pt x="39423" y="25076"/>
                    <a:pt x="39211" y="24712"/>
                  </a:cubicBezTo>
                  <a:cubicBezTo>
                    <a:pt x="38876" y="24225"/>
                    <a:pt x="38785" y="23648"/>
                    <a:pt x="38876" y="23101"/>
                  </a:cubicBezTo>
                  <a:cubicBezTo>
                    <a:pt x="38998" y="22432"/>
                    <a:pt x="39332" y="21854"/>
                    <a:pt x="39788" y="21368"/>
                  </a:cubicBezTo>
                  <a:cubicBezTo>
                    <a:pt x="40700" y="20304"/>
                    <a:pt x="39910" y="18724"/>
                    <a:pt x="39180" y="17325"/>
                  </a:cubicBezTo>
                  <a:cubicBezTo>
                    <a:pt x="38694" y="16414"/>
                    <a:pt x="38268" y="15563"/>
                    <a:pt x="38420" y="15076"/>
                  </a:cubicBezTo>
                  <a:cubicBezTo>
                    <a:pt x="38876" y="13860"/>
                    <a:pt x="37995" y="12827"/>
                    <a:pt x="36688" y="11246"/>
                  </a:cubicBezTo>
                  <a:cubicBezTo>
                    <a:pt x="36445" y="10942"/>
                    <a:pt x="36141" y="10608"/>
                    <a:pt x="35867" y="10243"/>
                  </a:cubicBezTo>
                  <a:cubicBezTo>
                    <a:pt x="34469" y="8480"/>
                    <a:pt x="32615" y="4863"/>
                    <a:pt x="32068" y="3739"/>
                  </a:cubicBezTo>
                  <a:lnTo>
                    <a:pt x="32068" y="3739"/>
                  </a:lnTo>
                  <a:cubicBezTo>
                    <a:pt x="33496" y="3921"/>
                    <a:pt x="38633" y="4590"/>
                    <a:pt x="39727" y="6505"/>
                  </a:cubicBezTo>
                  <a:cubicBezTo>
                    <a:pt x="41004" y="8693"/>
                    <a:pt x="42159" y="9210"/>
                    <a:pt x="43527" y="9818"/>
                  </a:cubicBezTo>
                  <a:lnTo>
                    <a:pt x="43800" y="9970"/>
                  </a:lnTo>
                  <a:cubicBezTo>
                    <a:pt x="44408" y="10213"/>
                    <a:pt x="44955" y="10578"/>
                    <a:pt x="45442" y="11034"/>
                  </a:cubicBezTo>
                  <a:cubicBezTo>
                    <a:pt x="45837" y="11338"/>
                    <a:pt x="46080" y="11793"/>
                    <a:pt x="46171" y="12280"/>
                  </a:cubicBezTo>
                  <a:cubicBezTo>
                    <a:pt x="46262" y="12675"/>
                    <a:pt x="46627" y="13009"/>
                    <a:pt x="47053" y="13435"/>
                  </a:cubicBezTo>
                  <a:cubicBezTo>
                    <a:pt x="47752" y="14073"/>
                    <a:pt x="48664" y="14955"/>
                    <a:pt x="48664" y="16505"/>
                  </a:cubicBezTo>
                  <a:cubicBezTo>
                    <a:pt x="48755" y="16748"/>
                    <a:pt x="48785" y="16961"/>
                    <a:pt x="48816" y="17204"/>
                  </a:cubicBezTo>
                  <a:cubicBezTo>
                    <a:pt x="48816" y="17204"/>
                    <a:pt x="48937" y="16718"/>
                    <a:pt x="49059" y="16049"/>
                  </a:cubicBezTo>
                  <a:cubicBezTo>
                    <a:pt x="48937" y="14620"/>
                    <a:pt x="48025" y="13769"/>
                    <a:pt x="47326" y="13131"/>
                  </a:cubicBezTo>
                  <a:cubicBezTo>
                    <a:pt x="46962" y="12766"/>
                    <a:pt x="46627" y="12462"/>
                    <a:pt x="46566" y="12219"/>
                  </a:cubicBezTo>
                  <a:cubicBezTo>
                    <a:pt x="46475" y="11642"/>
                    <a:pt x="46171" y="11125"/>
                    <a:pt x="45746" y="10730"/>
                  </a:cubicBezTo>
                  <a:cubicBezTo>
                    <a:pt x="45229" y="10243"/>
                    <a:pt x="44621" y="9848"/>
                    <a:pt x="43983" y="9575"/>
                  </a:cubicBezTo>
                  <a:lnTo>
                    <a:pt x="43679" y="9453"/>
                  </a:lnTo>
                  <a:cubicBezTo>
                    <a:pt x="42402" y="8876"/>
                    <a:pt x="41308" y="8359"/>
                    <a:pt x="40092" y="6292"/>
                  </a:cubicBezTo>
                  <a:cubicBezTo>
                    <a:pt x="38998" y="4407"/>
                    <a:pt x="34347" y="3617"/>
                    <a:pt x="32493" y="3374"/>
                  </a:cubicBezTo>
                  <a:lnTo>
                    <a:pt x="32797" y="3252"/>
                  </a:lnTo>
                  <a:lnTo>
                    <a:pt x="32524" y="3252"/>
                  </a:lnTo>
                  <a:cubicBezTo>
                    <a:pt x="33506" y="2709"/>
                    <a:pt x="35434" y="1793"/>
                    <a:pt x="37354" y="1793"/>
                  </a:cubicBezTo>
                  <a:cubicBezTo>
                    <a:pt x="37691" y="1793"/>
                    <a:pt x="38028" y="1821"/>
                    <a:pt x="38360" y="1885"/>
                  </a:cubicBezTo>
                  <a:cubicBezTo>
                    <a:pt x="39101" y="2012"/>
                    <a:pt x="39843" y="2065"/>
                    <a:pt x="40595" y="2065"/>
                  </a:cubicBezTo>
                  <a:cubicBezTo>
                    <a:pt x="40922" y="2065"/>
                    <a:pt x="41250" y="2055"/>
                    <a:pt x="41582" y="2037"/>
                  </a:cubicBezTo>
                  <a:cubicBezTo>
                    <a:pt x="41909" y="2031"/>
                    <a:pt x="42235" y="2024"/>
                    <a:pt x="42559" y="2024"/>
                  </a:cubicBezTo>
                  <a:cubicBezTo>
                    <a:pt x="44013" y="2024"/>
                    <a:pt x="45432" y="2156"/>
                    <a:pt x="46749" y="3100"/>
                  </a:cubicBezTo>
                  <a:cubicBezTo>
                    <a:pt x="47114" y="3222"/>
                    <a:pt x="47418" y="3465"/>
                    <a:pt x="47661" y="3769"/>
                  </a:cubicBezTo>
                  <a:cubicBezTo>
                    <a:pt x="47539" y="3495"/>
                    <a:pt x="47418" y="3222"/>
                    <a:pt x="47266" y="2948"/>
                  </a:cubicBezTo>
                  <a:cubicBezTo>
                    <a:pt x="45809" y="1813"/>
                    <a:pt x="44273" y="1620"/>
                    <a:pt x="42688" y="1620"/>
                  </a:cubicBezTo>
                  <a:cubicBezTo>
                    <a:pt x="42322" y="1620"/>
                    <a:pt x="41953" y="1630"/>
                    <a:pt x="41582" y="1641"/>
                  </a:cubicBezTo>
                  <a:cubicBezTo>
                    <a:pt x="41307" y="1657"/>
                    <a:pt x="41034" y="1665"/>
                    <a:pt x="40763" y="1665"/>
                  </a:cubicBezTo>
                  <a:cubicBezTo>
                    <a:pt x="39984" y="1665"/>
                    <a:pt x="39217" y="1602"/>
                    <a:pt x="38451" y="1489"/>
                  </a:cubicBezTo>
                  <a:cubicBezTo>
                    <a:pt x="38085" y="1417"/>
                    <a:pt x="37714" y="1385"/>
                    <a:pt x="37345" y="1385"/>
                  </a:cubicBezTo>
                  <a:cubicBezTo>
                    <a:pt x="35227" y="1385"/>
                    <a:pt x="33142" y="2435"/>
                    <a:pt x="32159" y="2979"/>
                  </a:cubicBezTo>
                  <a:cubicBezTo>
                    <a:pt x="32493" y="2006"/>
                    <a:pt x="32463" y="942"/>
                    <a:pt x="32068" y="0"/>
                  </a:cubicBezTo>
                  <a:lnTo>
                    <a:pt x="31612" y="0"/>
                  </a:lnTo>
                  <a:cubicBezTo>
                    <a:pt x="32037" y="942"/>
                    <a:pt x="32098" y="2037"/>
                    <a:pt x="31703" y="3009"/>
                  </a:cubicBezTo>
                  <a:lnTo>
                    <a:pt x="31521" y="2523"/>
                  </a:lnTo>
                  <a:lnTo>
                    <a:pt x="31521" y="2918"/>
                  </a:lnTo>
                  <a:cubicBezTo>
                    <a:pt x="30487" y="1733"/>
                    <a:pt x="29271" y="760"/>
                    <a:pt x="27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8"/>
          <p:cNvGrpSpPr/>
          <p:nvPr/>
        </p:nvGrpSpPr>
        <p:grpSpPr>
          <a:xfrm flipH="1">
            <a:off x="4625537" y="-9056"/>
            <a:ext cx="2243830" cy="768533"/>
            <a:chOff x="1519300" y="470675"/>
            <a:chExt cx="2043375" cy="699875"/>
          </a:xfrm>
        </p:grpSpPr>
        <p:sp>
          <p:nvSpPr>
            <p:cNvPr id="698" name="Google Shape;698;p8"/>
            <p:cNvSpPr/>
            <p:nvPr/>
          </p:nvSpPr>
          <p:spPr>
            <a:xfrm>
              <a:off x="2285275" y="470675"/>
              <a:ext cx="403525" cy="214300"/>
            </a:xfrm>
            <a:custGeom>
              <a:avLst/>
              <a:gdLst/>
              <a:ahLst/>
              <a:cxnLst/>
              <a:rect l="l" t="t" r="r" b="b"/>
              <a:pathLst>
                <a:path w="16141" h="8572" extrusionOk="0">
                  <a:moveTo>
                    <a:pt x="13496" y="0"/>
                  </a:moveTo>
                  <a:cubicBezTo>
                    <a:pt x="1702" y="5502"/>
                    <a:pt x="760" y="7295"/>
                    <a:pt x="760" y="7295"/>
                  </a:cubicBezTo>
                  <a:cubicBezTo>
                    <a:pt x="760" y="7295"/>
                    <a:pt x="0" y="8572"/>
                    <a:pt x="2918" y="6535"/>
                  </a:cubicBezTo>
                  <a:cubicBezTo>
                    <a:pt x="4742" y="5258"/>
                    <a:pt x="9544" y="2888"/>
                    <a:pt x="16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1519300" y="630250"/>
              <a:ext cx="814625" cy="496225"/>
            </a:xfrm>
            <a:custGeom>
              <a:avLst/>
              <a:gdLst/>
              <a:ahLst/>
              <a:cxnLst/>
              <a:rect l="l" t="t" r="r" b="b"/>
              <a:pathLst>
                <a:path w="32585" h="19849" extrusionOk="0">
                  <a:moveTo>
                    <a:pt x="32584" y="182"/>
                  </a:moveTo>
                  <a:cubicBezTo>
                    <a:pt x="32584" y="182"/>
                    <a:pt x="27265" y="0"/>
                    <a:pt x="19210" y="5350"/>
                  </a:cubicBezTo>
                  <a:cubicBezTo>
                    <a:pt x="11186" y="10730"/>
                    <a:pt x="0" y="19848"/>
                    <a:pt x="0" y="19848"/>
                  </a:cubicBezTo>
                  <a:cubicBezTo>
                    <a:pt x="0" y="19848"/>
                    <a:pt x="26414" y="8207"/>
                    <a:pt x="32584" y="1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2626450" y="470675"/>
              <a:ext cx="136800" cy="658075"/>
            </a:xfrm>
            <a:custGeom>
              <a:avLst/>
              <a:gdLst/>
              <a:ahLst/>
              <a:cxnLst/>
              <a:rect l="l" t="t" r="r" b="b"/>
              <a:pathLst>
                <a:path w="5472" h="26323" extrusionOk="0">
                  <a:moveTo>
                    <a:pt x="2706" y="0"/>
                  </a:moveTo>
                  <a:cubicBezTo>
                    <a:pt x="2007" y="1459"/>
                    <a:pt x="791" y="4559"/>
                    <a:pt x="487" y="9362"/>
                  </a:cubicBezTo>
                  <a:cubicBezTo>
                    <a:pt x="1" y="16201"/>
                    <a:pt x="1247" y="26323"/>
                    <a:pt x="1247" y="26323"/>
                  </a:cubicBezTo>
                  <a:cubicBezTo>
                    <a:pt x="1247" y="26323"/>
                    <a:pt x="5472" y="6991"/>
                    <a:pt x="3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2413675" y="516250"/>
              <a:ext cx="224975" cy="654300"/>
            </a:xfrm>
            <a:custGeom>
              <a:avLst/>
              <a:gdLst/>
              <a:ahLst/>
              <a:cxnLst/>
              <a:rect l="l" t="t" r="r" b="b"/>
              <a:pathLst>
                <a:path w="8999" h="26172" extrusionOk="0">
                  <a:moveTo>
                    <a:pt x="2919" y="7478"/>
                  </a:moveTo>
                  <a:cubicBezTo>
                    <a:pt x="1338" y="13223"/>
                    <a:pt x="1" y="26171"/>
                    <a:pt x="1" y="26171"/>
                  </a:cubicBezTo>
                  <a:cubicBezTo>
                    <a:pt x="1" y="26171"/>
                    <a:pt x="8998" y="4347"/>
                    <a:pt x="6019" y="1"/>
                  </a:cubicBezTo>
                  <a:cubicBezTo>
                    <a:pt x="6019" y="1"/>
                    <a:pt x="4530" y="1733"/>
                    <a:pt x="2919" y="7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2205475" y="591475"/>
              <a:ext cx="291075" cy="506875"/>
            </a:xfrm>
            <a:custGeom>
              <a:avLst/>
              <a:gdLst/>
              <a:ahLst/>
              <a:cxnLst/>
              <a:rect l="l" t="t" r="r" b="b"/>
              <a:pathLst>
                <a:path w="11643" h="20275" extrusionOk="0">
                  <a:moveTo>
                    <a:pt x="7995" y="1"/>
                  </a:moveTo>
                  <a:cubicBezTo>
                    <a:pt x="7995" y="1"/>
                    <a:pt x="6019" y="2645"/>
                    <a:pt x="4165" y="7691"/>
                  </a:cubicBezTo>
                  <a:cubicBezTo>
                    <a:pt x="2280" y="12737"/>
                    <a:pt x="0" y="20275"/>
                    <a:pt x="0" y="20275"/>
                  </a:cubicBezTo>
                  <a:cubicBezTo>
                    <a:pt x="0" y="20275"/>
                    <a:pt x="11642" y="7144"/>
                    <a:pt x="79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1893150" y="470675"/>
              <a:ext cx="510675" cy="136800"/>
            </a:xfrm>
            <a:custGeom>
              <a:avLst/>
              <a:gdLst/>
              <a:ahLst/>
              <a:cxnLst/>
              <a:rect l="l" t="t" r="r" b="b"/>
              <a:pathLst>
                <a:path w="20427" h="5472" extrusionOk="0">
                  <a:moveTo>
                    <a:pt x="20427" y="4742"/>
                  </a:moveTo>
                  <a:cubicBezTo>
                    <a:pt x="17266" y="2492"/>
                    <a:pt x="13709" y="881"/>
                    <a:pt x="9910" y="0"/>
                  </a:cubicBezTo>
                  <a:lnTo>
                    <a:pt x="1" y="0"/>
                  </a:lnTo>
                  <a:cubicBezTo>
                    <a:pt x="2858" y="456"/>
                    <a:pt x="5715" y="1125"/>
                    <a:pt x="8481" y="2037"/>
                  </a:cubicBezTo>
                  <a:cubicBezTo>
                    <a:pt x="14956" y="4225"/>
                    <a:pt x="18785" y="5471"/>
                    <a:pt x="20427" y="47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2310350" y="470675"/>
              <a:ext cx="226450" cy="67650"/>
            </a:xfrm>
            <a:custGeom>
              <a:avLst/>
              <a:gdLst/>
              <a:ahLst/>
              <a:cxnLst/>
              <a:rect l="l" t="t" r="r" b="b"/>
              <a:pathLst>
                <a:path w="9058" h="2706" extrusionOk="0">
                  <a:moveTo>
                    <a:pt x="9058" y="2158"/>
                  </a:moveTo>
                  <a:cubicBezTo>
                    <a:pt x="9058" y="2158"/>
                    <a:pt x="7812" y="1216"/>
                    <a:pt x="5897" y="0"/>
                  </a:cubicBezTo>
                  <a:lnTo>
                    <a:pt x="0" y="0"/>
                  </a:lnTo>
                  <a:cubicBezTo>
                    <a:pt x="4043" y="1824"/>
                    <a:pt x="7660" y="2705"/>
                    <a:pt x="9058" y="21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3329350" y="470675"/>
              <a:ext cx="76775" cy="300925"/>
            </a:xfrm>
            <a:custGeom>
              <a:avLst/>
              <a:gdLst/>
              <a:ahLst/>
              <a:cxnLst/>
              <a:rect l="l" t="t" r="r" b="b"/>
              <a:pathLst>
                <a:path w="3071" h="12037" extrusionOk="0">
                  <a:moveTo>
                    <a:pt x="1" y="0"/>
                  </a:moveTo>
                  <a:cubicBezTo>
                    <a:pt x="1764" y="5988"/>
                    <a:pt x="3071" y="12037"/>
                    <a:pt x="3071" y="12037"/>
                  </a:cubicBezTo>
                  <a:cubicBezTo>
                    <a:pt x="3071" y="7994"/>
                    <a:pt x="2797" y="3982"/>
                    <a:pt x="2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3487425" y="470675"/>
              <a:ext cx="75250" cy="204425"/>
            </a:xfrm>
            <a:custGeom>
              <a:avLst/>
              <a:gdLst/>
              <a:ahLst/>
              <a:cxnLst/>
              <a:rect l="l" t="t" r="r" b="b"/>
              <a:pathLst>
                <a:path w="3010" h="8177" extrusionOk="0">
                  <a:moveTo>
                    <a:pt x="0" y="0"/>
                  </a:moveTo>
                  <a:cubicBezTo>
                    <a:pt x="2189" y="3435"/>
                    <a:pt x="3009" y="8176"/>
                    <a:pt x="3009" y="8176"/>
                  </a:cubicBezTo>
                  <a:cubicBezTo>
                    <a:pt x="3009" y="5410"/>
                    <a:pt x="2584" y="2644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3210050" y="470675"/>
              <a:ext cx="101100" cy="438475"/>
            </a:xfrm>
            <a:custGeom>
              <a:avLst/>
              <a:gdLst/>
              <a:ahLst/>
              <a:cxnLst/>
              <a:rect l="l" t="t" r="r" b="b"/>
              <a:pathLst>
                <a:path w="4044" h="17539" extrusionOk="0">
                  <a:moveTo>
                    <a:pt x="1" y="0"/>
                  </a:moveTo>
                  <a:cubicBezTo>
                    <a:pt x="153" y="1459"/>
                    <a:pt x="365" y="2918"/>
                    <a:pt x="669" y="4347"/>
                  </a:cubicBezTo>
                  <a:cubicBezTo>
                    <a:pt x="2341" y="12675"/>
                    <a:pt x="3830" y="17538"/>
                    <a:pt x="3830" y="17538"/>
                  </a:cubicBezTo>
                  <a:cubicBezTo>
                    <a:pt x="3830" y="17538"/>
                    <a:pt x="4043" y="7781"/>
                    <a:pt x="3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2786025" y="470675"/>
              <a:ext cx="115525" cy="592725"/>
            </a:xfrm>
            <a:custGeom>
              <a:avLst/>
              <a:gdLst/>
              <a:ahLst/>
              <a:cxnLst/>
              <a:rect l="l" t="t" r="r" b="b"/>
              <a:pathLst>
                <a:path w="4621" h="23709" extrusionOk="0">
                  <a:moveTo>
                    <a:pt x="1065" y="5775"/>
                  </a:moveTo>
                  <a:cubicBezTo>
                    <a:pt x="1" y="12584"/>
                    <a:pt x="1156" y="23709"/>
                    <a:pt x="1156" y="23709"/>
                  </a:cubicBezTo>
                  <a:cubicBezTo>
                    <a:pt x="1156" y="23709"/>
                    <a:pt x="1916" y="13800"/>
                    <a:pt x="3496" y="7173"/>
                  </a:cubicBezTo>
                  <a:cubicBezTo>
                    <a:pt x="4256" y="4073"/>
                    <a:pt x="4591" y="1733"/>
                    <a:pt x="4621" y="0"/>
                  </a:cubicBezTo>
                  <a:lnTo>
                    <a:pt x="2220" y="0"/>
                  </a:lnTo>
                  <a:cubicBezTo>
                    <a:pt x="1855" y="1459"/>
                    <a:pt x="1460" y="3344"/>
                    <a:pt x="1065" y="57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3051225" y="470675"/>
              <a:ext cx="117825" cy="538775"/>
            </a:xfrm>
            <a:custGeom>
              <a:avLst/>
              <a:gdLst/>
              <a:ahLst/>
              <a:cxnLst/>
              <a:rect l="l" t="t" r="r" b="b"/>
              <a:pathLst>
                <a:path w="4713" h="21551" extrusionOk="0">
                  <a:moveTo>
                    <a:pt x="1490" y="4347"/>
                  </a:moveTo>
                  <a:cubicBezTo>
                    <a:pt x="1" y="10152"/>
                    <a:pt x="1399" y="21550"/>
                    <a:pt x="1399" y="21550"/>
                  </a:cubicBezTo>
                  <a:cubicBezTo>
                    <a:pt x="1399" y="21550"/>
                    <a:pt x="1794" y="11459"/>
                    <a:pt x="3740" y="5562"/>
                  </a:cubicBezTo>
                  <a:cubicBezTo>
                    <a:pt x="4317" y="3769"/>
                    <a:pt x="4651" y="1885"/>
                    <a:pt x="4712" y="0"/>
                  </a:cubicBezTo>
                  <a:lnTo>
                    <a:pt x="2281" y="0"/>
                  </a:lnTo>
                  <a:cubicBezTo>
                    <a:pt x="2129" y="1459"/>
                    <a:pt x="1855" y="2918"/>
                    <a:pt x="1490" y="43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2924325" y="470675"/>
              <a:ext cx="98050" cy="616275"/>
            </a:xfrm>
            <a:custGeom>
              <a:avLst/>
              <a:gdLst/>
              <a:ahLst/>
              <a:cxnLst/>
              <a:rect l="l" t="t" r="r" b="b"/>
              <a:pathLst>
                <a:path w="3922" h="24651" extrusionOk="0">
                  <a:moveTo>
                    <a:pt x="31" y="11824"/>
                  </a:moveTo>
                  <a:cubicBezTo>
                    <a:pt x="1" y="16140"/>
                    <a:pt x="457" y="20426"/>
                    <a:pt x="1429" y="24651"/>
                  </a:cubicBezTo>
                  <a:cubicBezTo>
                    <a:pt x="1429" y="24651"/>
                    <a:pt x="943" y="14347"/>
                    <a:pt x="2645" y="7933"/>
                  </a:cubicBezTo>
                  <a:cubicBezTo>
                    <a:pt x="3314" y="5319"/>
                    <a:pt x="3739" y="2675"/>
                    <a:pt x="3922" y="0"/>
                  </a:cubicBezTo>
                  <a:lnTo>
                    <a:pt x="1521" y="0"/>
                  </a:lnTo>
                  <a:cubicBezTo>
                    <a:pt x="821" y="3678"/>
                    <a:pt x="92" y="8298"/>
                    <a:pt x="31" y="118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8"/>
          <p:cNvGrpSpPr/>
          <p:nvPr/>
        </p:nvGrpSpPr>
        <p:grpSpPr>
          <a:xfrm flipH="1">
            <a:off x="2667627" y="-16946"/>
            <a:ext cx="701796" cy="571589"/>
            <a:chOff x="5488975" y="470675"/>
            <a:chExt cx="639100" cy="520525"/>
          </a:xfrm>
        </p:grpSpPr>
        <p:sp>
          <p:nvSpPr>
            <p:cNvPr id="712" name="Google Shape;712;p8"/>
            <p:cNvSpPr/>
            <p:nvPr/>
          </p:nvSpPr>
          <p:spPr>
            <a:xfrm>
              <a:off x="5488975" y="470675"/>
              <a:ext cx="639100" cy="520525"/>
            </a:xfrm>
            <a:custGeom>
              <a:avLst/>
              <a:gdLst/>
              <a:ahLst/>
              <a:cxnLst/>
              <a:rect l="l" t="t" r="r" b="b"/>
              <a:pathLst>
                <a:path w="25564" h="20821" extrusionOk="0">
                  <a:moveTo>
                    <a:pt x="24499" y="16262"/>
                  </a:moveTo>
                  <a:cubicBezTo>
                    <a:pt x="24803" y="13556"/>
                    <a:pt x="24894" y="9027"/>
                    <a:pt x="22250" y="1550"/>
                  </a:cubicBezTo>
                  <a:cubicBezTo>
                    <a:pt x="22068" y="1033"/>
                    <a:pt x="21855" y="517"/>
                    <a:pt x="21612" y="0"/>
                  </a:cubicBezTo>
                  <a:lnTo>
                    <a:pt x="426" y="0"/>
                  </a:lnTo>
                  <a:cubicBezTo>
                    <a:pt x="0" y="2979"/>
                    <a:pt x="213" y="6717"/>
                    <a:pt x="2675" y="9787"/>
                  </a:cubicBezTo>
                  <a:cubicBezTo>
                    <a:pt x="7599" y="15988"/>
                    <a:pt x="14773" y="17204"/>
                    <a:pt x="18815" y="17417"/>
                  </a:cubicBezTo>
                  <a:cubicBezTo>
                    <a:pt x="22827" y="17629"/>
                    <a:pt x="25563" y="20821"/>
                    <a:pt x="25563" y="20821"/>
                  </a:cubicBezTo>
                  <a:cubicBezTo>
                    <a:pt x="24712" y="19484"/>
                    <a:pt x="24317" y="17842"/>
                    <a:pt x="24499" y="162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5497325" y="470675"/>
              <a:ext cx="630750" cy="520525"/>
            </a:xfrm>
            <a:custGeom>
              <a:avLst/>
              <a:gdLst/>
              <a:ahLst/>
              <a:cxnLst/>
              <a:rect l="l" t="t" r="r" b="b"/>
              <a:pathLst>
                <a:path w="25230" h="20821" extrusionOk="0">
                  <a:moveTo>
                    <a:pt x="10882" y="0"/>
                  </a:moveTo>
                  <a:cubicBezTo>
                    <a:pt x="11992" y="167"/>
                    <a:pt x="13109" y="251"/>
                    <a:pt x="14222" y="251"/>
                  </a:cubicBezTo>
                  <a:cubicBezTo>
                    <a:pt x="15335" y="251"/>
                    <a:pt x="16445" y="167"/>
                    <a:pt x="17539" y="0"/>
                  </a:cubicBezTo>
                  <a:close/>
                  <a:moveTo>
                    <a:pt x="3496" y="0"/>
                  </a:moveTo>
                  <a:cubicBezTo>
                    <a:pt x="2645" y="1550"/>
                    <a:pt x="1460" y="2888"/>
                    <a:pt x="1" y="3921"/>
                  </a:cubicBezTo>
                  <a:cubicBezTo>
                    <a:pt x="1" y="4073"/>
                    <a:pt x="31" y="4225"/>
                    <a:pt x="61" y="4377"/>
                  </a:cubicBezTo>
                  <a:cubicBezTo>
                    <a:pt x="1703" y="3252"/>
                    <a:pt x="3040" y="1763"/>
                    <a:pt x="3952" y="0"/>
                  </a:cubicBezTo>
                  <a:close/>
                  <a:moveTo>
                    <a:pt x="13040" y="5745"/>
                  </a:moveTo>
                  <a:lnTo>
                    <a:pt x="13040" y="5775"/>
                  </a:lnTo>
                  <a:cubicBezTo>
                    <a:pt x="13983" y="6535"/>
                    <a:pt x="14895" y="7325"/>
                    <a:pt x="15776" y="8176"/>
                  </a:cubicBezTo>
                  <a:cubicBezTo>
                    <a:pt x="15229" y="9271"/>
                    <a:pt x="14864" y="10456"/>
                    <a:pt x="14712" y="11672"/>
                  </a:cubicBezTo>
                  <a:cubicBezTo>
                    <a:pt x="14013" y="12249"/>
                    <a:pt x="13375" y="12888"/>
                    <a:pt x="12797" y="13587"/>
                  </a:cubicBezTo>
                  <a:cubicBezTo>
                    <a:pt x="12007" y="11003"/>
                    <a:pt x="12098" y="8268"/>
                    <a:pt x="13040" y="5745"/>
                  </a:cubicBezTo>
                  <a:close/>
                  <a:moveTo>
                    <a:pt x="6323" y="0"/>
                  </a:moveTo>
                  <a:cubicBezTo>
                    <a:pt x="6080" y="669"/>
                    <a:pt x="5563" y="2128"/>
                    <a:pt x="5077" y="4012"/>
                  </a:cubicBezTo>
                  <a:cubicBezTo>
                    <a:pt x="3922" y="5380"/>
                    <a:pt x="2432" y="6444"/>
                    <a:pt x="761" y="7082"/>
                  </a:cubicBezTo>
                  <a:lnTo>
                    <a:pt x="943" y="7477"/>
                  </a:lnTo>
                  <a:cubicBezTo>
                    <a:pt x="2402" y="6869"/>
                    <a:pt x="3739" y="5988"/>
                    <a:pt x="4894" y="4863"/>
                  </a:cubicBezTo>
                  <a:lnTo>
                    <a:pt x="4894" y="4863"/>
                  </a:lnTo>
                  <a:cubicBezTo>
                    <a:pt x="4347" y="7052"/>
                    <a:pt x="4013" y="9301"/>
                    <a:pt x="3922" y="11550"/>
                  </a:cubicBezTo>
                  <a:lnTo>
                    <a:pt x="4347" y="11915"/>
                  </a:lnTo>
                  <a:cubicBezTo>
                    <a:pt x="4347" y="7052"/>
                    <a:pt x="6201" y="1520"/>
                    <a:pt x="6718" y="122"/>
                  </a:cubicBezTo>
                  <a:cubicBezTo>
                    <a:pt x="7539" y="1155"/>
                    <a:pt x="8451" y="2128"/>
                    <a:pt x="9423" y="3009"/>
                  </a:cubicBezTo>
                  <a:cubicBezTo>
                    <a:pt x="9059" y="3921"/>
                    <a:pt x="7052" y="9392"/>
                    <a:pt x="8086" y="14620"/>
                  </a:cubicBezTo>
                  <a:lnTo>
                    <a:pt x="8542" y="14863"/>
                  </a:lnTo>
                  <a:cubicBezTo>
                    <a:pt x="7417" y="9879"/>
                    <a:pt x="9302" y="4529"/>
                    <a:pt x="9758" y="3283"/>
                  </a:cubicBezTo>
                  <a:cubicBezTo>
                    <a:pt x="10305" y="3769"/>
                    <a:pt x="10882" y="4195"/>
                    <a:pt x="11490" y="4620"/>
                  </a:cubicBezTo>
                  <a:cubicBezTo>
                    <a:pt x="11916" y="4894"/>
                    <a:pt x="12311" y="5198"/>
                    <a:pt x="12736" y="5502"/>
                  </a:cubicBezTo>
                  <a:cubicBezTo>
                    <a:pt x="12402" y="6231"/>
                    <a:pt x="11125" y="9605"/>
                    <a:pt x="12493" y="14012"/>
                  </a:cubicBezTo>
                  <a:cubicBezTo>
                    <a:pt x="12037" y="14620"/>
                    <a:pt x="11673" y="15350"/>
                    <a:pt x="11460" y="16110"/>
                  </a:cubicBezTo>
                  <a:lnTo>
                    <a:pt x="11855" y="16231"/>
                  </a:lnTo>
                  <a:cubicBezTo>
                    <a:pt x="12311" y="14438"/>
                    <a:pt x="13922" y="12888"/>
                    <a:pt x="14651" y="12249"/>
                  </a:cubicBezTo>
                  <a:lnTo>
                    <a:pt x="14651" y="12249"/>
                  </a:lnTo>
                  <a:cubicBezTo>
                    <a:pt x="14530" y="13891"/>
                    <a:pt x="14712" y="15502"/>
                    <a:pt x="15199" y="17052"/>
                  </a:cubicBezTo>
                  <a:lnTo>
                    <a:pt x="15654" y="17113"/>
                  </a:lnTo>
                  <a:cubicBezTo>
                    <a:pt x="14682" y="14286"/>
                    <a:pt x="14834" y="11186"/>
                    <a:pt x="16080" y="8480"/>
                  </a:cubicBezTo>
                  <a:cubicBezTo>
                    <a:pt x="16901" y="9301"/>
                    <a:pt x="17691" y="10183"/>
                    <a:pt x="18420" y="11064"/>
                  </a:cubicBezTo>
                  <a:cubicBezTo>
                    <a:pt x="18177" y="13161"/>
                    <a:pt x="18208" y="15319"/>
                    <a:pt x="18542" y="17417"/>
                  </a:cubicBezTo>
                  <a:cubicBezTo>
                    <a:pt x="18694" y="17417"/>
                    <a:pt x="18816" y="17417"/>
                    <a:pt x="18968" y="17447"/>
                  </a:cubicBezTo>
                  <a:cubicBezTo>
                    <a:pt x="18785" y="16535"/>
                    <a:pt x="18694" y="15623"/>
                    <a:pt x="18664" y="14711"/>
                  </a:cubicBezTo>
                  <a:lnTo>
                    <a:pt x="18664" y="14711"/>
                  </a:lnTo>
                  <a:cubicBezTo>
                    <a:pt x="18998" y="15471"/>
                    <a:pt x="19515" y="16566"/>
                    <a:pt x="20092" y="17660"/>
                  </a:cubicBezTo>
                  <a:lnTo>
                    <a:pt x="20639" y="17812"/>
                  </a:lnTo>
                  <a:cubicBezTo>
                    <a:pt x="19636" y="15958"/>
                    <a:pt x="18785" y="13921"/>
                    <a:pt x="18664" y="13648"/>
                  </a:cubicBezTo>
                  <a:cubicBezTo>
                    <a:pt x="18664" y="12705"/>
                    <a:pt x="18755" y="11945"/>
                    <a:pt x="18785" y="11490"/>
                  </a:cubicBezTo>
                  <a:lnTo>
                    <a:pt x="18937" y="11672"/>
                  </a:lnTo>
                  <a:cubicBezTo>
                    <a:pt x="20001" y="12979"/>
                    <a:pt x="20974" y="14286"/>
                    <a:pt x="21825" y="15563"/>
                  </a:cubicBezTo>
                  <a:cubicBezTo>
                    <a:pt x="21582" y="16353"/>
                    <a:pt x="21369" y="17204"/>
                    <a:pt x="21247" y="18025"/>
                  </a:cubicBezTo>
                  <a:lnTo>
                    <a:pt x="21642" y="18207"/>
                  </a:lnTo>
                  <a:cubicBezTo>
                    <a:pt x="21734" y="17447"/>
                    <a:pt x="21916" y="16718"/>
                    <a:pt x="22129" y="15988"/>
                  </a:cubicBezTo>
                  <a:cubicBezTo>
                    <a:pt x="23193" y="17599"/>
                    <a:pt x="24104" y="19088"/>
                    <a:pt x="24834" y="20395"/>
                  </a:cubicBezTo>
                  <a:cubicBezTo>
                    <a:pt x="25108" y="20639"/>
                    <a:pt x="25229" y="20821"/>
                    <a:pt x="25229" y="20821"/>
                  </a:cubicBezTo>
                  <a:cubicBezTo>
                    <a:pt x="24834" y="20183"/>
                    <a:pt x="24530" y="19484"/>
                    <a:pt x="24348" y="18724"/>
                  </a:cubicBezTo>
                  <a:cubicBezTo>
                    <a:pt x="23101" y="16657"/>
                    <a:pt x="21764" y="14651"/>
                    <a:pt x="20305" y="12736"/>
                  </a:cubicBezTo>
                  <a:lnTo>
                    <a:pt x="20305" y="12736"/>
                  </a:lnTo>
                  <a:cubicBezTo>
                    <a:pt x="21734" y="13344"/>
                    <a:pt x="23071" y="14164"/>
                    <a:pt x="24256" y="15167"/>
                  </a:cubicBezTo>
                  <a:cubicBezTo>
                    <a:pt x="24256" y="14985"/>
                    <a:pt x="24256" y="14833"/>
                    <a:pt x="24287" y="14651"/>
                  </a:cubicBezTo>
                  <a:cubicBezTo>
                    <a:pt x="22949" y="13587"/>
                    <a:pt x="21430" y="12736"/>
                    <a:pt x="19819" y="12128"/>
                  </a:cubicBezTo>
                  <a:cubicBezTo>
                    <a:pt x="19636" y="11885"/>
                    <a:pt x="19424" y="11642"/>
                    <a:pt x="19241" y="11429"/>
                  </a:cubicBezTo>
                  <a:cubicBezTo>
                    <a:pt x="18816" y="10882"/>
                    <a:pt x="18360" y="10334"/>
                    <a:pt x="17873" y="9787"/>
                  </a:cubicBezTo>
                  <a:lnTo>
                    <a:pt x="17873" y="9787"/>
                  </a:lnTo>
                  <a:cubicBezTo>
                    <a:pt x="20183" y="10183"/>
                    <a:pt x="22372" y="11094"/>
                    <a:pt x="24287" y="12462"/>
                  </a:cubicBezTo>
                  <a:cubicBezTo>
                    <a:pt x="24287" y="12310"/>
                    <a:pt x="24287" y="12128"/>
                    <a:pt x="24256" y="11945"/>
                  </a:cubicBezTo>
                  <a:cubicBezTo>
                    <a:pt x="23101" y="11155"/>
                    <a:pt x="21855" y="10547"/>
                    <a:pt x="20548" y="10061"/>
                  </a:cubicBezTo>
                  <a:cubicBezTo>
                    <a:pt x="21673" y="9727"/>
                    <a:pt x="22797" y="9514"/>
                    <a:pt x="23983" y="9453"/>
                  </a:cubicBezTo>
                  <a:lnTo>
                    <a:pt x="23892" y="9058"/>
                  </a:lnTo>
                  <a:cubicBezTo>
                    <a:pt x="22554" y="9149"/>
                    <a:pt x="21186" y="9392"/>
                    <a:pt x="19910" y="9848"/>
                  </a:cubicBezTo>
                  <a:cubicBezTo>
                    <a:pt x="19120" y="9605"/>
                    <a:pt x="18299" y="9453"/>
                    <a:pt x="17448" y="9362"/>
                  </a:cubicBezTo>
                  <a:cubicBezTo>
                    <a:pt x="16718" y="8541"/>
                    <a:pt x="15928" y="7751"/>
                    <a:pt x="15107" y="7021"/>
                  </a:cubicBezTo>
                  <a:lnTo>
                    <a:pt x="15107" y="7021"/>
                  </a:lnTo>
                  <a:cubicBezTo>
                    <a:pt x="17965" y="7751"/>
                    <a:pt x="20852" y="8207"/>
                    <a:pt x="23770" y="8359"/>
                  </a:cubicBezTo>
                  <a:lnTo>
                    <a:pt x="23709" y="7933"/>
                  </a:lnTo>
                  <a:cubicBezTo>
                    <a:pt x="19454" y="7812"/>
                    <a:pt x="14925" y="6565"/>
                    <a:pt x="14439" y="6413"/>
                  </a:cubicBezTo>
                  <a:cubicBezTo>
                    <a:pt x="13831" y="5897"/>
                    <a:pt x="13192" y="5380"/>
                    <a:pt x="12554" y="4894"/>
                  </a:cubicBezTo>
                  <a:lnTo>
                    <a:pt x="12554" y="4894"/>
                  </a:lnTo>
                  <a:cubicBezTo>
                    <a:pt x="14591" y="5319"/>
                    <a:pt x="19424" y="6231"/>
                    <a:pt x="23314" y="6231"/>
                  </a:cubicBezTo>
                  <a:lnTo>
                    <a:pt x="23223" y="5806"/>
                  </a:lnTo>
                  <a:cubicBezTo>
                    <a:pt x="18420" y="5806"/>
                    <a:pt x="12220" y="4407"/>
                    <a:pt x="11703" y="4286"/>
                  </a:cubicBezTo>
                  <a:cubicBezTo>
                    <a:pt x="10396" y="3404"/>
                    <a:pt x="9241" y="2401"/>
                    <a:pt x="8177" y="1246"/>
                  </a:cubicBezTo>
                  <a:lnTo>
                    <a:pt x="8177" y="1246"/>
                  </a:lnTo>
                  <a:cubicBezTo>
                    <a:pt x="10274" y="1733"/>
                    <a:pt x="17235" y="3313"/>
                    <a:pt x="22524" y="3404"/>
                  </a:cubicBezTo>
                  <a:lnTo>
                    <a:pt x="22402" y="2979"/>
                  </a:lnTo>
                  <a:cubicBezTo>
                    <a:pt x="20092" y="2918"/>
                    <a:pt x="17782" y="2675"/>
                    <a:pt x="15502" y="2280"/>
                  </a:cubicBezTo>
                  <a:cubicBezTo>
                    <a:pt x="17630" y="2128"/>
                    <a:pt x="19697" y="1611"/>
                    <a:pt x="21612" y="760"/>
                  </a:cubicBezTo>
                  <a:cubicBezTo>
                    <a:pt x="21551" y="638"/>
                    <a:pt x="21521" y="517"/>
                    <a:pt x="21460" y="395"/>
                  </a:cubicBezTo>
                  <a:cubicBezTo>
                    <a:pt x="19090" y="1382"/>
                    <a:pt x="16538" y="1925"/>
                    <a:pt x="13971" y="1925"/>
                  </a:cubicBezTo>
                  <a:cubicBezTo>
                    <a:pt x="13773" y="1925"/>
                    <a:pt x="13574" y="1921"/>
                    <a:pt x="13375" y="1915"/>
                  </a:cubicBezTo>
                  <a:cubicBezTo>
                    <a:pt x="10396" y="1368"/>
                    <a:pt x="8086" y="790"/>
                    <a:pt x="7691" y="699"/>
                  </a:cubicBezTo>
                  <a:cubicBezTo>
                    <a:pt x="7478" y="456"/>
                    <a:pt x="7296" y="243"/>
                    <a:pt x="7144" y="30"/>
                  </a:cubicBezTo>
                  <a:lnTo>
                    <a:pt x="6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8"/>
          <p:cNvGrpSpPr/>
          <p:nvPr/>
        </p:nvGrpSpPr>
        <p:grpSpPr>
          <a:xfrm flipH="1">
            <a:off x="6597317" y="-16952"/>
            <a:ext cx="1322773" cy="1338296"/>
            <a:chOff x="238125" y="470675"/>
            <a:chExt cx="2524375" cy="2554000"/>
          </a:xfrm>
        </p:grpSpPr>
        <p:sp>
          <p:nvSpPr>
            <p:cNvPr id="715" name="Google Shape;715;p8"/>
            <p:cNvSpPr/>
            <p:nvPr/>
          </p:nvSpPr>
          <p:spPr>
            <a:xfrm>
              <a:off x="974450" y="470675"/>
              <a:ext cx="974200" cy="1541075"/>
            </a:xfrm>
            <a:custGeom>
              <a:avLst/>
              <a:gdLst/>
              <a:ahLst/>
              <a:cxnLst/>
              <a:rect l="l" t="t" r="r" b="b"/>
              <a:pathLst>
                <a:path w="38968" h="61643" extrusionOk="0">
                  <a:moveTo>
                    <a:pt x="0" y="0"/>
                  </a:moveTo>
                  <a:cubicBezTo>
                    <a:pt x="3040" y="8997"/>
                    <a:pt x="7052" y="17660"/>
                    <a:pt x="11946" y="25806"/>
                  </a:cubicBezTo>
                  <a:cubicBezTo>
                    <a:pt x="32281" y="59211"/>
                    <a:pt x="36962" y="60852"/>
                    <a:pt x="36962" y="60852"/>
                  </a:cubicBezTo>
                  <a:cubicBezTo>
                    <a:pt x="36962" y="60852"/>
                    <a:pt x="38968" y="61642"/>
                    <a:pt x="35411" y="57873"/>
                  </a:cubicBezTo>
                  <a:cubicBezTo>
                    <a:pt x="31825" y="54135"/>
                    <a:pt x="22676" y="40365"/>
                    <a:pt x="12220" y="22645"/>
                  </a:cubicBezTo>
                  <a:cubicBezTo>
                    <a:pt x="8025" y="15411"/>
                    <a:pt x="4499" y="7842"/>
                    <a:pt x="1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1039800" y="470675"/>
              <a:ext cx="188475" cy="116275"/>
            </a:xfrm>
            <a:custGeom>
              <a:avLst/>
              <a:gdLst/>
              <a:ahLst/>
              <a:cxnLst/>
              <a:rect l="l" t="t" r="r" b="b"/>
              <a:pathLst>
                <a:path w="7539" h="4651" extrusionOk="0">
                  <a:moveTo>
                    <a:pt x="2280" y="0"/>
                  </a:moveTo>
                  <a:cubicBezTo>
                    <a:pt x="1338" y="1429"/>
                    <a:pt x="578" y="3009"/>
                    <a:pt x="0" y="4651"/>
                  </a:cubicBezTo>
                  <a:cubicBezTo>
                    <a:pt x="2766" y="3526"/>
                    <a:pt x="5320" y="1945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1172775" y="742700"/>
              <a:ext cx="1067675" cy="160375"/>
            </a:xfrm>
            <a:custGeom>
              <a:avLst/>
              <a:gdLst/>
              <a:ahLst/>
              <a:cxnLst/>
              <a:rect l="l" t="t" r="r" b="b"/>
              <a:pathLst>
                <a:path w="42707" h="6415" extrusionOk="0">
                  <a:moveTo>
                    <a:pt x="18968" y="1520"/>
                  </a:moveTo>
                  <a:cubicBezTo>
                    <a:pt x="9971" y="1"/>
                    <a:pt x="1186" y="3314"/>
                    <a:pt x="1" y="6414"/>
                  </a:cubicBezTo>
                  <a:cubicBezTo>
                    <a:pt x="1" y="6414"/>
                    <a:pt x="8967" y="4195"/>
                    <a:pt x="17721" y="5077"/>
                  </a:cubicBezTo>
                  <a:cubicBezTo>
                    <a:pt x="26475" y="5928"/>
                    <a:pt x="42707" y="1338"/>
                    <a:pt x="42707" y="1338"/>
                  </a:cubicBezTo>
                  <a:cubicBezTo>
                    <a:pt x="42707" y="1338"/>
                    <a:pt x="27965" y="3071"/>
                    <a:pt x="18968" y="15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1100600" y="479775"/>
              <a:ext cx="944550" cy="297150"/>
            </a:xfrm>
            <a:custGeom>
              <a:avLst/>
              <a:gdLst/>
              <a:ahLst/>
              <a:cxnLst/>
              <a:rect l="l" t="t" r="r" b="b"/>
              <a:pathLst>
                <a:path w="37782" h="11886" extrusionOk="0">
                  <a:moveTo>
                    <a:pt x="0" y="10852"/>
                  </a:moveTo>
                  <a:cubicBezTo>
                    <a:pt x="0" y="10852"/>
                    <a:pt x="7660" y="11885"/>
                    <a:pt x="19362" y="7569"/>
                  </a:cubicBezTo>
                  <a:cubicBezTo>
                    <a:pt x="31065" y="3253"/>
                    <a:pt x="37782" y="1"/>
                    <a:pt x="37782" y="1"/>
                  </a:cubicBezTo>
                  <a:cubicBezTo>
                    <a:pt x="37782" y="1"/>
                    <a:pt x="4559" y="4439"/>
                    <a:pt x="0" y="108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1057275" y="470675"/>
              <a:ext cx="509150" cy="186175"/>
            </a:xfrm>
            <a:custGeom>
              <a:avLst/>
              <a:gdLst/>
              <a:ahLst/>
              <a:cxnLst/>
              <a:rect l="l" t="t" r="r" b="b"/>
              <a:pathLst>
                <a:path w="20366" h="7447" extrusionOk="0">
                  <a:moveTo>
                    <a:pt x="1" y="6474"/>
                  </a:moveTo>
                  <a:cubicBezTo>
                    <a:pt x="1" y="6474"/>
                    <a:pt x="4469" y="7447"/>
                    <a:pt x="13010" y="3344"/>
                  </a:cubicBezTo>
                  <a:cubicBezTo>
                    <a:pt x="15502" y="2158"/>
                    <a:pt x="18025" y="1033"/>
                    <a:pt x="20366" y="0"/>
                  </a:cubicBezTo>
                  <a:lnTo>
                    <a:pt x="12311" y="0"/>
                  </a:lnTo>
                  <a:cubicBezTo>
                    <a:pt x="7113" y="1672"/>
                    <a:pt x="2250" y="3830"/>
                    <a:pt x="1" y="64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1786025" y="1686475"/>
              <a:ext cx="781175" cy="348825"/>
            </a:xfrm>
            <a:custGeom>
              <a:avLst/>
              <a:gdLst/>
              <a:ahLst/>
              <a:cxnLst/>
              <a:rect l="l" t="t" r="r" b="b"/>
              <a:pathLst>
                <a:path w="31247" h="13953" extrusionOk="0">
                  <a:moveTo>
                    <a:pt x="0" y="6901"/>
                  </a:moveTo>
                  <a:cubicBezTo>
                    <a:pt x="0" y="6901"/>
                    <a:pt x="4316" y="9150"/>
                    <a:pt x="12067" y="10731"/>
                  </a:cubicBezTo>
                  <a:cubicBezTo>
                    <a:pt x="19818" y="12311"/>
                    <a:pt x="31247" y="13952"/>
                    <a:pt x="31247" y="13952"/>
                  </a:cubicBezTo>
                  <a:cubicBezTo>
                    <a:pt x="31247" y="13952"/>
                    <a:pt x="9575" y="1"/>
                    <a:pt x="0" y="6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1641625" y="1512475"/>
              <a:ext cx="984100" cy="228000"/>
            </a:xfrm>
            <a:custGeom>
              <a:avLst/>
              <a:gdLst/>
              <a:ahLst/>
              <a:cxnLst/>
              <a:rect l="l" t="t" r="r" b="b"/>
              <a:pathLst>
                <a:path w="39364" h="9120" extrusionOk="0">
                  <a:moveTo>
                    <a:pt x="1" y="5320"/>
                  </a:moveTo>
                  <a:cubicBezTo>
                    <a:pt x="1" y="5320"/>
                    <a:pt x="2858" y="7083"/>
                    <a:pt x="11551" y="8116"/>
                  </a:cubicBezTo>
                  <a:cubicBezTo>
                    <a:pt x="20275" y="9119"/>
                    <a:pt x="39363" y="8177"/>
                    <a:pt x="39363" y="8177"/>
                  </a:cubicBezTo>
                  <a:cubicBezTo>
                    <a:pt x="39363" y="8177"/>
                    <a:pt x="5654" y="0"/>
                    <a:pt x="1" y="5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1369600" y="1145450"/>
              <a:ext cx="1009925" cy="117050"/>
            </a:xfrm>
            <a:custGeom>
              <a:avLst/>
              <a:gdLst/>
              <a:ahLst/>
              <a:cxnLst/>
              <a:rect l="l" t="t" r="r" b="b"/>
              <a:pathLst>
                <a:path w="40397" h="4682" extrusionOk="0">
                  <a:moveTo>
                    <a:pt x="15836" y="821"/>
                  </a:moveTo>
                  <a:cubicBezTo>
                    <a:pt x="5836" y="0"/>
                    <a:pt x="1277" y="973"/>
                    <a:pt x="0" y="3465"/>
                  </a:cubicBezTo>
                  <a:cubicBezTo>
                    <a:pt x="0" y="3465"/>
                    <a:pt x="4195" y="4620"/>
                    <a:pt x="14347" y="4651"/>
                  </a:cubicBezTo>
                  <a:cubicBezTo>
                    <a:pt x="24499" y="4681"/>
                    <a:pt x="40396" y="487"/>
                    <a:pt x="40396" y="487"/>
                  </a:cubicBezTo>
                  <a:cubicBezTo>
                    <a:pt x="40396" y="487"/>
                    <a:pt x="25837" y="1611"/>
                    <a:pt x="15836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1256375" y="941800"/>
              <a:ext cx="1123900" cy="158825"/>
            </a:xfrm>
            <a:custGeom>
              <a:avLst/>
              <a:gdLst/>
              <a:ahLst/>
              <a:cxnLst/>
              <a:rect l="l" t="t" r="r" b="b"/>
              <a:pathLst>
                <a:path w="44956" h="6353" extrusionOk="0">
                  <a:moveTo>
                    <a:pt x="20396" y="2006"/>
                  </a:moveTo>
                  <a:cubicBezTo>
                    <a:pt x="10669" y="1003"/>
                    <a:pt x="882" y="2371"/>
                    <a:pt x="0" y="4894"/>
                  </a:cubicBezTo>
                  <a:cubicBezTo>
                    <a:pt x="0" y="4894"/>
                    <a:pt x="16627" y="6353"/>
                    <a:pt x="26688" y="4924"/>
                  </a:cubicBezTo>
                  <a:cubicBezTo>
                    <a:pt x="32949" y="4012"/>
                    <a:pt x="39089" y="2341"/>
                    <a:pt x="44955" y="0"/>
                  </a:cubicBezTo>
                  <a:cubicBezTo>
                    <a:pt x="44955" y="0"/>
                    <a:pt x="30153" y="3009"/>
                    <a:pt x="20396" y="2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1509425" y="1321750"/>
              <a:ext cx="1000025" cy="193775"/>
            </a:xfrm>
            <a:custGeom>
              <a:avLst/>
              <a:gdLst/>
              <a:ahLst/>
              <a:cxnLst/>
              <a:rect l="l" t="t" r="r" b="b"/>
              <a:pathLst>
                <a:path w="40001" h="7751" extrusionOk="0">
                  <a:moveTo>
                    <a:pt x="0" y="5289"/>
                  </a:moveTo>
                  <a:cubicBezTo>
                    <a:pt x="0" y="5289"/>
                    <a:pt x="5532" y="7751"/>
                    <a:pt x="15563" y="6900"/>
                  </a:cubicBezTo>
                  <a:cubicBezTo>
                    <a:pt x="25563" y="6049"/>
                    <a:pt x="40001" y="2006"/>
                    <a:pt x="40001" y="2006"/>
                  </a:cubicBezTo>
                  <a:cubicBezTo>
                    <a:pt x="40001" y="2006"/>
                    <a:pt x="8085" y="0"/>
                    <a:pt x="0" y="5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1457750" y="1682675"/>
              <a:ext cx="237100" cy="1041850"/>
            </a:xfrm>
            <a:custGeom>
              <a:avLst/>
              <a:gdLst/>
              <a:ahLst/>
              <a:cxnLst/>
              <a:rect l="l" t="t" r="r" b="b"/>
              <a:pathLst>
                <a:path w="9484" h="41674" extrusionOk="0">
                  <a:moveTo>
                    <a:pt x="8085" y="1"/>
                  </a:moveTo>
                  <a:cubicBezTo>
                    <a:pt x="8085" y="1"/>
                    <a:pt x="1611" y="12098"/>
                    <a:pt x="608" y="22281"/>
                  </a:cubicBezTo>
                  <a:cubicBezTo>
                    <a:pt x="31" y="28725"/>
                    <a:pt x="0" y="35229"/>
                    <a:pt x="486" y="41673"/>
                  </a:cubicBezTo>
                  <a:cubicBezTo>
                    <a:pt x="486" y="41673"/>
                    <a:pt x="2432" y="26871"/>
                    <a:pt x="5411" y="18603"/>
                  </a:cubicBezTo>
                  <a:cubicBezTo>
                    <a:pt x="8359" y="10366"/>
                    <a:pt x="9484" y="2433"/>
                    <a:pt x="8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975975" y="1245000"/>
              <a:ext cx="465825" cy="1024350"/>
            </a:xfrm>
            <a:custGeom>
              <a:avLst/>
              <a:gdLst/>
              <a:ahLst/>
              <a:cxnLst/>
              <a:rect l="l" t="t" r="r" b="b"/>
              <a:pathLst>
                <a:path w="18633" h="40974" extrusionOk="0">
                  <a:moveTo>
                    <a:pt x="16019" y="0"/>
                  </a:moveTo>
                  <a:cubicBezTo>
                    <a:pt x="16019" y="0"/>
                    <a:pt x="7022" y="11338"/>
                    <a:pt x="3526" y="21064"/>
                  </a:cubicBezTo>
                  <a:cubicBezTo>
                    <a:pt x="0" y="30760"/>
                    <a:pt x="1520" y="40973"/>
                    <a:pt x="1520" y="40973"/>
                  </a:cubicBezTo>
                  <a:cubicBezTo>
                    <a:pt x="1520" y="40973"/>
                    <a:pt x="2888" y="26535"/>
                    <a:pt x="7478" y="19818"/>
                  </a:cubicBezTo>
                  <a:cubicBezTo>
                    <a:pt x="12098" y="13101"/>
                    <a:pt x="18633" y="468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1246500" y="1472200"/>
              <a:ext cx="328300" cy="998525"/>
            </a:xfrm>
            <a:custGeom>
              <a:avLst/>
              <a:gdLst/>
              <a:ahLst/>
              <a:cxnLst/>
              <a:rect l="l" t="t" r="r" b="b"/>
              <a:pathLst>
                <a:path w="13132" h="39941" extrusionOk="0">
                  <a:moveTo>
                    <a:pt x="11186" y="0"/>
                  </a:moveTo>
                  <a:cubicBezTo>
                    <a:pt x="11186" y="0"/>
                    <a:pt x="5836" y="10700"/>
                    <a:pt x="2948" y="21216"/>
                  </a:cubicBezTo>
                  <a:cubicBezTo>
                    <a:pt x="61" y="31733"/>
                    <a:pt x="0" y="39940"/>
                    <a:pt x="0" y="39940"/>
                  </a:cubicBezTo>
                  <a:cubicBezTo>
                    <a:pt x="0" y="39940"/>
                    <a:pt x="4651" y="26019"/>
                    <a:pt x="8146" y="18876"/>
                  </a:cubicBezTo>
                  <a:cubicBezTo>
                    <a:pt x="11611" y="11733"/>
                    <a:pt x="13131" y="5259"/>
                    <a:pt x="11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1659100" y="1861250"/>
              <a:ext cx="161125" cy="967375"/>
            </a:xfrm>
            <a:custGeom>
              <a:avLst/>
              <a:gdLst/>
              <a:ahLst/>
              <a:cxnLst/>
              <a:rect l="l" t="t" r="r" b="b"/>
              <a:pathLst>
                <a:path w="6445" h="38695" extrusionOk="0">
                  <a:moveTo>
                    <a:pt x="305" y="21156"/>
                  </a:moveTo>
                  <a:cubicBezTo>
                    <a:pt x="639" y="33466"/>
                    <a:pt x="2980" y="38694"/>
                    <a:pt x="2980" y="38694"/>
                  </a:cubicBezTo>
                  <a:cubicBezTo>
                    <a:pt x="2980" y="38694"/>
                    <a:pt x="2007" y="27934"/>
                    <a:pt x="3740" y="17995"/>
                  </a:cubicBezTo>
                  <a:cubicBezTo>
                    <a:pt x="5472" y="8056"/>
                    <a:pt x="6445" y="2220"/>
                    <a:pt x="4986" y="1"/>
                  </a:cubicBezTo>
                  <a:cubicBezTo>
                    <a:pt x="4955" y="1"/>
                    <a:pt x="1" y="8846"/>
                    <a:pt x="305" y="2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1865050" y="1953200"/>
              <a:ext cx="897450" cy="1071475"/>
            </a:xfrm>
            <a:custGeom>
              <a:avLst/>
              <a:gdLst/>
              <a:ahLst/>
              <a:cxnLst/>
              <a:rect l="l" t="t" r="r" b="b"/>
              <a:pathLst>
                <a:path w="35898" h="42859" extrusionOk="0">
                  <a:moveTo>
                    <a:pt x="0" y="1"/>
                  </a:moveTo>
                  <a:cubicBezTo>
                    <a:pt x="0" y="1"/>
                    <a:pt x="912" y="7782"/>
                    <a:pt x="10548" y="18238"/>
                  </a:cubicBezTo>
                  <a:cubicBezTo>
                    <a:pt x="20153" y="28694"/>
                    <a:pt x="35898" y="42859"/>
                    <a:pt x="35898" y="42859"/>
                  </a:cubicBezTo>
                  <a:cubicBezTo>
                    <a:pt x="35898" y="42859"/>
                    <a:pt x="13070" y="71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827800" y="1084650"/>
              <a:ext cx="454425" cy="935450"/>
            </a:xfrm>
            <a:custGeom>
              <a:avLst/>
              <a:gdLst/>
              <a:ahLst/>
              <a:cxnLst/>
              <a:rect l="l" t="t" r="r" b="b"/>
              <a:pathLst>
                <a:path w="18177" h="37418" extrusionOk="0">
                  <a:moveTo>
                    <a:pt x="16353" y="7995"/>
                  </a:moveTo>
                  <a:cubicBezTo>
                    <a:pt x="17721" y="5563"/>
                    <a:pt x="18177" y="2736"/>
                    <a:pt x="17690" y="1"/>
                  </a:cubicBezTo>
                  <a:cubicBezTo>
                    <a:pt x="12857" y="3952"/>
                    <a:pt x="9210" y="9150"/>
                    <a:pt x="7173" y="15046"/>
                  </a:cubicBezTo>
                  <a:cubicBezTo>
                    <a:pt x="3860" y="24712"/>
                    <a:pt x="3800" y="28269"/>
                    <a:pt x="2584" y="31612"/>
                  </a:cubicBezTo>
                  <a:cubicBezTo>
                    <a:pt x="1824" y="33588"/>
                    <a:pt x="973" y="35533"/>
                    <a:pt x="0" y="37418"/>
                  </a:cubicBezTo>
                  <a:cubicBezTo>
                    <a:pt x="3769" y="33709"/>
                    <a:pt x="6596" y="29150"/>
                    <a:pt x="8237" y="24104"/>
                  </a:cubicBezTo>
                  <a:cubicBezTo>
                    <a:pt x="10943" y="15715"/>
                    <a:pt x="14043" y="12311"/>
                    <a:pt x="16353" y="79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323975" y="780700"/>
              <a:ext cx="785750" cy="646700"/>
            </a:xfrm>
            <a:custGeom>
              <a:avLst/>
              <a:gdLst/>
              <a:ahLst/>
              <a:cxnLst/>
              <a:rect l="l" t="t" r="r" b="b"/>
              <a:pathLst>
                <a:path w="31430" h="25868" extrusionOk="0">
                  <a:moveTo>
                    <a:pt x="31430" y="0"/>
                  </a:moveTo>
                  <a:cubicBezTo>
                    <a:pt x="31430" y="0"/>
                    <a:pt x="17873" y="9271"/>
                    <a:pt x="10122" y="16171"/>
                  </a:cubicBezTo>
                  <a:cubicBezTo>
                    <a:pt x="2341" y="23071"/>
                    <a:pt x="1" y="25867"/>
                    <a:pt x="1" y="25867"/>
                  </a:cubicBezTo>
                  <a:cubicBezTo>
                    <a:pt x="1" y="25867"/>
                    <a:pt x="30336" y="9849"/>
                    <a:pt x="3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238125" y="638600"/>
              <a:ext cx="824500" cy="425550"/>
            </a:xfrm>
            <a:custGeom>
              <a:avLst/>
              <a:gdLst/>
              <a:ahLst/>
              <a:cxnLst/>
              <a:rect l="l" t="t" r="r" b="b"/>
              <a:pathLst>
                <a:path w="32980" h="17022" extrusionOk="0">
                  <a:moveTo>
                    <a:pt x="32979" y="578"/>
                  </a:moveTo>
                  <a:cubicBezTo>
                    <a:pt x="32979" y="578"/>
                    <a:pt x="25928" y="0"/>
                    <a:pt x="17326" y="4590"/>
                  </a:cubicBezTo>
                  <a:cubicBezTo>
                    <a:pt x="10456" y="8268"/>
                    <a:pt x="2796" y="14286"/>
                    <a:pt x="0" y="16536"/>
                  </a:cubicBezTo>
                  <a:lnTo>
                    <a:pt x="0" y="17022"/>
                  </a:lnTo>
                  <a:cubicBezTo>
                    <a:pt x="5350" y="14955"/>
                    <a:pt x="28450" y="5836"/>
                    <a:pt x="32979" y="5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336150" y="502575"/>
              <a:ext cx="696075" cy="158075"/>
            </a:xfrm>
            <a:custGeom>
              <a:avLst/>
              <a:gdLst/>
              <a:ahLst/>
              <a:cxnLst/>
              <a:rect l="l" t="t" r="r" b="b"/>
              <a:pathLst>
                <a:path w="27843" h="6323" extrusionOk="0">
                  <a:moveTo>
                    <a:pt x="17447" y="5229"/>
                  </a:moveTo>
                  <a:cubicBezTo>
                    <a:pt x="22159" y="6323"/>
                    <a:pt x="27843" y="3223"/>
                    <a:pt x="27691" y="3101"/>
                  </a:cubicBezTo>
                  <a:cubicBezTo>
                    <a:pt x="27691" y="3101"/>
                    <a:pt x="20274" y="1"/>
                    <a:pt x="13405" y="1064"/>
                  </a:cubicBezTo>
                  <a:cubicBezTo>
                    <a:pt x="8845" y="1855"/>
                    <a:pt x="4347" y="3071"/>
                    <a:pt x="0" y="4742"/>
                  </a:cubicBezTo>
                  <a:cubicBezTo>
                    <a:pt x="0" y="4742"/>
                    <a:pt x="12766" y="4165"/>
                    <a:pt x="17447" y="5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599825" y="930400"/>
              <a:ext cx="601100" cy="671775"/>
            </a:xfrm>
            <a:custGeom>
              <a:avLst/>
              <a:gdLst/>
              <a:ahLst/>
              <a:cxnLst/>
              <a:rect l="l" t="t" r="r" b="b"/>
              <a:pathLst>
                <a:path w="24044" h="26871" extrusionOk="0">
                  <a:moveTo>
                    <a:pt x="23131" y="0"/>
                  </a:moveTo>
                  <a:cubicBezTo>
                    <a:pt x="23131" y="0"/>
                    <a:pt x="12675" y="10092"/>
                    <a:pt x="7387" y="16262"/>
                  </a:cubicBezTo>
                  <a:cubicBezTo>
                    <a:pt x="2098" y="22432"/>
                    <a:pt x="0" y="26870"/>
                    <a:pt x="0" y="26870"/>
                  </a:cubicBezTo>
                  <a:cubicBezTo>
                    <a:pt x="0" y="26870"/>
                    <a:pt x="10669" y="17204"/>
                    <a:pt x="16292" y="11763"/>
                  </a:cubicBezTo>
                  <a:cubicBezTo>
                    <a:pt x="21916" y="6292"/>
                    <a:pt x="24043" y="2706"/>
                    <a:pt x="23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8"/>
          <p:cNvGrpSpPr/>
          <p:nvPr/>
        </p:nvGrpSpPr>
        <p:grpSpPr>
          <a:xfrm>
            <a:off x="4050998" y="-16946"/>
            <a:ext cx="1168615" cy="1435411"/>
            <a:chOff x="3439550" y="458500"/>
            <a:chExt cx="1041825" cy="1279675"/>
          </a:xfrm>
        </p:grpSpPr>
        <p:sp>
          <p:nvSpPr>
            <p:cNvPr id="736" name="Google Shape;736;p8"/>
            <p:cNvSpPr/>
            <p:nvPr/>
          </p:nvSpPr>
          <p:spPr>
            <a:xfrm>
              <a:off x="3860525" y="470675"/>
              <a:ext cx="281950" cy="722675"/>
            </a:xfrm>
            <a:custGeom>
              <a:avLst/>
              <a:gdLst/>
              <a:ahLst/>
              <a:cxnLst/>
              <a:rect l="l" t="t" r="r" b="b"/>
              <a:pathLst>
                <a:path w="11278" h="28907" extrusionOk="0">
                  <a:moveTo>
                    <a:pt x="0" y="0"/>
                  </a:moveTo>
                  <a:cubicBezTo>
                    <a:pt x="547" y="3313"/>
                    <a:pt x="1368" y="6596"/>
                    <a:pt x="2462" y="9787"/>
                  </a:cubicBezTo>
                  <a:cubicBezTo>
                    <a:pt x="8420" y="27113"/>
                    <a:pt x="10426" y="28329"/>
                    <a:pt x="10426" y="28329"/>
                  </a:cubicBezTo>
                  <a:cubicBezTo>
                    <a:pt x="10426" y="28329"/>
                    <a:pt x="11277" y="28906"/>
                    <a:pt x="10001" y="26809"/>
                  </a:cubicBezTo>
                  <a:cubicBezTo>
                    <a:pt x="8754" y="24742"/>
                    <a:pt x="5897" y="17538"/>
                    <a:pt x="2888" y="8359"/>
                  </a:cubicBezTo>
                  <a:cubicBezTo>
                    <a:pt x="2006" y="5623"/>
                    <a:pt x="1307" y="2827"/>
                    <a:pt x="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3439550" y="458500"/>
              <a:ext cx="1041825" cy="1279675"/>
            </a:xfrm>
            <a:custGeom>
              <a:avLst/>
              <a:gdLst/>
              <a:ahLst/>
              <a:cxnLst/>
              <a:rect l="l" t="t" r="r" b="b"/>
              <a:pathLst>
                <a:path w="41673" h="51187" extrusionOk="0">
                  <a:moveTo>
                    <a:pt x="17295" y="973"/>
                  </a:moveTo>
                  <a:cubicBezTo>
                    <a:pt x="17295" y="973"/>
                    <a:pt x="14104" y="1"/>
                    <a:pt x="9727" y="1247"/>
                  </a:cubicBezTo>
                  <a:cubicBezTo>
                    <a:pt x="5319" y="2493"/>
                    <a:pt x="0" y="5290"/>
                    <a:pt x="0" y="5290"/>
                  </a:cubicBezTo>
                  <a:cubicBezTo>
                    <a:pt x="0" y="5290"/>
                    <a:pt x="14347" y="3162"/>
                    <a:pt x="17295" y="973"/>
                  </a:cubicBezTo>
                  <a:close/>
                  <a:moveTo>
                    <a:pt x="17660" y="3496"/>
                  </a:moveTo>
                  <a:cubicBezTo>
                    <a:pt x="17660" y="3496"/>
                    <a:pt x="10487" y="6384"/>
                    <a:pt x="6262" y="8785"/>
                  </a:cubicBezTo>
                  <a:cubicBezTo>
                    <a:pt x="2037" y="11156"/>
                    <a:pt x="669" y="12189"/>
                    <a:pt x="669" y="12189"/>
                  </a:cubicBezTo>
                  <a:cubicBezTo>
                    <a:pt x="669" y="12189"/>
                    <a:pt x="16140" y="7904"/>
                    <a:pt x="17630" y="3496"/>
                  </a:cubicBezTo>
                  <a:close/>
                  <a:moveTo>
                    <a:pt x="18329" y="6505"/>
                  </a:moveTo>
                  <a:cubicBezTo>
                    <a:pt x="18329" y="6505"/>
                    <a:pt x="12523" y="10092"/>
                    <a:pt x="9484" y="12372"/>
                  </a:cubicBezTo>
                  <a:cubicBezTo>
                    <a:pt x="6444" y="14682"/>
                    <a:pt x="5046" y="16505"/>
                    <a:pt x="5046" y="16505"/>
                  </a:cubicBezTo>
                  <a:cubicBezTo>
                    <a:pt x="5046" y="16505"/>
                    <a:pt x="10882" y="13162"/>
                    <a:pt x="14013" y="11217"/>
                  </a:cubicBezTo>
                  <a:cubicBezTo>
                    <a:pt x="17113" y="9271"/>
                    <a:pt x="18450" y="7843"/>
                    <a:pt x="18298" y="6505"/>
                  </a:cubicBezTo>
                  <a:close/>
                  <a:moveTo>
                    <a:pt x="19393" y="9697"/>
                  </a:moveTo>
                  <a:cubicBezTo>
                    <a:pt x="16779" y="11034"/>
                    <a:pt x="14590" y="13040"/>
                    <a:pt x="13070" y="15533"/>
                  </a:cubicBezTo>
                  <a:cubicBezTo>
                    <a:pt x="10578" y="19636"/>
                    <a:pt x="10213" y="21278"/>
                    <a:pt x="9301" y="22676"/>
                  </a:cubicBezTo>
                  <a:cubicBezTo>
                    <a:pt x="8784" y="23496"/>
                    <a:pt x="8207" y="24317"/>
                    <a:pt x="7569" y="25077"/>
                  </a:cubicBezTo>
                  <a:cubicBezTo>
                    <a:pt x="9666" y="23740"/>
                    <a:pt x="11398" y="21946"/>
                    <a:pt x="12645" y="19788"/>
                  </a:cubicBezTo>
                  <a:cubicBezTo>
                    <a:pt x="14742" y="16232"/>
                    <a:pt x="16475" y="14986"/>
                    <a:pt x="17964" y="13223"/>
                  </a:cubicBezTo>
                  <a:cubicBezTo>
                    <a:pt x="18815" y="12250"/>
                    <a:pt x="19301" y="11004"/>
                    <a:pt x="19362" y="9697"/>
                  </a:cubicBezTo>
                  <a:close/>
                  <a:moveTo>
                    <a:pt x="20700" y="13071"/>
                  </a:moveTo>
                  <a:cubicBezTo>
                    <a:pt x="20700" y="13071"/>
                    <a:pt x="15441" y="17357"/>
                    <a:pt x="12857" y="21460"/>
                  </a:cubicBezTo>
                  <a:cubicBezTo>
                    <a:pt x="10304" y="25563"/>
                    <a:pt x="9970" y="30366"/>
                    <a:pt x="9970" y="30366"/>
                  </a:cubicBezTo>
                  <a:cubicBezTo>
                    <a:pt x="9970" y="30366"/>
                    <a:pt x="12037" y="23892"/>
                    <a:pt x="14803" y="21278"/>
                  </a:cubicBezTo>
                  <a:cubicBezTo>
                    <a:pt x="17569" y="18694"/>
                    <a:pt x="21399" y="15472"/>
                    <a:pt x="20669" y="13071"/>
                  </a:cubicBezTo>
                  <a:close/>
                  <a:moveTo>
                    <a:pt x="22554" y="17812"/>
                  </a:moveTo>
                  <a:cubicBezTo>
                    <a:pt x="20304" y="20609"/>
                    <a:pt x="18329" y="23588"/>
                    <a:pt x="16627" y="26718"/>
                  </a:cubicBezTo>
                  <a:cubicBezTo>
                    <a:pt x="15228" y="29332"/>
                    <a:pt x="14134" y="32098"/>
                    <a:pt x="13405" y="34986"/>
                  </a:cubicBezTo>
                  <a:cubicBezTo>
                    <a:pt x="13405" y="34986"/>
                    <a:pt x="16931" y="29089"/>
                    <a:pt x="19241" y="26141"/>
                  </a:cubicBezTo>
                  <a:cubicBezTo>
                    <a:pt x="21551" y="23223"/>
                    <a:pt x="22888" y="20426"/>
                    <a:pt x="22523" y="17812"/>
                  </a:cubicBezTo>
                  <a:close/>
                  <a:moveTo>
                    <a:pt x="24134" y="22220"/>
                  </a:moveTo>
                  <a:cubicBezTo>
                    <a:pt x="24134" y="22220"/>
                    <a:pt x="19940" y="27114"/>
                    <a:pt x="18481" y="31673"/>
                  </a:cubicBezTo>
                  <a:cubicBezTo>
                    <a:pt x="17569" y="34560"/>
                    <a:pt x="16900" y="37539"/>
                    <a:pt x="16505" y="40548"/>
                  </a:cubicBezTo>
                  <a:cubicBezTo>
                    <a:pt x="16505" y="40548"/>
                    <a:pt x="18876" y="33953"/>
                    <a:pt x="21064" y="30457"/>
                  </a:cubicBezTo>
                  <a:cubicBezTo>
                    <a:pt x="23253" y="26992"/>
                    <a:pt x="24529" y="23466"/>
                    <a:pt x="24134" y="22220"/>
                  </a:cubicBezTo>
                  <a:close/>
                  <a:moveTo>
                    <a:pt x="25684" y="25989"/>
                  </a:moveTo>
                  <a:cubicBezTo>
                    <a:pt x="23526" y="28664"/>
                    <a:pt x="22067" y="31825"/>
                    <a:pt x="21429" y="35199"/>
                  </a:cubicBezTo>
                  <a:cubicBezTo>
                    <a:pt x="20335" y="40883"/>
                    <a:pt x="20912" y="43497"/>
                    <a:pt x="20912" y="43497"/>
                  </a:cubicBezTo>
                  <a:cubicBezTo>
                    <a:pt x="21338" y="40275"/>
                    <a:pt x="22159" y="37114"/>
                    <a:pt x="23314" y="34105"/>
                  </a:cubicBezTo>
                  <a:cubicBezTo>
                    <a:pt x="25077" y="29728"/>
                    <a:pt x="26110" y="27144"/>
                    <a:pt x="25654" y="25989"/>
                  </a:cubicBezTo>
                  <a:close/>
                  <a:moveTo>
                    <a:pt x="26809" y="27995"/>
                  </a:moveTo>
                  <a:cubicBezTo>
                    <a:pt x="26809" y="27995"/>
                    <a:pt x="26444" y="31642"/>
                    <a:pt x="29818" y="37387"/>
                  </a:cubicBezTo>
                  <a:cubicBezTo>
                    <a:pt x="33192" y="43132"/>
                    <a:pt x="38998" y="51187"/>
                    <a:pt x="38998" y="51187"/>
                  </a:cubicBezTo>
                  <a:cubicBezTo>
                    <a:pt x="38998" y="51187"/>
                    <a:pt x="32068" y="32554"/>
                    <a:pt x="26809" y="27995"/>
                  </a:cubicBezTo>
                  <a:close/>
                  <a:moveTo>
                    <a:pt x="25745" y="25958"/>
                  </a:moveTo>
                  <a:cubicBezTo>
                    <a:pt x="27326" y="27144"/>
                    <a:pt x="29028" y="28147"/>
                    <a:pt x="30882" y="28907"/>
                  </a:cubicBezTo>
                  <a:cubicBezTo>
                    <a:pt x="34256" y="30396"/>
                    <a:pt x="39332" y="32281"/>
                    <a:pt x="39332" y="32281"/>
                  </a:cubicBezTo>
                  <a:cubicBezTo>
                    <a:pt x="39332" y="32281"/>
                    <a:pt x="30791" y="23740"/>
                    <a:pt x="25745" y="25958"/>
                  </a:cubicBezTo>
                  <a:close/>
                  <a:moveTo>
                    <a:pt x="23952" y="21460"/>
                  </a:moveTo>
                  <a:cubicBezTo>
                    <a:pt x="23952" y="21460"/>
                    <a:pt x="25077" y="22554"/>
                    <a:pt x="28967" y="23892"/>
                  </a:cubicBezTo>
                  <a:cubicBezTo>
                    <a:pt x="32827" y="25199"/>
                    <a:pt x="41673" y="26718"/>
                    <a:pt x="41673" y="26718"/>
                  </a:cubicBezTo>
                  <a:cubicBezTo>
                    <a:pt x="41673" y="26718"/>
                    <a:pt x="27052" y="19575"/>
                    <a:pt x="23952" y="21460"/>
                  </a:cubicBezTo>
                  <a:close/>
                  <a:moveTo>
                    <a:pt x="22280" y="17417"/>
                  </a:moveTo>
                  <a:cubicBezTo>
                    <a:pt x="22280" y="17417"/>
                    <a:pt x="24560" y="19089"/>
                    <a:pt x="29241" y="19697"/>
                  </a:cubicBezTo>
                  <a:cubicBezTo>
                    <a:pt x="33922" y="20275"/>
                    <a:pt x="40943" y="19879"/>
                    <a:pt x="40943" y="19879"/>
                  </a:cubicBezTo>
                  <a:cubicBezTo>
                    <a:pt x="40943" y="19879"/>
                    <a:pt x="26505" y="15806"/>
                    <a:pt x="22280" y="17417"/>
                  </a:cubicBezTo>
                  <a:close/>
                  <a:moveTo>
                    <a:pt x="20578" y="12797"/>
                  </a:moveTo>
                  <a:cubicBezTo>
                    <a:pt x="20578" y="12797"/>
                    <a:pt x="22402" y="13739"/>
                    <a:pt x="27052" y="14773"/>
                  </a:cubicBezTo>
                  <a:cubicBezTo>
                    <a:pt x="31703" y="15776"/>
                    <a:pt x="39393" y="15442"/>
                    <a:pt x="39393" y="15442"/>
                  </a:cubicBezTo>
                  <a:cubicBezTo>
                    <a:pt x="39393" y="15442"/>
                    <a:pt x="32615" y="14530"/>
                    <a:pt x="28116" y="13162"/>
                  </a:cubicBezTo>
                  <a:cubicBezTo>
                    <a:pt x="23618" y="11825"/>
                    <a:pt x="21429" y="11794"/>
                    <a:pt x="20578" y="12797"/>
                  </a:cubicBezTo>
                  <a:close/>
                  <a:moveTo>
                    <a:pt x="19180" y="9271"/>
                  </a:moveTo>
                  <a:cubicBezTo>
                    <a:pt x="19180" y="9271"/>
                    <a:pt x="26657" y="11581"/>
                    <a:pt x="31399" y="11916"/>
                  </a:cubicBezTo>
                  <a:cubicBezTo>
                    <a:pt x="34378" y="12129"/>
                    <a:pt x="37356" y="11977"/>
                    <a:pt x="40274" y="11521"/>
                  </a:cubicBezTo>
                  <a:cubicBezTo>
                    <a:pt x="40274" y="11521"/>
                    <a:pt x="33192" y="11399"/>
                    <a:pt x="28815" y="10001"/>
                  </a:cubicBezTo>
                  <a:cubicBezTo>
                    <a:pt x="24469" y="8572"/>
                    <a:pt x="19848" y="8207"/>
                    <a:pt x="19180" y="9271"/>
                  </a:cubicBezTo>
                  <a:close/>
                  <a:moveTo>
                    <a:pt x="18298" y="5989"/>
                  </a:moveTo>
                  <a:cubicBezTo>
                    <a:pt x="18298" y="5989"/>
                    <a:pt x="22615" y="5867"/>
                    <a:pt x="26536" y="7113"/>
                  </a:cubicBezTo>
                  <a:cubicBezTo>
                    <a:pt x="30457" y="8390"/>
                    <a:pt x="38359" y="7904"/>
                    <a:pt x="38359" y="7904"/>
                  </a:cubicBezTo>
                  <a:cubicBezTo>
                    <a:pt x="38359" y="7904"/>
                    <a:pt x="31429" y="7235"/>
                    <a:pt x="27478" y="5624"/>
                  </a:cubicBezTo>
                  <a:cubicBezTo>
                    <a:pt x="23496" y="4013"/>
                    <a:pt x="19149" y="4682"/>
                    <a:pt x="18298" y="5989"/>
                  </a:cubicBezTo>
                  <a:close/>
                  <a:moveTo>
                    <a:pt x="17569" y="2919"/>
                  </a:moveTo>
                  <a:cubicBezTo>
                    <a:pt x="17569" y="2919"/>
                    <a:pt x="21004" y="4165"/>
                    <a:pt x="26779" y="3344"/>
                  </a:cubicBezTo>
                  <a:cubicBezTo>
                    <a:pt x="32554" y="2524"/>
                    <a:pt x="35958" y="1703"/>
                    <a:pt x="35958" y="1703"/>
                  </a:cubicBezTo>
                  <a:cubicBezTo>
                    <a:pt x="35958" y="1703"/>
                    <a:pt x="20335" y="426"/>
                    <a:pt x="17569" y="2919"/>
                  </a:cubicBezTo>
                  <a:close/>
                  <a:moveTo>
                    <a:pt x="17386" y="487"/>
                  </a:moveTo>
                  <a:lnTo>
                    <a:pt x="23314" y="487"/>
                  </a:lnTo>
                  <a:cubicBezTo>
                    <a:pt x="19149" y="1429"/>
                    <a:pt x="17295" y="578"/>
                    <a:pt x="17295" y="578"/>
                  </a:cubicBezTo>
                  <a:cubicBezTo>
                    <a:pt x="17326" y="548"/>
                    <a:pt x="17356" y="517"/>
                    <a:pt x="17386" y="4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8"/>
          <p:cNvGrpSpPr/>
          <p:nvPr/>
        </p:nvGrpSpPr>
        <p:grpSpPr>
          <a:xfrm rot="-7923048">
            <a:off x="8120563" y="-186835"/>
            <a:ext cx="913676" cy="1677934"/>
            <a:chOff x="4830275" y="2608450"/>
            <a:chExt cx="1324325" cy="2432075"/>
          </a:xfrm>
        </p:grpSpPr>
        <p:sp>
          <p:nvSpPr>
            <p:cNvPr id="739" name="Google Shape;739;p8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rgbClr val="FFCF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rgbClr val="F2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8"/>
          <p:cNvGrpSpPr/>
          <p:nvPr/>
        </p:nvGrpSpPr>
        <p:grpSpPr>
          <a:xfrm>
            <a:off x="1113350" y="4098975"/>
            <a:ext cx="1965875" cy="1076025"/>
            <a:chOff x="1580075" y="4143975"/>
            <a:chExt cx="1965875" cy="1076025"/>
          </a:xfrm>
        </p:grpSpPr>
        <p:sp>
          <p:nvSpPr>
            <p:cNvPr id="810" name="Google Shape;810;p8"/>
            <p:cNvSpPr/>
            <p:nvPr/>
          </p:nvSpPr>
          <p:spPr>
            <a:xfrm>
              <a:off x="2039050" y="4668300"/>
              <a:ext cx="800200" cy="551700"/>
            </a:xfrm>
            <a:custGeom>
              <a:avLst/>
              <a:gdLst/>
              <a:ahLst/>
              <a:cxnLst/>
              <a:rect l="l" t="t" r="r" b="b"/>
              <a:pathLst>
                <a:path w="32008" h="22068" extrusionOk="0">
                  <a:moveTo>
                    <a:pt x="1" y="22067"/>
                  </a:moveTo>
                  <a:cubicBezTo>
                    <a:pt x="2524" y="19514"/>
                    <a:pt x="5198" y="17113"/>
                    <a:pt x="8056" y="14924"/>
                  </a:cubicBezTo>
                  <a:cubicBezTo>
                    <a:pt x="27539" y="0"/>
                    <a:pt x="30670" y="122"/>
                    <a:pt x="30670" y="122"/>
                  </a:cubicBezTo>
                  <a:cubicBezTo>
                    <a:pt x="30670" y="122"/>
                    <a:pt x="32007" y="122"/>
                    <a:pt x="29059" y="1490"/>
                  </a:cubicBezTo>
                  <a:cubicBezTo>
                    <a:pt x="26141" y="2857"/>
                    <a:pt x="17630" y="8845"/>
                    <a:pt x="7509" y="16870"/>
                  </a:cubicBezTo>
                  <a:cubicBezTo>
                    <a:pt x="5381" y="18541"/>
                    <a:pt x="3405" y="20274"/>
                    <a:pt x="1551" y="220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2159875" y="4411450"/>
              <a:ext cx="103375" cy="648200"/>
            </a:xfrm>
            <a:custGeom>
              <a:avLst/>
              <a:gdLst/>
              <a:ahLst/>
              <a:cxnLst/>
              <a:rect l="l" t="t" r="r" b="b"/>
              <a:pathLst>
                <a:path w="4135" h="25928" extrusionOk="0">
                  <a:moveTo>
                    <a:pt x="3891" y="20943"/>
                  </a:moveTo>
                  <a:cubicBezTo>
                    <a:pt x="3527" y="17903"/>
                    <a:pt x="2493" y="15198"/>
                    <a:pt x="2797" y="9666"/>
                  </a:cubicBezTo>
                  <a:cubicBezTo>
                    <a:pt x="3010" y="6353"/>
                    <a:pt x="2372" y="3040"/>
                    <a:pt x="1004" y="0"/>
                  </a:cubicBezTo>
                  <a:cubicBezTo>
                    <a:pt x="1156" y="1338"/>
                    <a:pt x="1217" y="2675"/>
                    <a:pt x="1186" y="4013"/>
                  </a:cubicBezTo>
                  <a:cubicBezTo>
                    <a:pt x="1156" y="6232"/>
                    <a:pt x="396" y="8329"/>
                    <a:pt x="122" y="14742"/>
                  </a:cubicBezTo>
                  <a:cubicBezTo>
                    <a:pt x="1" y="18633"/>
                    <a:pt x="943" y="22524"/>
                    <a:pt x="2858" y="25928"/>
                  </a:cubicBezTo>
                  <a:cubicBezTo>
                    <a:pt x="3770" y="24439"/>
                    <a:pt x="4135" y="22676"/>
                    <a:pt x="3891" y="209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2262475" y="4308100"/>
              <a:ext cx="132250" cy="681650"/>
            </a:xfrm>
            <a:custGeom>
              <a:avLst/>
              <a:gdLst/>
              <a:ahLst/>
              <a:cxnLst/>
              <a:rect l="l" t="t" r="r" b="b"/>
              <a:pathLst>
                <a:path w="5290" h="27266" extrusionOk="0">
                  <a:moveTo>
                    <a:pt x="2219" y="13709"/>
                  </a:moveTo>
                  <a:cubicBezTo>
                    <a:pt x="1034" y="8755"/>
                    <a:pt x="3526" y="1"/>
                    <a:pt x="3526" y="1"/>
                  </a:cubicBezTo>
                  <a:cubicBezTo>
                    <a:pt x="3526" y="1"/>
                    <a:pt x="335" y="5624"/>
                    <a:pt x="183" y="12098"/>
                  </a:cubicBezTo>
                  <a:cubicBezTo>
                    <a:pt x="0" y="18572"/>
                    <a:pt x="2705" y="27265"/>
                    <a:pt x="2705" y="27265"/>
                  </a:cubicBezTo>
                  <a:cubicBezTo>
                    <a:pt x="5289" y="25107"/>
                    <a:pt x="3374" y="18664"/>
                    <a:pt x="2219" y="137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1580075" y="5118900"/>
              <a:ext cx="292600" cy="101100"/>
            </a:xfrm>
            <a:custGeom>
              <a:avLst/>
              <a:gdLst/>
              <a:ahLst/>
              <a:cxnLst/>
              <a:rect l="l" t="t" r="r" b="b"/>
              <a:pathLst>
                <a:path w="11704" h="4044" extrusionOk="0">
                  <a:moveTo>
                    <a:pt x="1" y="1"/>
                  </a:moveTo>
                  <a:cubicBezTo>
                    <a:pt x="1612" y="1460"/>
                    <a:pt x="3344" y="2828"/>
                    <a:pt x="5168" y="4043"/>
                  </a:cubicBezTo>
                  <a:lnTo>
                    <a:pt x="11703" y="4043"/>
                  </a:lnTo>
                  <a:cubicBezTo>
                    <a:pt x="11247" y="3861"/>
                    <a:pt x="10791" y="3739"/>
                    <a:pt x="10305" y="3679"/>
                  </a:cubicBezTo>
                  <a:cubicBezTo>
                    <a:pt x="7326" y="322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2569475" y="4144725"/>
              <a:ext cx="152000" cy="653525"/>
            </a:xfrm>
            <a:custGeom>
              <a:avLst/>
              <a:gdLst/>
              <a:ahLst/>
              <a:cxnLst/>
              <a:rect l="l" t="t" r="r" b="b"/>
              <a:pathLst>
                <a:path w="6080" h="26141" extrusionOk="0">
                  <a:moveTo>
                    <a:pt x="3708" y="14621"/>
                  </a:moveTo>
                  <a:cubicBezTo>
                    <a:pt x="3830" y="9119"/>
                    <a:pt x="6079" y="1"/>
                    <a:pt x="6079" y="1"/>
                  </a:cubicBezTo>
                  <a:cubicBezTo>
                    <a:pt x="4316" y="3648"/>
                    <a:pt x="2857" y="7478"/>
                    <a:pt x="1733" y="11399"/>
                  </a:cubicBezTo>
                  <a:cubicBezTo>
                    <a:pt x="0" y="17569"/>
                    <a:pt x="1033" y="26141"/>
                    <a:pt x="1033" y="26141"/>
                  </a:cubicBezTo>
                  <a:cubicBezTo>
                    <a:pt x="2432" y="25016"/>
                    <a:pt x="3556" y="20122"/>
                    <a:pt x="3708" y="146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2697875" y="4143975"/>
              <a:ext cx="200650" cy="576775"/>
            </a:xfrm>
            <a:custGeom>
              <a:avLst/>
              <a:gdLst/>
              <a:ahLst/>
              <a:cxnLst/>
              <a:rect l="l" t="t" r="r" b="b"/>
              <a:pathLst>
                <a:path w="8026" h="23071" extrusionOk="0">
                  <a:moveTo>
                    <a:pt x="426" y="23070"/>
                  </a:moveTo>
                  <a:cubicBezTo>
                    <a:pt x="1764" y="22128"/>
                    <a:pt x="2524" y="18481"/>
                    <a:pt x="3770" y="12280"/>
                  </a:cubicBezTo>
                  <a:cubicBezTo>
                    <a:pt x="5016" y="6049"/>
                    <a:pt x="8025" y="0"/>
                    <a:pt x="8025" y="0"/>
                  </a:cubicBezTo>
                  <a:cubicBezTo>
                    <a:pt x="8025" y="0"/>
                    <a:pt x="5472" y="2493"/>
                    <a:pt x="2493" y="9636"/>
                  </a:cubicBezTo>
                  <a:cubicBezTo>
                    <a:pt x="730" y="13891"/>
                    <a:pt x="1" y="18481"/>
                    <a:pt x="426" y="230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2776925" y="4262500"/>
              <a:ext cx="769025" cy="423300"/>
            </a:xfrm>
            <a:custGeom>
              <a:avLst/>
              <a:gdLst/>
              <a:ahLst/>
              <a:cxnLst/>
              <a:rect l="l" t="t" r="r" b="b"/>
              <a:pathLst>
                <a:path w="30761" h="16932" extrusionOk="0">
                  <a:moveTo>
                    <a:pt x="0" y="16931"/>
                  </a:moveTo>
                  <a:cubicBezTo>
                    <a:pt x="9271" y="15715"/>
                    <a:pt x="30761" y="1"/>
                    <a:pt x="30761" y="1"/>
                  </a:cubicBezTo>
                  <a:cubicBezTo>
                    <a:pt x="30761" y="1"/>
                    <a:pt x="18329" y="4712"/>
                    <a:pt x="10304" y="8664"/>
                  </a:cubicBezTo>
                  <a:cubicBezTo>
                    <a:pt x="2310" y="12615"/>
                    <a:pt x="0" y="16931"/>
                    <a:pt x="0" y="169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1608950" y="4824075"/>
              <a:ext cx="379225" cy="395925"/>
            </a:xfrm>
            <a:custGeom>
              <a:avLst/>
              <a:gdLst/>
              <a:ahLst/>
              <a:cxnLst/>
              <a:rect l="l" t="t" r="r" b="b"/>
              <a:pathLst>
                <a:path w="15169" h="15837" extrusionOk="0">
                  <a:moveTo>
                    <a:pt x="1" y="0"/>
                  </a:moveTo>
                  <a:cubicBezTo>
                    <a:pt x="1" y="0"/>
                    <a:pt x="3892" y="7113"/>
                    <a:pt x="7873" y="11733"/>
                  </a:cubicBezTo>
                  <a:cubicBezTo>
                    <a:pt x="9241" y="13314"/>
                    <a:pt x="10822" y="14681"/>
                    <a:pt x="12554" y="15836"/>
                  </a:cubicBezTo>
                  <a:lnTo>
                    <a:pt x="15168" y="15836"/>
                  </a:lnTo>
                  <a:cubicBezTo>
                    <a:pt x="11490" y="103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2451675" y="4242750"/>
              <a:ext cx="91225" cy="648225"/>
            </a:xfrm>
            <a:custGeom>
              <a:avLst/>
              <a:gdLst/>
              <a:ahLst/>
              <a:cxnLst/>
              <a:rect l="l" t="t" r="r" b="b"/>
              <a:pathLst>
                <a:path w="3649" h="25929" extrusionOk="0">
                  <a:moveTo>
                    <a:pt x="3223" y="14165"/>
                  </a:moveTo>
                  <a:cubicBezTo>
                    <a:pt x="2797" y="9180"/>
                    <a:pt x="3223" y="1"/>
                    <a:pt x="3223" y="1"/>
                  </a:cubicBezTo>
                  <a:cubicBezTo>
                    <a:pt x="1916" y="3739"/>
                    <a:pt x="1065" y="7660"/>
                    <a:pt x="700" y="11612"/>
                  </a:cubicBezTo>
                  <a:cubicBezTo>
                    <a:pt x="1" y="18420"/>
                    <a:pt x="700" y="25928"/>
                    <a:pt x="700" y="25928"/>
                  </a:cubicBezTo>
                  <a:cubicBezTo>
                    <a:pt x="3040" y="23284"/>
                    <a:pt x="3648" y="19119"/>
                    <a:pt x="3223" y="141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1956225" y="4604450"/>
              <a:ext cx="215075" cy="524350"/>
            </a:xfrm>
            <a:custGeom>
              <a:avLst/>
              <a:gdLst/>
              <a:ahLst/>
              <a:cxnLst/>
              <a:rect l="l" t="t" r="r" b="b"/>
              <a:pathLst>
                <a:path w="8603" h="20974" extrusionOk="0">
                  <a:moveTo>
                    <a:pt x="7478" y="20974"/>
                  </a:moveTo>
                  <a:cubicBezTo>
                    <a:pt x="8603" y="19606"/>
                    <a:pt x="8177" y="16992"/>
                    <a:pt x="6110" y="12524"/>
                  </a:cubicBezTo>
                  <a:cubicBezTo>
                    <a:pt x="4074" y="8056"/>
                    <a:pt x="1" y="1"/>
                    <a:pt x="1" y="1"/>
                  </a:cubicBezTo>
                  <a:cubicBezTo>
                    <a:pt x="1" y="1"/>
                    <a:pt x="244" y="3040"/>
                    <a:pt x="1946" y="7873"/>
                  </a:cubicBezTo>
                  <a:cubicBezTo>
                    <a:pt x="3648" y="12676"/>
                    <a:pt x="7478" y="20974"/>
                    <a:pt x="7478" y="209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2323250" y="4995050"/>
              <a:ext cx="504600" cy="224950"/>
            </a:xfrm>
            <a:custGeom>
              <a:avLst/>
              <a:gdLst/>
              <a:ahLst/>
              <a:cxnLst/>
              <a:rect l="l" t="t" r="r" b="b"/>
              <a:pathLst>
                <a:path w="20184" h="8998" extrusionOk="0">
                  <a:moveTo>
                    <a:pt x="1" y="0"/>
                  </a:moveTo>
                  <a:cubicBezTo>
                    <a:pt x="183" y="1763"/>
                    <a:pt x="2645" y="3374"/>
                    <a:pt x="8694" y="5168"/>
                  </a:cubicBezTo>
                  <a:cubicBezTo>
                    <a:pt x="12098" y="6262"/>
                    <a:pt x="15442" y="7538"/>
                    <a:pt x="18725" y="8997"/>
                  </a:cubicBezTo>
                  <a:lnTo>
                    <a:pt x="20184" y="8997"/>
                  </a:lnTo>
                  <a:cubicBezTo>
                    <a:pt x="17205" y="7022"/>
                    <a:pt x="12463" y="4043"/>
                    <a:pt x="8664" y="2584"/>
                  </a:cubicBezTo>
                  <a:cubicBezTo>
                    <a:pt x="2736" y="3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2455475" y="4892450"/>
              <a:ext cx="566900" cy="280425"/>
            </a:xfrm>
            <a:custGeom>
              <a:avLst/>
              <a:gdLst/>
              <a:ahLst/>
              <a:cxnLst/>
              <a:rect l="l" t="t" r="r" b="b"/>
              <a:pathLst>
                <a:path w="22676" h="11217" extrusionOk="0">
                  <a:moveTo>
                    <a:pt x="1" y="183"/>
                  </a:moveTo>
                  <a:cubicBezTo>
                    <a:pt x="3557" y="5138"/>
                    <a:pt x="22676" y="11217"/>
                    <a:pt x="22676" y="11217"/>
                  </a:cubicBezTo>
                  <a:cubicBezTo>
                    <a:pt x="22676" y="11217"/>
                    <a:pt x="15138" y="5563"/>
                    <a:pt x="9484" y="2767"/>
                  </a:cubicBezTo>
                  <a:cubicBezTo>
                    <a:pt x="3800" y="1"/>
                    <a:pt x="1" y="183"/>
                    <a:pt x="1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2576300" y="4805825"/>
              <a:ext cx="592750" cy="190775"/>
            </a:xfrm>
            <a:custGeom>
              <a:avLst/>
              <a:gdLst/>
              <a:ahLst/>
              <a:cxnLst/>
              <a:rect l="l" t="t" r="r" b="b"/>
              <a:pathLst>
                <a:path w="23710" h="7631" extrusionOk="0">
                  <a:moveTo>
                    <a:pt x="1" y="396"/>
                  </a:moveTo>
                  <a:cubicBezTo>
                    <a:pt x="2098" y="4803"/>
                    <a:pt x="23709" y="7630"/>
                    <a:pt x="23709" y="7630"/>
                  </a:cubicBezTo>
                  <a:cubicBezTo>
                    <a:pt x="23709" y="7630"/>
                    <a:pt x="12736" y="2736"/>
                    <a:pt x="7417" y="1369"/>
                  </a:cubicBezTo>
                  <a:cubicBezTo>
                    <a:pt x="2098" y="1"/>
                    <a:pt x="1" y="396"/>
                    <a:pt x="1" y="3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2709275" y="4714650"/>
              <a:ext cx="497775" cy="163400"/>
            </a:xfrm>
            <a:custGeom>
              <a:avLst/>
              <a:gdLst/>
              <a:ahLst/>
              <a:cxnLst/>
              <a:rect l="l" t="t" r="r" b="b"/>
              <a:pathLst>
                <a:path w="19911" h="6536" extrusionOk="0">
                  <a:moveTo>
                    <a:pt x="1" y="335"/>
                  </a:moveTo>
                  <a:cubicBezTo>
                    <a:pt x="4043" y="6535"/>
                    <a:pt x="19910" y="3313"/>
                    <a:pt x="19910" y="3313"/>
                  </a:cubicBezTo>
                  <a:cubicBezTo>
                    <a:pt x="19910" y="3313"/>
                    <a:pt x="12828" y="1672"/>
                    <a:pt x="7934" y="821"/>
                  </a:cubicBezTo>
                  <a:cubicBezTo>
                    <a:pt x="3040" y="0"/>
                    <a:pt x="1" y="335"/>
                    <a:pt x="1" y="3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1755625" y="4643975"/>
              <a:ext cx="352600" cy="557025"/>
            </a:xfrm>
            <a:custGeom>
              <a:avLst/>
              <a:gdLst/>
              <a:ahLst/>
              <a:cxnLst/>
              <a:rect l="l" t="t" r="r" b="b"/>
              <a:pathLst>
                <a:path w="14104" h="22281" extrusionOk="0">
                  <a:moveTo>
                    <a:pt x="3708" y="7964"/>
                  </a:moveTo>
                  <a:cubicBezTo>
                    <a:pt x="6687" y="13770"/>
                    <a:pt x="12523" y="22280"/>
                    <a:pt x="12523" y="22280"/>
                  </a:cubicBezTo>
                  <a:cubicBezTo>
                    <a:pt x="14104" y="16262"/>
                    <a:pt x="0" y="1"/>
                    <a:pt x="0" y="1"/>
                  </a:cubicBezTo>
                  <a:cubicBezTo>
                    <a:pt x="0" y="1"/>
                    <a:pt x="760" y="2159"/>
                    <a:pt x="3708" y="79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2217625" y="5068000"/>
              <a:ext cx="393650" cy="152000"/>
            </a:xfrm>
            <a:custGeom>
              <a:avLst/>
              <a:gdLst/>
              <a:ahLst/>
              <a:cxnLst/>
              <a:rect l="l" t="t" r="r" b="b"/>
              <a:pathLst>
                <a:path w="15746" h="6080" extrusionOk="0">
                  <a:moveTo>
                    <a:pt x="62" y="0"/>
                  </a:moveTo>
                  <a:cubicBezTo>
                    <a:pt x="1" y="1581"/>
                    <a:pt x="4895" y="4408"/>
                    <a:pt x="10487" y="6079"/>
                  </a:cubicBezTo>
                  <a:lnTo>
                    <a:pt x="15746" y="6079"/>
                  </a:lnTo>
                  <a:lnTo>
                    <a:pt x="15685" y="6049"/>
                  </a:lnTo>
                  <a:cubicBezTo>
                    <a:pt x="10123" y="2918"/>
                    <a:pt x="62" y="0"/>
                    <a:pt x="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2133275" y="5143225"/>
              <a:ext cx="136050" cy="76775"/>
            </a:xfrm>
            <a:custGeom>
              <a:avLst/>
              <a:gdLst/>
              <a:ahLst/>
              <a:cxnLst/>
              <a:rect l="l" t="t" r="r" b="b"/>
              <a:pathLst>
                <a:path w="5442" h="3071" extrusionOk="0">
                  <a:moveTo>
                    <a:pt x="1885" y="3070"/>
                  </a:moveTo>
                  <a:lnTo>
                    <a:pt x="5442" y="3070"/>
                  </a:lnTo>
                  <a:cubicBezTo>
                    <a:pt x="3557" y="2189"/>
                    <a:pt x="1733" y="1155"/>
                    <a:pt x="1" y="0"/>
                  </a:cubicBezTo>
                  <a:cubicBezTo>
                    <a:pt x="1" y="821"/>
                    <a:pt x="700" y="1946"/>
                    <a:pt x="1885" y="30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8"/>
          <p:cNvGrpSpPr/>
          <p:nvPr/>
        </p:nvGrpSpPr>
        <p:grpSpPr>
          <a:xfrm rot="5400000" flipH="1">
            <a:off x="3145183" y="4326773"/>
            <a:ext cx="737649" cy="958806"/>
            <a:chOff x="238125" y="1386325"/>
            <a:chExt cx="671750" cy="873150"/>
          </a:xfrm>
        </p:grpSpPr>
        <p:sp>
          <p:nvSpPr>
            <p:cNvPr id="828" name="Google Shape;828;p8"/>
            <p:cNvSpPr/>
            <p:nvPr/>
          </p:nvSpPr>
          <p:spPr>
            <a:xfrm>
              <a:off x="238125" y="1386325"/>
              <a:ext cx="671750" cy="873150"/>
            </a:xfrm>
            <a:custGeom>
              <a:avLst/>
              <a:gdLst/>
              <a:ahLst/>
              <a:cxnLst/>
              <a:rect l="l" t="t" r="r" b="b"/>
              <a:pathLst>
                <a:path w="26870" h="34926" extrusionOk="0">
                  <a:moveTo>
                    <a:pt x="16140" y="16414"/>
                  </a:moveTo>
                  <a:cubicBezTo>
                    <a:pt x="11976" y="15958"/>
                    <a:pt x="12310" y="13922"/>
                    <a:pt x="15107" y="13618"/>
                  </a:cubicBezTo>
                  <a:cubicBezTo>
                    <a:pt x="17933" y="13314"/>
                    <a:pt x="20760" y="15502"/>
                    <a:pt x="23800" y="13861"/>
                  </a:cubicBezTo>
                  <a:cubicBezTo>
                    <a:pt x="26870" y="12220"/>
                    <a:pt x="24864" y="7356"/>
                    <a:pt x="23982" y="5077"/>
                  </a:cubicBezTo>
                  <a:cubicBezTo>
                    <a:pt x="23496" y="3648"/>
                    <a:pt x="23587" y="2068"/>
                    <a:pt x="24225" y="700"/>
                  </a:cubicBezTo>
                  <a:cubicBezTo>
                    <a:pt x="24225" y="700"/>
                    <a:pt x="23162" y="1490"/>
                    <a:pt x="21277" y="1156"/>
                  </a:cubicBezTo>
                  <a:cubicBezTo>
                    <a:pt x="19423" y="821"/>
                    <a:pt x="17295" y="153"/>
                    <a:pt x="15775" y="1916"/>
                  </a:cubicBezTo>
                  <a:cubicBezTo>
                    <a:pt x="14286" y="3648"/>
                    <a:pt x="14742" y="5289"/>
                    <a:pt x="14408" y="7782"/>
                  </a:cubicBezTo>
                  <a:cubicBezTo>
                    <a:pt x="14104" y="10244"/>
                    <a:pt x="11915" y="8755"/>
                    <a:pt x="12037" y="6110"/>
                  </a:cubicBezTo>
                  <a:cubicBezTo>
                    <a:pt x="12158" y="3466"/>
                    <a:pt x="14924" y="700"/>
                    <a:pt x="14924" y="700"/>
                  </a:cubicBezTo>
                  <a:cubicBezTo>
                    <a:pt x="14012" y="426"/>
                    <a:pt x="13070" y="213"/>
                    <a:pt x="12128" y="92"/>
                  </a:cubicBezTo>
                  <a:cubicBezTo>
                    <a:pt x="11155" y="1"/>
                    <a:pt x="10183" y="31"/>
                    <a:pt x="9240" y="244"/>
                  </a:cubicBezTo>
                  <a:cubicBezTo>
                    <a:pt x="8116" y="1004"/>
                    <a:pt x="7204" y="2007"/>
                    <a:pt x="6596" y="3223"/>
                  </a:cubicBezTo>
                  <a:cubicBezTo>
                    <a:pt x="5654" y="5138"/>
                    <a:pt x="6809" y="7600"/>
                    <a:pt x="7447" y="11429"/>
                  </a:cubicBezTo>
                  <a:cubicBezTo>
                    <a:pt x="8085" y="15229"/>
                    <a:pt x="5046" y="13375"/>
                    <a:pt x="4468" y="9302"/>
                  </a:cubicBezTo>
                  <a:cubicBezTo>
                    <a:pt x="3921" y="5229"/>
                    <a:pt x="6474" y="1065"/>
                    <a:pt x="6474" y="1065"/>
                  </a:cubicBezTo>
                  <a:cubicBezTo>
                    <a:pt x="6474" y="1065"/>
                    <a:pt x="3313" y="2128"/>
                    <a:pt x="1337" y="3618"/>
                  </a:cubicBezTo>
                  <a:cubicBezTo>
                    <a:pt x="729" y="4043"/>
                    <a:pt x="274" y="4651"/>
                    <a:pt x="0" y="5350"/>
                  </a:cubicBezTo>
                  <a:lnTo>
                    <a:pt x="0" y="10609"/>
                  </a:lnTo>
                  <a:cubicBezTo>
                    <a:pt x="395" y="12311"/>
                    <a:pt x="973" y="13952"/>
                    <a:pt x="1672" y="15533"/>
                  </a:cubicBezTo>
                  <a:cubicBezTo>
                    <a:pt x="2523" y="17569"/>
                    <a:pt x="1094" y="16749"/>
                    <a:pt x="0" y="14834"/>
                  </a:cubicBezTo>
                  <a:lnTo>
                    <a:pt x="0" y="29758"/>
                  </a:lnTo>
                  <a:cubicBezTo>
                    <a:pt x="1398" y="34135"/>
                    <a:pt x="6444" y="34925"/>
                    <a:pt x="8602" y="34621"/>
                  </a:cubicBezTo>
                  <a:cubicBezTo>
                    <a:pt x="11398" y="34256"/>
                    <a:pt x="11368" y="32737"/>
                    <a:pt x="14164" y="32007"/>
                  </a:cubicBezTo>
                  <a:cubicBezTo>
                    <a:pt x="16961" y="31278"/>
                    <a:pt x="17873" y="27965"/>
                    <a:pt x="17873" y="27965"/>
                  </a:cubicBezTo>
                  <a:cubicBezTo>
                    <a:pt x="17234" y="28360"/>
                    <a:pt x="16535" y="28694"/>
                    <a:pt x="15806" y="28907"/>
                  </a:cubicBezTo>
                  <a:cubicBezTo>
                    <a:pt x="14894" y="29120"/>
                    <a:pt x="13526" y="28785"/>
                    <a:pt x="11550" y="27721"/>
                  </a:cubicBezTo>
                  <a:cubicBezTo>
                    <a:pt x="9575" y="26658"/>
                    <a:pt x="5927" y="26202"/>
                    <a:pt x="5684" y="25503"/>
                  </a:cubicBezTo>
                  <a:cubicBezTo>
                    <a:pt x="5441" y="24773"/>
                    <a:pt x="6839" y="24469"/>
                    <a:pt x="10274" y="25867"/>
                  </a:cubicBezTo>
                  <a:cubicBezTo>
                    <a:pt x="13708" y="27266"/>
                    <a:pt x="15867" y="28542"/>
                    <a:pt x="20031" y="25867"/>
                  </a:cubicBezTo>
                  <a:cubicBezTo>
                    <a:pt x="24225" y="23223"/>
                    <a:pt x="25988" y="14834"/>
                    <a:pt x="25988" y="14834"/>
                  </a:cubicBezTo>
                  <a:cubicBezTo>
                    <a:pt x="25988" y="14834"/>
                    <a:pt x="20274" y="16870"/>
                    <a:pt x="16140" y="16414"/>
                  </a:cubicBezTo>
                  <a:close/>
                  <a:moveTo>
                    <a:pt x="15897" y="9302"/>
                  </a:moveTo>
                  <a:cubicBezTo>
                    <a:pt x="15897" y="9302"/>
                    <a:pt x="18025" y="8268"/>
                    <a:pt x="19119" y="9028"/>
                  </a:cubicBezTo>
                  <a:cubicBezTo>
                    <a:pt x="20213" y="9818"/>
                    <a:pt x="18845" y="10274"/>
                    <a:pt x="17508" y="10274"/>
                  </a:cubicBezTo>
                  <a:cubicBezTo>
                    <a:pt x="16171" y="10305"/>
                    <a:pt x="14833" y="9514"/>
                    <a:pt x="15897" y="9302"/>
                  </a:cubicBezTo>
                  <a:close/>
                  <a:moveTo>
                    <a:pt x="1429" y="8025"/>
                  </a:moveTo>
                  <a:cubicBezTo>
                    <a:pt x="1429" y="8025"/>
                    <a:pt x="334" y="6505"/>
                    <a:pt x="1307" y="4986"/>
                  </a:cubicBezTo>
                  <a:cubicBezTo>
                    <a:pt x="2249" y="3466"/>
                    <a:pt x="3921" y="3283"/>
                    <a:pt x="3496" y="4408"/>
                  </a:cubicBezTo>
                  <a:cubicBezTo>
                    <a:pt x="3070" y="5533"/>
                    <a:pt x="2736" y="5685"/>
                    <a:pt x="2948" y="6627"/>
                  </a:cubicBezTo>
                  <a:cubicBezTo>
                    <a:pt x="3131" y="7539"/>
                    <a:pt x="3587" y="8147"/>
                    <a:pt x="2705" y="8694"/>
                  </a:cubicBezTo>
                  <a:cubicBezTo>
                    <a:pt x="1854" y="9241"/>
                    <a:pt x="1368" y="8572"/>
                    <a:pt x="1429" y="8025"/>
                  </a:cubicBezTo>
                  <a:close/>
                  <a:moveTo>
                    <a:pt x="2614" y="29515"/>
                  </a:moveTo>
                  <a:cubicBezTo>
                    <a:pt x="2128" y="29180"/>
                    <a:pt x="1155" y="28238"/>
                    <a:pt x="2128" y="28086"/>
                  </a:cubicBezTo>
                  <a:cubicBezTo>
                    <a:pt x="2128" y="28086"/>
                    <a:pt x="5076" y="27509"/>
                    <a:pt x="5015" y="28694"/>
                  </a:cubicBezTo>
                  <a:cubicBezTo>
                    <a:pt x="4985" y="29880"/>
                    <a:pt x="3100" y="29819"/>
                    <a:pt x="2614" y="29515"/>
                  </a:cubicBezTo>
                  <a:close/>
                  <a:moveTo>
                    <a:pt x="6809" y="17630"/>
                  </a:moveTo>
                  <a:cubicBezTo>
                    <a:pt x="6049" y="18481"/>
                    <a:pt x="5927" y="17326"/>
                    <a:pt x="6110" y="16627"/>
                  </a:cubicBezTo>
                  <a:cubicBezTo>
                    <a:pt x="6262" y="15898"/>
                    <a:pt x="6687" y="15442"/>
                    <a:pt x="7204" y="15624"/>
                  </a:cubicBezTo>
                  <a:cubicBezTo>
                    <a:pt x="7386" y="16293"/>
                    <a:pt x="7265" y="17053"/>
                    <a:pt x="6809" y="17630"/>
                  </a:cubicBezTo>
                  <a:close/>
                  <a:moveTo>
                    <a:pt x="19210" y="21186"/>
                  </a:moveTo>
                  <a:cubicBezTo>
                    <a:pt x="17964" y="21794"/>
                    <a:pt x="19301" y="22706"/>
                    <a:pt x="17569" y="23192"/>
                  </a:cubicBezTo>
                  <a:cubicBezTo>
                    <a:pt x="15836" y="23709"/>
                    <a:pt x="12888" y="21764"/>
                    <a:pt x="14894" y="20822"/>
                  </a:cubicBezTo>
                  <a:cubicBezTo>
                    <a:pt x="14894" y="20822"/>
                    <a:pt x="17447" y="19393"/>
                    <a:pt x="19058" y="19515"/>
                  </a:cubicBezTo>
                  <a:cubicBezTo>
                    <a:pt x="20639" y="19636"/>
                    <a:pt x="20426" y="20578"/>
                    <a:pt x="19210" y="211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238125" y="1507900"/>
              <a:ext cx="553225" cy="598825"/>
            </a:xfrm>
            <a:custGeom>
              <a:avLst/>
              <a:gdLst/>
              <a:ahLst/>
              <a:cxnLst/>
              <a:rect l="l" t="t" r="r" b="b"/>
              <a:pathLst>
                <a:path w="22129" h="23953" extrusionOk="0">
                  <a:moveTo>
                    <a:pt x="304" y="20032"/>
                  </a:moveTo>
                  <a:lnTo>
                    <a:pt x="1763" y="18664"/>
                  </a:lnTo>
                  <a:cubicBezTo>
                    <a:pt x="2492" y="20092"/>
                    <a:pt x="3587" y="21308"/>
                    <a:pt x="4924" y="22159"/>
                  </a:cubicBezTo>
                  <a:cubicBezTo>
                    <a:pt x="6262" y="23071"/>
                    <a:pt x="7751" y="23710"/>
                    <a:pt x="9331" y="23953"/>
                  </a:cubicBezTo>
                  <a:cubicBezTo>
                    <a:pt x="9331" y="23953"/>
                    <a:pt x="5593" y="22463"/>
                    <a:pt x="4468" y="21187"/>
                  </a:cubicBezTo>
                  <a:cubicBezTo>
                    <a:pt x="3678" y="20214"/>
                    <a:pt x="2979" y="19150"/>
                    <a:pt x="2371" y="18056"/>
                  </a:cubicBezTo>
                  <a:lnTo>
                    <a:pt x="4742" y="15594"/>
                  </a:lnTo>
                  <a:cubicBezTo>
                    <a:pt x="4742" y="15594"/>
                    <a:pt x="7690" y="18512"/>
                    <a:pt x="10426" y="19241"/>
                  </a:cubicBezTo>
                  <a:cubicBezTo>
                    <a:pt x="13161" y="20001"/>
                    <a:pt x="14529" y="19606"/>
                    <a:pt x="14529" y="19606"/>
                  </a:cubicBezTo>
                  <a:cubicBezTo>
                    <a:pt x="14529" y="19606"/>
                    <a:pt x="11581" y="19454"/>
                    <a:pt x="9301" y="18269"/>
                  </a:cubicBezTo>
                  <a:cubicBezTo>
                    <a:pt x="7842" y="17478"/>
                    <a:pt x="6535" y="16475"/>
                    <a:pt x="5380" y="15260"/>
                  </a:cubicBezTo>
                  <a:lnTo>
                    <a:pt x="8268" y="12190"/>
                  </a:lnTo>
                  <a:cubicBezTo>
                    <a:pt x="9818" y="13041"/>
                    <a:pt x="11520" y="13588"/>
                    <a:pt x="13283" y="13861"/>
                  </a:cubicBezTo>
                  <a:cubicBezTo>
                    <a:pt x="14772" y="14074"/>
                    <a:pt x="16292" y="13892"/>
                    <a:pt x="17721" y="13375"/>
                  </a:cubicBezTo>
                  <a:cubicBezTo>
                    <a:pt x="17721" y="13375"/>
                    <a:pt x="14955" y="13861"/>
                    <a:pt x="13040" y="13375"/>
                  </a:cubicBezTo>
                  <a:cubicBezTo>
                    <a:pt x="11611" y="12949"/>
                    <a:pt x="10213" y="12372"/>
                    <a:pt x="8906" y="11642"/>
                  </a:cubicBezTo>
                  <a:cubicBezTo>
                    <a:pt x="8906" y="11642"/>
                    <a:pt x="11672" y="8086"/>
                    <a:pt x="12523" y="7326"/>
                  </a:cubicBezTo>
                  <a:cubicBezTo>
                    <a:pt x="13009" y="6870"/>
                    <a:pt x="13556" y="6475"/>
                    <a:pt x="14104" y="6141"/>
                  </a:cubicBezTo>
                  <a:cubicBezTo>
                    <a:pt x="15350" y="6962"/>
                    <a:pt x="16839" y="7417"/>
                    <a:pt x="18329" y="7478"/>
                  </a:cubicBezTo>
                  <a:cubicBezTo>
                    <a:pt x="19696" y="7478"/>
                    <a:pt x="21034" y="7053"/>
                    <a:pt x="22128" y="6232"/>
                  </a:cubicBezTo>
                  <a:cubicBezTo>
                    <a:pt x="22128" y="6232"/>
                    <a:pt x="19970" y="7022"/>
                    <a:pt x="18329" y="6992"/>
                  </a:cubicBezTo>
                  <a:cubicBezTo>
                    <a:pt x="16687" y="6962"/>
                    <a:pt x="14408" y="5533"/>
                    <a:pt x="14408" y="5533"/>
                  </a:cubicBezTo>
                  <a:cubicBezTo>
                    <a:pt x="14408" y="5533"/>
                    <a:pt x="16049" y="4013"/>
                    <a:pt x="17326" y="2797"/>
                  </a:cubicBezTo>
                  <a:cubicBezTo>
                    <a:pt x="18633" y="1551"/>
                    <a:pt x="20031" y="1"/>
                    <a:pt x="20031" y="1"/>
                  </a:cubicBezTo>
                  <a:lnTo>
                    <a:pt x="15745" y="3740"/>
                  </a:lnTo>
                  <a:cubicBezTo>
                    <a:pt x="15471" y="3192"/>
                    <a:pt x="15380" y="2615"/>
                    <a:pt x="15471" y="2037"/>
                  </a:cubicBezTo>
                  <a:cubicBezTo>
                    <a:pt x="15623" y="1278"/>
                    <a:pt x="15958" y="578"/>
                    <a:pt x="16505" y="1"/>
                  </a:cubicBezTo>
                  <a:cubicBezTo>
                    <a:pt x="15867" y="426"/>
                    <a:pt x="15380" y="1065"/>
                    <a:pt x="15167" y="1794"/>
                  </a:cubicBezTo>
                  <a:cubicBezTo>
                    <a:pt x="14894" y="2554"/>
                    <a:pt x="14924" y="3405"/>
                    <a:pt x="15228" y="4165"/>
                  </a:cubicBezTo>
                  <a:cubicBezTo>
                    <a:pt x="15228" y="4165"/>
                    <a:pt x="13496" y="5776"/>
                    <a:pt x="12219" y="6840"/>
                  </a:cubicBezTo>
                  <a:cubicBezTo>
                    <a:pt x="11581" y="7357"/>
                    <a:pt x="10973" y="7965"/>
                    <a:pt x="10517" y="8664"/>
                  </a:cubicBezTo>
                  <a:cubicBezTo>
                    <a:pt x="10517" y="8664"/>
                    <a:pt x="9271" y="6475"/>
                    <a:pt x="9301" y="4530"/>
                  </a:cubicBezTo>
                  <a:cubicBezTo>
                    <a:pt x="9331" y="3284"/>
                    <a:pt x="9514" y="2068"/>
                    <a:pt x="9879" y="882"/>
                  </a:cubicBezTo>
                  <a:cubicBezTo>
                    <a:pt x="9210" y="2402"/>
                    <a:pt x="8876" y="4074"/>
                    <a:pt x="8967" y="5746"/>
                  </a:cubicBezTo>
                  <a:cubicBezTo>
                    <a:pt x="9088" y="8512"/>
                    <a:pt x="9939" y="9515"/>
                    <a:pt x="9939" y="9515"/>
                  </a:cubicBezTo>
                  <a:cubicBezTo>
                    <a:pt x="9362" y="10366"/>
                    <a:pt x="8663" y="11156"/>
                    <a:pt x="7872" y="11886"/>
                  </a:cubicBezTo>
                  <a:lnTo>
                    <a:pt x="5654" y="13740"/>
                  </a:lnTo>
                  <a:cubicBezTo>
                    <a:pt x="5654" y="13740"/>
                    <a:pt x="3799" y="11551"/>
                    <a:pt x="2918" y="9454"/>
                  </a:cubicBezTo>
                  <a:cubicBezTo>
                    <a:pt x="2371" y="8025"/>
                    <a:pt x="2097" y="6536"/>
                    <a:pt x="2128" y="5047"/>
                  </a:cubicBezTo>
                  <a:cubicBezTo>
                    <a:pt x="2128" y="5047"/>
                    <a:pt x="1793" y="7965"/>
                    <a:pt x="2614" y="9788"/>
                  </a:cubicBezTo>
                  <a:cubicBezTo>
                    <a:pt x="3374" y="11308"/>
                    <a:pt x="4255" y="12798"/>
                    <a:pt x="5228" y="14226"/>
                  </a:cubicBezTo>
                  <a:lnTo>
                    <a:pt x="2553" y="16779"/>
                  </a:lnTo>
                  <a:cubicBezTo>
                    <a:pt x="1641" y="15867"/>
                    <a:pt x="881" y="14834"/>
                    <a:pt x="274" y="13709"/>
                  </a:cubicBezTo>
                  <a:lnTo>
                    <a:pt x="0" y="13162"/>
                  </a:lnTo>
                  <a:lnTo>
                    <a:pt x="0" y="14135"/>
                  </a:lnTo>
                  <a:cubicBezTo>
                    <a:pt x="578" y="15229"/>
                    <a:pt x="1277" y="16293"/>
                    <a:pt x="2097" y="17235"/>
                  </a:cubicBezTo>
                  <a:cubicBezTo>
                    <a:pt x="2097" y="17235"/>
                    <a:pt x="1216" y="18481"/>
                    <a:pt x="274" y="200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8"/>
          <p:cNvGrpSpPr/>
          <p:nvPr/>
        </p:nvGrpSpPr>
        <p:grpSpPr>
          <a:xfrm rot="10800000" flipH="1">
            <a:off x="6984267" y="3990830"/>
            <a:ext cx="2132169" cy="1182528"/>
            <a:chOff x="4586225" y="470675"/>
            <a:chExt cx="2775900" cy="1539550"/>
          </a:xfrm>
        </p:grpSpPr>
        <p:sp>
          <p:nvSpPr>
            <p:cNvPr id="831" name="Google Shape;831;p8"/>
            <p:cNvSpPr/>
            <p:nvPr/>
          </p:nvSpPr>
          <p:spPr>
            <a:xfrm>
              <a:off x="5521650" y="763975"/>
              <a:ext cx="1840475" cy="652775"/>
            </a:xfrm>
            <a:custGeom>
              <a:avLst/>
              <a:gdLst/>
              <a:ahLst/>
              <a:cxnLst/>
              <a:rect l="l" t="t" r="r" b="b"/>
              <a:pathLst>
                <a:path w="73619" h="26111" extrusionOk="0">
                  <a:moveTo>
                    <a:pt x="73619" y="1"/>
                  </a:moveTo>
                  <a:cubicBezTo>
                    <a:pt x="62099" y="487"/>
                    <a:pt x="47266" y="2524"/>
                    <a:pt x="32858" y="8481"/>
                  </a:cubicBezTo>
                  <a:cubicBezTo>
                    <a:pt x="2827" y="20913"/>
                    <a:pt x="912" y="24591"/>
                    <a:pt x="912" y="24591"/>
                  </a:cubicBezTo>
                  <a:cubicBezTo>
                    <a:pt x="912" y="24591"/>
                    <a:pt x="0" y="26110"/>
                    <a:pt x="3526" y="23648"/>
                  </a:cubicBezTo>
                  <a:cubicBezTo>
                    <a:pt x="7083" y="21217"/>
                    <a:pt x="19545" y="15442"/>
                    <a:pt x="35411" y="9119"/>
                  </a:cubicBezTo>
                  <a:cubicBezTo>
                    <a:pt x="49606" y="3466"/>
                    <a:pt x="64378" y="1460"/>
                    <a:pt x="73619" y="1004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5234400" y="782225"/>
              <a:ext cx="784250" cy="379200"/>
            </a:xfrm>
            <a:custGeom>
              <a:avLst/>
              <a:gdLst/>
              <a:ahLst/>
              <a:cxnLst/>
              <a:rect l="l" t="t" r="r" b="b"/>
              <a:pathLst>
                <a:path w="31370" h="15168" extrusionOk="0">
                  <a:moveTo>
                    <a:pt x="31369" y="14256"/>
                  </a:moveTo>
                  <a:cubicBezTo>
                    <a:pt x="31369" y="14256"/>
                    <a:pt x="23253" y="8511"/>
                    <a:pt x="14986" y="4803"/>
                  </a:cubicBezTo>
                  <a:cubicBezTo>
                    <a:pt x="10183" y="2614"/>
                    <a:pt x="5168" y="1003"/>
                    <a:pt x="1" y="0"/>
                  </a:cubicBezTo>
                  <a:cubicBezTo>
                    <a:pt x="1" y="0"/>
                    <a:pt x="10822" y="5593"/>
                    <a:pt x="16232" y="9362"/>
                  </a:cubicBezTo>
                  <a:cubicBezTo>
                    <a:pt x="21673" y="13131"/>
                    <a:pt x="26810" y="15168"/>
                    <a:pt x="31369" y="14256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5429700" y="616550"/>
              <a:ext cx="794100" cy="466600"/>
            </a:xfrm>
            <a:custGeom>
              <a:avLst/>
              <a:gdLst/>
              <a:ahLst/>
              <a:cxnLst/>
              <a:rect l="l" t="t" r="r" b="b"/>
              <a:pathLst>
                <a:path w="31764" h="18664" extrusionOk="0">
                  <a:moveTo>
                    <a:pt x="31764" y="17144"/>
                  </a:moveTo>
                  <a:cubicBezTo>
                    <a:pt x="31764" y="17144"/>
                    <a:pt x="23588" y="8299"/>
                    <a:pt x="16080" y="4196"/>
                  </a:cubicBezTo>
                  <a:cubicBezTo>
                    <a:pt x="8542" y="62"/>
                    <a:pt x="0" y="1"/>
                    <a:pt x="0" y="1"/>
                  </a:cubicBezTo>
                  <a:cubicBezTo>
                    <a:pt x="0" y="1"/>
                    <a:pt x="11672" y="2980"/>
                    <a:pt x="16597" y="7600"/>
                  </a:cubicBezTo>
                  <a:cubicBezTo>
                    <a:pt x="21490" y="12220"/>
                    <a:pt x="27600" y="18664"/>
                    <a:pt x="31764" y="171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4878775" y="1104400"/>
              <a:ext cx="787275" cy="218125"/>
            </a:xfrm>
            <a:custGeom>
              <a:avLst/>
              <a:gdLst/>
              <a:ahLst/>
              <a:cxnLst/>
              <a:rect l="l" t="t" r="r" b="b"/>
              <a:pathLst>
                <a:path w="31491" h="8725" extrusionOk="0">
                  <a:moveTo>
                    <a:pt x="31491" y="7813"/>
                  </a:moveTo>
                  <a:cubicBezTo>
                    <a:pt x="31491" y="7813"/>
                    <a:pt x="24864" y="2645"/>
                    <a:pt x="14712" y="1338"/>
                  </a:cubicBezTo>
                  <a:cubicBezTo>
                    <a:pt x="4560" y="1"/>
                    <a:pt x="1" y="1278"/>
                    <a:pt x="1" y="1278"/>
                  </a:cubicBezTo>
                  <a:cubicBezTo>
                    <a:pt x="1" y="1278"/>
                    <a:pt x="8967" y="1825"/>
                    <a:pt x="16901" y="4499"/>
                  </a:cubicBezTo>
                  <a:cubicBezTo>
                    <a:pt x="24803" y="7205"/>
                    <a:pt x="29484" y="8724"/>
                    <a:pt x="31491" y="781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5423625" y="1302750"/>
              <a:ext cx="354900" cy="619325"/>
            </a:xfrm>
            <a:custGeom>
              <a:avLst/>
              <a:gdLst/>
              <a:ahLst/>
              <a:cxnLst/>
              <a:rect l="l" t="t" r="r" b="b"/>
              <a:pathLst>
                <a:path w="14196" h="24773" extrusionOk="0">
                  <a:moveTo>
                    <a:pt x="9757" y="0"/>
                  </a:moveTo>
                  <a:cubicBezTo>
                    <a:pt x="9757" y="0"/>
                    <a:pt x="7356" y="3252"/>
                    <a:pt x="5076" y="9423"/>
                  </a:cubicBezTo>
                  <a:cubicBezTo>
                    <a:pt x="2797" y="15563"/>
                    <a:pt x="0" y="24773"/>
                    <a:pt x="0" y="24773"/>
                  </a:cubicBezTo>
                  <a:cubicBezTo>
                    <a:pt x="0" y="24773"/>
                    <a:pt x="14195" y="8724"/>
                    <a:pt x="9757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4586225" y="1349850"/>
              <a:ext cx="993950" cy="606425"/>
            </a:xfrm>
            <a:custGeom>
              <a:avLst/>
              <a:gdLst/>
              <a:ahLst/>
              <a:cxnLst/>
              <a:rect l="l" t="t" r="r" b="b"/>
              <a:pathLst>
                <a:path w="39758" h="24257" extrusionOk="0">
                  <a:moveTo>
                    <a:pt x="39758" y="244"/>
                  </a:moveTo>
                  <a:cubicBezTo>
                    <a:pt x="39758" y="244"/>
                    <a:pt x="33284" y="1"/>
                    <a:pt x="23466" y="6566"/>
                  </a:cubicBezTo>
                  <a:cubicBezTo>
                    <a:pt x="13648" y="13132"/>
                    <a:pt x="0" y="24256"/>
                    <a:pt x="0" y="24256"/>
                  </a:cubicBezTo>
                  <a:cubicBezTo>
                    <a:pt x="0" y="24256"/>
                    <a:pt x="32250" y="10062"/>
                    <a:pt x="39758" y="2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6765600" y="470675"/>
              <a:ext cx="135275" cy="376150"/>
            </a:xfrm>
            <a:custGeom>
              <a:avLst/>
              <a:gdLst/>
              <a:ahLst/>
              <a:cxnLst/>
              <a:rect l="l" t="t" r="r" b="b"/>
              <a:pathLst>
                <a:path w="5411" h="15046" extrusionOk="0">
                  <a:moveTo>
                    <a:pt x="1945" y="14924"/>
                  </a:moveTo>
                  <a:cubicBezTo>
                    <a:pt x="1945" y="14924"/>
                    <a:pt x="5411" y="9210"/>
                    <a:pt x="5411" y="3465"/>
                  </a:cubicBezTo>
                  <a:cubicBezTo>
                    <a:pt x="5411" y="2280"/>
                    <a:pt x="5350" y="1125"/>
                    <a:pt x="5259" y="0"/>
                  </a:cubicBezTo>
                  <a:lnTo>
                    <a:pt x="2979" y="0"/>
                  </a:lnTo>
                  <a:cubicBezTo>
                    <a:pt x="2584" y="2432"/>
                    <a:pt x="2067" y="4833"/>
                    <a:pt x="1459" y="6231"/>
                  </a:cubicBezTo>
                  <a:cubicBezTo>
                    <a:pt x="0" y="9970"/>
                    <a:pt x="1824" y="15046"/>
                    <a:pt x="1945" y="1492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6896300" y="474450"/>
              <a:ext cx="215825" cy="366300"/>
            </a:xfrm>
            <a:custGeom>
              <a:avLst/>
              <a:gdLst/>
              <a:ahLst/>
              <a:cxnLst/>
              <a:rect l="l" t="t" r="r" b="b"/>
              <a:pathLst>
                <a:path w="8633" h="14652" extrusionOk="0">
                  <a:moveTo>
                    <a:pt x="1550" y="14135"/>
                  </a:moveTo>
                  <a:cubicBezTo>
                    <a:pt x="1642" y="14652"/>
                    <a:pt x="4620" y="10822"/>
                    <a:pt x="6626" y="6658"/>
                  </a:cubicBezTo>
                  <a:cubicBezTo>
                    <a:pt x="8633" y="2493"/>
                    <a:pt x="7660" y="1"/>
                    <a:pt x="7660" y="1"/>
                  </a:cubicBezTo>
                  <a:cubicBezTo>
                    <a:pt x="7660" y="1"/>
                    <a:pt x="1368" y="7357"/>
                    <a:pt x="699" y="9880"/>
                  </a:cubicBezTo>
                  <a:cubicBezTo>
                    <a:pt x="0" y="12402"/>
                    <a:pt x="1490" y="14196"/>
                    <a:pt x="1550" y="1413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6599925" y="470675"/>
              <a:ext cx="183925" cy="391350"/>
            </a:xfrm>
            <a:custGeom>
              <a:avLst/>
              <a:gdLst/>
              <a:ahLst/>
              <a:cxnLst/>
              <a:rect l="l" t="t" r="r" b="b"/>
              <a:pathLst>
                <a:path w="7357" h="15654" extrusionOk="0">
                  <a:moveTo>
                    <a:pt x="4682" y="2310"/>
                  </a:moveTo>
                  <a:cubicBezTo>
                    <a:pt x="4408" y="1550"/>
                    <a:pt x="4135" y="790"/>
                    <a:pt x="3800" y="0"/>
                  </a:cubicBezTo>
                  <a:lnTo>
                    <a:pt x="1" y="0"/>
                  </a:lnTo>
                  <a:cubicBezTo>
                    <a:pt x="1794" y="6535"/>
                    <a:pt x="4013" y="13344"/>
                    <a:pt x="6019" y="15654"/>
                  </a:cubicBezTo>
                  <a:cubicBezTo>
                    <a:pt x="5989" y="15654"/>
                    <a:pt x="7357" y="9970"/>
                    <a:pt x="4682" y="231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5657675" y="495750"/>
              <a:ext cx="711275" cy="483300"/>
            </a:xfrm>
            <a:custGeom>
              <a:avLst/>
              <a:gdLst/>
              <a:ahLst/>
              <a:cxnLst/>
              <a:rect l="l" t="t" r="r" b="b"/>
              <a:pathLst>
                <a:path w="28451" h="19332" extrusionOk="0">
                  <a:moveTo>
                    <a:pt x="9879" y="8450"/>
                  </a:moveTo>
                  <a:cubicBezTo>
                    <a:pt x="16414" y="11763"/>
                    <a:pt x="18815" y="14712"/>
                    <a:pt x="22067" y="17174"/>
                  </a:cubicBezTo>
                  <a:cubicBezTo>
                    <a:pt x="23891" y="18602"/>
                    <a:pt x="26140" y="19332"/>
                    <a:pt x="28451" y="19301"/>
                  </a:cubicBezTo>
                  <a:cubicBezTo>
                    <a:pt x="25837" y="14833"/>
                    <a:pt x="22007" y="11186"/>
                    <a:pt x="17447" y="8724"/>
                  </a:cubicBezTo>
                  <a:cubicBezTo>
                    <a:pt x="9909" y="4803"/>
                    <a:pt x="6991" y="4286"/>
                    <a:pt x="4438" y="2857"/>
                  </a:cubicBezTo>
                  <a:cubicBezTo>
                    <a:pt x="2888" y="2006"/>
                    <a:pt x="1398" y="1034"/>
                    <a:pt x="0" y="0"/>
                  </a:cubicBezTo>
                  <a:cubicBezTo>
                    <a:pt x="2553" y="3587"/>
                    <a:pt x="5927" y="6474"/>
                    <a:pt x="9879" y="845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6102200" y="470675"/>
              <a:ext cx="405050" cy="461275"/>
            </a:xfrm>
            <a:custGeom>
              <a:avLst/>
              <a:gdLst/>
              <a:ahLst/>
              <a:cxnLst/>
              <a:rect l="l" t="t" r="r" b="b"/>
              <a:pathLst>
                <a:path w="16202" h="18451" extrusionOk="0">
                  <a:moveTo>
                    <a:pt x="16202" y="18055"/>
                  </a:moveTo>
                  <a:cubicBezTo>
                    <a:pt x="16202" y="18055"/>
                    <a:pt x="9241" y="8176"/>
                    <a:pt x="4864" y="3040"/>
                  </a:cubicBezTo>
                  <a:cubicBezTo>
                    <a:pt x="3861" y="1885"/>
                    <a:pt x="2919" y="881"/>
                    <a:pt x="2068" y="0"/>
                  </a:cubicBezTo>
                  <a:lnTo>
                    <a:pt x="1" y="0"/>
                  </a:lnTo>
                  <a:cubicBezTo>
                    <a:pt x="2220" y="3374"/>
                    <a:pt x="5289" y="7903"/>
                    <a:pt x="7417" y="10942"/>
                  </a:cubicBezTo>
                  <a:cubicBezTo>
                    <a:pt x="11186" y="16231"/>
                    <a:pt x="13861" y="18450"/>
                    <a:pt x="16202" y="1805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4997325" y="933425"/>
              <a:ext cx="831350" cy="309300"/>
            </a:xfrm>
            <a:custGeom>
              <a:avLst/>
              <a:gdLst/>
              <a:ahLst/>
              <a:cxnLst/>
              <a:rect l="l" t="t" r="r" b="b"/>
              <a:pathLst>
                <a:path w="33254" h="12372" extrusionOk="0">
                  <a:moveTo>
                    <a:pt x="33253" y="11521"/>
                  </a:moveTo>
                  <a:cubicBezTo>
                    <a:pt x="33253" y="11521"/>
                    <a:pt x="24134" y="4682"/>
                    <a:pt x="15897" y="2585"/>
                  </a:cubicBezTo>
                  <a:cubicBezTo>
                    <a:pt x="10669" y="1278"/>
                    <a:pt x="5350" y="396"/>
                    <a:pt x="0" y="1"/>
                  </a:cubicBezTo>
                  <a:cubicBezTo>
                    <a:pt x="0" y="1"/>
                    <a:pt x="11915" y="3496"/>
                    <a:pt x="18299" y="6961"/>
                  </a:cubicBezTo>
                  <a:cubicBezTo>
                    <a:pt x="24682" y="10427"/>
                    <a:pt x="31095" y="12372"/>
                    <a:pt x="33253" y="1152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6334725" y="470675"/>
              <a:ext cx="303975" cy="414150"/>
            </a:xfrm>
            <a:custGeom>
              <a:avLst/>
              <a:gdLst/>
              <a:ahLst/>
              <a:cxnLst/>
              <a:rect l="l" t="t" r="r" b="b"/>
              <a:pathLst>
                <a:path w="12159" h="16566" extrusionOk="0">
                  <a:moveTo>
                    <a:pt x="1" y="0"/>
                  </a:moveTo>
                  <a:cubicBezTo>
                    <a:pt x="3375" y="7356"/>
                    <a:pt x="7964" y="15441"/>
                    <a:pt x="12159" y="16566"/>
                  </a:cubicBezTo>
                  <a:cubicBezTo>
                    <a:pt x="12159" y="16566"/>
                    <a:pt x="7691" y="720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6732925" y="860475"/>
              <a:ext cx="159600" cy="661900"/>
            </a:xfrm>
            <a:custGeom>
              <a:avLst/>
              <a:gdLst/>
              <a:ahLst/>
              <a:cxnLst/>
              <a:rect l="l" t="t" r="r" b="b"/>
              <a:pathLst>
                <a:path w="6384" h="26476" extrusionOk="0">
                  <a:moveTo>
                    <a:pt x="2280" y="11095"/>
                  </a:moveTo>
                  <a:cubicBezTo>
                    <a:pt x="4559" y="18603"/>
                    <a:pt x="6262" y="26475"/>
                    <a:pt x="6262" y="26475"/>
                  </a:cubicBezTo>
                  <a:cubicBezTo>
                    <a:pt x="6262" y="26475"/>
                    <a:pt x="6383" y="5837"/>
                    <a:pt x="1368" y="1"/>
                  </a:cubicBezTo>
                  <a:cubicBezTo>
                    <a:pt x="1368" y="1"/>
                    <a:pt x="0" y="3557"/>
                    <a:pt x="2280" y="1109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6618925" y="881000"/>
              <a:ext cx="161875" cy="810075"/>
            </a:xfrm>
            <a:custGeom>
              <a:avLst/>
              <a:gdLst/>
              <a:ahLst/>
              <a:cxnLst/>
              <a:rect l="l" t="t" r="r" b="b"/>
              <a:pathLst>
                <a:path w="6475" h="32403" extrusionOk="0">
                  <a:moveTo>
                    <a:pt x="2037" y="16293"/>
                  </a:moveTo>
                  <a:cubicBezTo>
                    <a:pt x="4104" y="26445"/>
                    <a:pt x="5928" y="32402"/>
                    <a:pt x="5928" y="32402"/>
                  </a:cubicBezTo>
                  <a:cubicBezTo>
                    <a:pt x="5928" y="32402"/>
                    <a:pt x="6475" y="4560"/>
                    <a:pt x="1824" y="1"/>
                  </a:cubicBezTo>
                  <a:cubicBezTo>
                    <a:pt x="1824" y="1"/>
                    <a:pt x="1" y="6141"/>
                    <a:pt x="2037" y="1629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6806625" y="852125"/>
              <a:ext cx="284225" cy="553225"/>
            </a:xfrm>
            <a:custGeom>
              <a:avLst/>
              <a:gdLst/>
              <a:ahLst/>
              <a:cxnLst/>
              <a:rect l="l" t="t" r="r" b="b"/>
              <a:pathLst>
                <a:path w="11369" h="22129" extrusionOk="0">
                  <a:moveTo>
                    <a:pt x="0" y="1"/>
                  </a:moveTo>
                  <a:cubicBezTo>
                    <a:pt x="0" y="1"/>
                    <a:pt x="1247" y="6049"/>
                    <a:pt x="5350" y="9818"/>
                  </a:cubicBezTo>
                  <a:cubicBezTo>
                    <a:pt x="9484" y="13587"/>
                    <a:pt x="10943" y="22129"/>
                    <a:pt x="10943" y="22129"/>
                  </a:cubicBezTo>
                  <a:cubicBezTo>
                    <a:pt x="10943" y="22129"/>
                    <a:pt x="11368" y="5928"/>
                    <a:pt x="0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6909200" y="830850"/>
              <a:ext cx="337425" cy="393650"/>
            </a:xfrm>
            <a:custGeom>
              <a:avLst/>
              <a:gdLst/>
              <a:ahLst/>
              <a:cxnLst/>
              <a:rect l="l" t="t" r="r" b="b"/>
              <a:pathLst>
                <a:path w="13497" h="15746" extrusionOk="0">
                  <a:moveTo>
                    <a:pt x="1" y="1"/>
                  </a:moveTo>
                  <a:cubicBezTo>
                    <a:pt x="1" y="1"/>
                    <a:pt x="1034" y="3526"/>
                    <a:pt x="4743" y="6748"/>
                  </a:cubicBezTo>
                  <a:cubicBezTo>
                    <a:pt x="8451" y="9940"/>
                    <a:pt x="13497" y="15745"/>
                    <a:pt x="13497" y="15745"/>
                  </a:cubicBezTo>
                  <a:cubicBezTo>
                    <a:pt x="13497" y="15745"/>
                    <a:pt x="6506" y="1"/>
                    <a:pt x="1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5938075" y="1127200"/>
              <a:ext cx="180100" cy="831350"/>
            </a:xfrm>
            <a:custGeom>
              <a:avLst/>
              <a:gdLst/>
              <a:ahLst/>
              <a:cxnLst/>
              <a:rect l="l" t="t" r="r" b="b"/>
              <a:pathLst>
                <a:path w="7204" h="33254" extrusionOk="0">
                  <a:moveTo>
                    <a:pt x="578" y="12554"/>
                  </a:moveTo>
                  <a:cubicBezTo>
                    <a:pt x="0" y="20883"/>
                    <a:pt x="1490" y="33254"/>
                    <a:pt x="1490" y="33254"/>
                  </a:cubicBezTo>
                  <a:cubicBezTo>
                    <a:pt x="1490" y="33254"/>
                    <a:pt x="7204" y="7326"/>
                    <a:pt x="3891" y="1"/>
                  </a:cubicBezTo>
                  <a:cubicBezTo>
                    <a:pt x="3891" y="1"/>
                    <a:pt x="1155" y="4226"/>
                    <a:pt x="578" y="1255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6456325" y="920525"/>
              <a:ext cx="174025" cy="892875"/>
            </a:xfrm>
            <a:custGeom>
              <a:avLst/>
              <a:gdLst/>
              <a:ahLst/>
              <a:cxnLst/>
              <a:rect l="l" t="t" r="r" b="b"/>
              <a:pathLst>
                <a:path w="6961" h="35715" extrusionOk="0">
                  <a:moveTo>
                    <a:pt x="2948" y="0"/>
                  </a:moveTo>
                  <a:cubicBezTo>
                    <a:pt x="2948" y="0"/>
                    <a:pt x="3648" y="7660"/>
                    <a:pt x="1824" y="14712"/>
                  </a:cubicBezTo>
                  <a:cubicBezTo>
                    <a:pt x="0" y="21794"/>
                    <a:pt x="1702" y="35715"/>
                    <a:pt x="1702" y="35715"/>
                  </a:cubicBezTo>
                  <a:cubicBezTo>
                    <a:pt x="1702" y="35715"/>
                    <a:pt x="2158" y="23405"/>
                    <a:pt x="4559" y="16201"/>
                  </a:cubicBezTo>
                  <a:cubicBezTo>
                    <a:pt x="6961" y="9028"/>
                    <a:pt x="5350" y="1398"/>
                    <a:pt x="2948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6132600" y="1040575"/>
              <a:ext cx="155050" cy="838175"/>
            </a:xfrm>
            <a:custGeom>
              <a:avLst/>
              <a:gdLst/>
              <a:ahLst/>
              <a:cxnLst/>
              <a:rect l="l" t="t" r="r" b="b"/>
              <a:pathLst>
                <a:path w="6202" h="33527" extrusionOk="0">
                  <a:moveTo>
                    <a:pt x="4104" y="1"/>
                  </a:moveTo>
                  <a:cubicBezTo>
                    <a:pt x="4104" y="1"/>
                    <a:pt x="2615" y="3314"/>
                    <a:pt x="1307" y="11642"/>
                  </a:cubicBezTo>
                  <a:cubicBezTo>
                    <a:pt x="0" y="19971"/>
                    <a:pt x="1429" y="33527"/>
                    <a:pt x="1429" y="33527"/>
                  </a:cubicBezTo>
                  <a:cubicBezTo>
                    <a:pt x="1429" y="33527"/>
                    <a:pt x="2341" y="21460"/>
                    <a:pt x="4256" y="13344"/>
                  </a:cubicBezTo>
                  <a:cubicBezTo>
                    <a:pt x="6201" y="5259"/>
                    <a:pt x="5988" y="1368"/>
                    <a:pt x="4104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5677425" y="1211550"/>
              <a:ext cx="275100" cy="798675"/>
            </a:xfrm>
            <a:custGeom>
              <a:avLst/>
              <a:gdLst/>
              <a:ahLst/>
              <a:cxnLst/>
              <a:rect l="l" t="t" r="r" b="b"/>
              <a:pathLst>
                <a:path w="11004" h="31947" extrusionOk="0">
                  <a:moveTo>
                    <a:pt x="3587" y="9119"/>
                  </a:moveTo>
                  <a:cubicBezTo>
                    <a:pt x="1642" y="16141"/>
                    <a:pt x="0" y="31946"/>
                    <a:pt x="0" y="31946"/>
                  </a:cubicBezTo>
                  <a:cubicBezTo>
                    <a:pt x="0" y="31946"/>
                    <a:pt x="11004" y="5290"/>
                    <a:pt x="7356" y="1"/>
                  </a:cubicBezTo>
                  <a:cubicBezTo>
                    <a:pt x="7356" y="1"/>
                    <a:pt x="5532" y="2128"/>
                    <a:pt x="3587" y="9119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6301300" y="969150"/>
              <a:ext cx="135275" cy="938500"/>
            </a:xfrm>
            <a:custGeom>
              <a:avLst/>
              <a:gdLst/>
              <a:ahLst/>
              <a:cxnLst/>
              <a:rect l="l" t="t" r="r" b="b"/>
              <a:pathLst>
                <a:path w="5411" h="37540" extrusionOk="0">
                  <a:moveTo>
                    <a:pt x="3435" y="0"/>
                  </a:moveTo>
                  <a:cubicBezTo>
                    <a:pt x="3435" y="0"/>
                    <a:pt x="152" y="13466"/>
                    <a:pt x="31" y="21916"/>
                  </a:cubicBezTo>
                  <a:cubicBezTo>
                    <a:pt x="0" y="27174"/>
                    <a:pt x="547" y="32402"/>
                    <a:pt x="1733" y="37539"/>
                  </a:cubicBezTo>
                  <a:cubicBezTo>
                    <a:pt x="1733" y="37539"/>
                    <a:pt x="1155" y="24986"/>
                    <a:pt x="3222" y="17113"/>
                  </a:cubicBezTo>
                  <a:cubicBezTo>
                    <a:pt x="5289" y="9241"/>
                    <a:pt x="5411" y="103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8"/>
          <p:cNvGrpSpPr/>
          <p:nvPr/>
        </p:nvGrpSpPr>
        <p:grpSpPr>
          <a:xfrm rot="5400000">
            <a:off x="6346673" y="3723317"/>
            <a:ext cx="1535000" cy="1338200"/>
            <a:chOff x="5827125" y="3881800"/>
            <a:chExt cx="1535000" cy="1338200"/>
          </a:xfrm>
        </p:grpSpPr>
        <p:sp>
          <p:nvSpPr>
            <p:cNvPr id="854" name="Google Shape;854;p8"/>
            <p:cNvSpPr/>
            <p:nvPr/>
          </p:nvSpPr>
          <p:spPr>
            <a:xfrm>
              <a:off x="6669075" y="4415250"/>
              <a:ext cx="693050" cy="377700"/>
            </a:xfrm>
            <a:custGeom>
              <a:avLst/>
              <a:gdLst/>
              <a:ahLst/>
              <a:cxnLst/>
              <a:rect l="l" t="t" r="r" b="b"/>
              <a:pathLst>
                <a:path w="27722" h="15108" extrusionOk="0">
                  <a:moveTo>
                    <a:pt x="27722" y="15107"/>
                  </a:moveTo>
                  <a:cubicBezTo>
                    <a:pt x="2493" y="4529"/>
                    <a:pt x="822" y="1399"/>
                    <a:pt x="822" y="1399"/>
                  </a:cubicBezTo>
                  <a:cubicBezTo>
                    <a:pt x="822" y="1399"/>
                    <a:pt x="1" y="0"/>
                    <a:pt x="3192" y="2219"/>
                  </a:cubicBezTo>
                  <a:cubicBezTo>
                    <a:pt x="6050" y="4195"/>
                    <a:pt x="15442" y="8602"/>
                    <a:pt x="27722" y="13618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5827125" y="3930450"/>
              <a:ext cx="895175" cy="544850"/>
            </a:xfrm>
            <a:custGeom>
              <a:avLst/>
              <a:gdLst/>
              <a:ahLst/>
              <a:cxnLst/>
              <a:rect l="l" t="t" r="r" b="b"/>
              <a:pathLst>
                <a:path w="35807" h="21794" extrusionOk="0">
                  <a:moveTo>
                    <a:pt x="35807" y="21611"/>
                  </a:moveTo>
                  <a:cubicBezTo>
                    <a:pt x="29028" y="12766"/>
                    <a:pt x="0" y="0"/>
                    <a:pt x="0" y="0"/>
                  </a:cubicBezTo>
                  <a:cubicBezTo>
                    <a:pt x="0" y="0"/>
                    <a:pt x="12280" y="10000"/>
                    <a:pt x="21125" y="15897"/>
                  </a:cubicBezTo>
                  <a:cubicBezTo>
                    <a:pt x="29940" y="21794"/>
                    <a:pt x="35807" y="21611"/>
                    <a:pt x="35807" y="2161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6580925" y="3960825"/>
              <a:ext cx="319200" cy="557025"/>
            </a:xfrm>
            <a:custGeom>
              <a:avLst/>
              <a:gdLst/>
              <a:ahLst/>
              <a:cxnLst/>
              <a:rect l="l" t="t" r="r" b="b"/>
              <a:pathLst>
                <a:path w="12768" h="22281" extrusionOk="0">
                  <a:moveTo>
                    <a:pt x="8785" y="22281"/>
                  </a:moveTo>
                  <a:cubicBezTo>
                    <a:pt x="12767" y="14439"/>
                    <a:pt x="1" y="1"/>
                    <a:pt x="1" y="1"/>
                  </a:cubicBezTo>
                  <a:cubicBezTo>
                    <a:pt x="1" y="1"/>
                    <a:pt x="2524" y="8268"/>
                    <a:pt x="4560" y="13831"/>
                  </a:cubicBezTo>
                  <a:cubicBezTo>
                    <a:pt x="6597" y="19363"/>
                    <a:pt x="8785" y="22281"/>
                    <a:pt x="8785" y="2228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6809675" y="3881800"/>
              <a:ext cx="247750" cy="718125"/>
            </a:xfrm>
            <a:custGeom>
              <a:avLst/>
              <a:gdLst/>
              <a:ahLst/>
              <a:cxnLst/>
              <a:rect l="l" t="t" r="r" b="b"/>
              <a:pathLst>
                <a:path w="9910" h="28725" extrusionOk="0">
                  <a:moveTo>
                    <a:pt x="6596" y="28725"/>
                  </a:moveTo>
                  <a:cubicBezTo>
                    <a:pt x="9909" y="23952"/>
                    <a:pt x="0" y="1"/>
                    <a:pt x="0" y="1"/>
                  </a:cubicBezTo>
                  <a:cubicBezTo>
                    <a:pt x="0" y="1"/>
                    <a:pt x="1489" y="14195"/>
                    <a:pt x="3222" y="20518"/>
                  </a:cubicBezTo>
                  <a:cubicBezTo>
                    <a:pt x="4955" y="26810"/>
                    <a:pt x="6596" y="28725"/>
                    <a:pt x="6596" y="2872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7044475" y="3927400"/>
              <a:ext cx="161875" cy="748525"/>
            </a:xfrm>
            <a:custGeom>
              <a:avLst/>
              <a:gdLst/>
              <a:ahLst/>
              <a:cxnLst/>
              <a:rect l="l" t="t" r="r" b="b"/>
              <a:pathLst>
                <a:path w="6475" h="29941" extrusionOk="0">
                  <a:moveTo>
                    <a:pt x="3496" y="29940"/>
                  </a:moveTo>
                  <a:cubicBezTo>
                    <a:pt x="6475" y="23375"/>
                    <a:pt x="1338" y="0"/>
                    <a:pt x="1338" y="0"/>
                  </a:cubicBezTo>
                  <a:cubicBezTo>
                    <a:pt x="1338" y="0"/>
                    <a:pt x="0" y="11156"/>
                    <a:pt x="487" y="18633"/>
                  </a:cubicBezTo>
                  <a:cubicBezTo>
                    <a:pt x="1003" y="26141"/>
                    <a:pt x="3496" y="29940"/>
                    <a:pt x="3496" y="2994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7218475" y="4000350"/>
              <a:ext cx="139850" cy="754600"/>
            </a:xfrm>
            <a:custGeom>
              <a:avLst/>
              <a:gdLst/>
              <a:ahLst/>
              <a:cxnLst/>
              <a:rect l="l" t="t" r="r" b="b"/>
              <a:pathLst>
                <a:path w="5594" h="30184" extrusionOk="0">
                  <a:moveTo>
                    <a:pt x="3709" y="30183"/>
                  </a:moveTo>
                  <a:cubicBezTo>
                    <a:pt x="5411" y="28937"/>
                    <a:pt x="5594" y="25442"/>
                    <a:pt x="3861" y="18147"/>
                  </a:cubicBezTo>
                  <a:cubicBezTo>
                    <a:pt x="2129" y="10882"/>
                    <a:pt x="1308" y="0"/>
                    <a:pt x="1308" y="0"/>
                  </a:cubicBezTo>
                  <a:cubicBezTo>
                    <a:pt x="1308" y="0"/>
                    <a:pt x="1" y="12189"/>
                    <a:pt x="1186" y="19697"/>
                  </a:cubicBezTo>
                  <a:cubicBezTo>
                    <a:pt x="2372" y="27204"/>
                    <a:pt x="3709" y="30183"/>
                    <a:pt x="3709" y="3018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6090800" y="4499600"/>
              <a:ext cx="708250" cy="196825"/>
            </a:xfrm>
            <a:custGeom>
              <a:avLst/>
              <a:gdLst/>
              <a:ahLst/>
              <a:cxnLst/>
              <a:rect l="l" t="t" r="r" b="b"/>
              <a:pathLst>
                <a:path w="28330" h="7873" extrusionOk="0">
                  <a:moveTo>
                    <a:pt x="13253" y="6687"/>
                  </a:moveTo>
                  <a:cubicBezTo>
                    <a:pt x="18664" y="6019"/>
                    <a:pt x="23861" y="3982"/>
                    <a:pt x="28330" y="821"/>
                  </a:cubicBezTo>
                  <a:cubicBezTo>
                    <a:pt x="26536" y="0"/>
                    <a:pt x="22311" y="1399"/>
                    <a:pt x="15199" y="3800"/>
                  </a:cubicBezTo>
                  <a:cubicBezTo>
                    <a:pt x="8056" y="6231"/>
                    <a:pt x="1" y="6748"/>
                    <a:pt x="1" y="6748"/>
                  </a:cubicBezTo>
                  <a:cubicBezTo>
                    <a:pt x="1" y="6748"/>
                    <a:pt x="4104" y="7873"/>
                    <a:pt x="13253" y="6687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6809675" y="4819500"/>
              <a:ext cx="552450" cy="400500"/>
            </a:xfrm>
            <a:custGeom>
              <a:avLst/>
              <a:gdLst/>
              <a:ahLst/>
              <a:cxnLst/>
              <a:rect l="l" t="t" r="r" b="b"/>
              <a:pathLst>
                <a:path w="22098" h="16020" extrusionOk="0">
                  <a:moveTo>
                    <a:pt x="19149" y="1551"/>
                  </a:moveTo>
                  <a:cubicBezTo>
                    <a:pt x="16201" y="3740"/>
                    <a:pt x="14043" y="6414"/>
                    <a:pt x="8146" y="9393"/>
                  </a:cubicBezTo>
                  <a:cubicBezTo>
                    <a:pt x="4985" y="11004"/>
                    <a:pt x="2219" y="13253"/>
                    <a:pt x="0" y="16019"/>
                  </a:cubicBezTo>
                  <a:lnTo>
                    <a:pt x="669" y="16019"/>
                  </a:lnTo>
                  <a:cubicBezTo>
                    <a:pt x="1337" y="15563"/>
                    <a:pt x="2249" y="14986"/>
                    <a:pt x="3283" y="14439"/>
                  </a:cubicBezTo>
                  <a:cubicBezTo>
                    <a:pt x="5593" y="13132"/>
                    <a:pt x="8207" y="12676"/>
                    <a:pt x="14985" y="9150"/>
                  </a:cubicBezTo>
                  <a:cubicBezTo>
                    <a:pt x="17660" y="7691"/>
                    <a:pt x="20092" y="5776"/>
                    <a:pt x="22098" y="3496"/>
                  </a:cubicBezTo>
                  <a:lnTo>
                    <a:pt x="22098" y="1"/>
                  </a:lnTo>
                  <a:cubicBezTo>
                    <a:pt x="21034" y="335"/>
                    <a:pt x="20031" y="852"/>
                    <a:pt x="19149" y="155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7222275" y="5016325"/>
              <a:ext cx="139850" cy="203675"/>
            </a:xfrm>
            <a:custGeom>
              <a:avLst/>
              <a:gdLst/>
              <a:ahLst/>
              <a:cxnLst/>
              <a:rect l="l" t="t" r="r" b="b"/>
              <a:pathLst>
                <a:path w="5594" h="8147" extrusionOk="0">
                  <a:moveTo>
                    <a:pt x="1" y="8146"/>
                  </a:moveTo>
                  <a:lnTo>
                    <a:pt x="2372" y="8146"/>
                  </a:lnTo>
                  <a:cubicBezTo>
                    <a:pt x="2615" y="7873"/>
                    <a:pt x="2889" y="7569"/>
                    <a:pt x="3132" y="7265"/>
                  </a:cubicBezTo>
                  <a:cubicBezTo>
                    <a:pt x="3892" y="6383"/>
                    <a:pt x="4712" y="5380"/>
                    <a:pt x="5594" y="4256"/>
                  </a:cubicBezTo>
                  <a:lnTo>
                    <a:pt x="5594" y="0"/>
                  </a:lnTo>
                  <a:lnTo>
                    <a:pt x="5442" y="183"/>
                  </a:lnTo>
                  <a:cubicBezTo>
                    <a:pt x="3892" y="2371"/>
                    <a:pt x="1825" y="5472"/>
                    <a:pt x="1" y="8146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6585500" y="4715400"/>
              <a:ext cx="715075" cy="420250"/>
            </a:xfrm>
            <a:custGeom>
              <a:avLst/>
              <a:gdLst/>
              <a:ahLst/>
              <a:cxnLst/>
              <a:rect l="l" t="t" r="r" b="b"/>
              <a:pathLst>
                <a:path w="28603" h="16810" extrusionOk="0">
                  <a:moveTo>
                    <a:pt x="28603" y="1399"/>
                  </a:moveTo>
                  <a:cubicBezTo>
                    <a:pt x="24864" y="1"/>
                    <a:pt x="19362" y="5806"/>
                    <a:pt x="14955" y="9970"/>
                  </a:cubicBezTo>
                  <a:cubicBezTo>
                    <a:pt x="10548" y="14135"/>
                    <a:pt x="0" y="16809"/>
                    <a:pt x="0" y="16809"/>
                  </a:cubicBezTo>
                  <a:cubicBezTo>
                    <a:pt x="0" y="16809"/>
                    <a:pt x="7721" y="16749"/>
                    <a:pt x="14499" y="13071"/>
                  </a:cubicBezTo>
                  <a:cubicBezTo>
                    <a:pt x="21247" y="9363"/>
                    <a:pt x="28603" y="1399"/>
                    <a:pt x="28603" y="1399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6197200" y="4571775"/>
              <a:ext cx="747750" cy="278925"/>
            </a:xfrm>
            <a:custGeom>
              <a:avLst/>
              <a:gdLst/>
              <a:ahLst/>
              <a:cxnLst/>
              <a:rect l="l" t="t" r="r" b="b"/>
              <a:pathLst>
                <a:path w="29910" h="11157" extrusionOk="0">
                  <a:moveTo>
                    <a:pt x="29909" y="761"/>
                  </a:moveTo>
                  <a:cubicBezTo>
                    <a:pt x="27964" y="1"/>
                    <a:pt x="22219" y="1764"/>
                    <a:pt x="16475" y="4895"/>
                  </a:cubicBezTo>
                  <a:cubicBezTo>
                    <a:pt x="10730" y="8025"/>
                    <a:pt x="0" y="11156"/>
                    <a:pt x="0" y="11156"/>
                  </a:cubicBezTo>
                  <a:cubicBezTo>
                    <a:pt x="4833" y="10791"/>
                    <a:pt x="9636" y="10001"/>
                    <a:pt x="14316" y="8846"/>
                  </a:cubicBezTo>
                  <a:cubicBezTo>
                    <a:pt x="21733" y="6931"/>
                    <a:pt x="29909" y="761"/>
                    <a:pt x="29909" y="76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6409950" y="4644725"/>
              <a:ext cx="705975" cy="341975"/>
            </a:xfrm>
            <a:custGeom>
              <a:avLst/>
              <a:gdLst/>
              <a:ahLst/>
              <a:cxnLst/>
              <a:rect l="l" t="t" r="r" b="b"/>
              <a:pathLst>
                <a:path w="28239" h="13679" extrusionOk="0">
                  <a:moveTo>
                    <a:pt x="28239" y="822"/>
                  </a:moveTo>
                  <a:cubicBezTo>
                    <a:pt x="24135" y="1"/>
                    <a:pt x="19515" y="1855"/>
                    <a:pt x="14652" y="5259"/>
                  </a:cubicBezTo>
                  <a:cubicBezTo>
                    <a:pt x="9788" y="8633"/>
                    <a:pt x="1" y="13679"/>
                    <a:pt x="1" y="13679"/>
                  </a:cubicBezTo>
                  <a:cubicBezTo>
                    <a:pt x="4651" y="12767"/>
                    <a:pt x="9211" y="11308"/>
                    <a:pt x="13527" y="9363"/>
                  </a:cubicBezTo>
                  <a:cubicBezTo>
                    <a:pt x="20944" y="6019"/>
                    <a:pt x="28239" y="822"/>
                    <a:pt x="28239" y="822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8"/>
          <p:cNvGrpSpPr/>
          <p:nvPr/>
        </p:nvGrpSpPr>
        <p:grpSpPr>
          <a:xfrm>
            <a:off x="-3" y="3825425"/>
            <a:ext cx="1620376" cy="1349504"/>
            <a:chOff x="238125" y="3754900"/>
            <a:chExt cx="1759175" cy="1465100"/>
          </a:xfrm>
        </p:grpSpPr>
        <p:sp>
          <p:nvSpPr>
            <p:cNvPr id="867" name="Google Shape;867;p8"/>
            <p:cNvSpPr/>
            <p:nvPr/>
          </p:nvSpPr>
          <p:spPr>
            <a:xfrm>
              <a:off x="238125" y="3754900"/>
              <a:ext cx="1759175" cy="1465100"/>
            </a:xfrm>
            <a:custGeom>
              <a:avLst/>
              <a:gdLst/>
              <a:ahLst/>
              <a:cxnLst/>
              <a:rect l="l" t="t" r="r" b="b"/>
              <a:pathLst>
                <a:path w="70367" h="58604" extrusionOk="0">
                  <a:moveTo>
                    <a:pt x="5897" y="40214"/>
                  </a:moveTo>
                  <a:cubicBezTo>
                    <a:pt x="5897" y="40214"/>
                    <a:pt x="8511" y="34804"/>
                    <a:pt x="6201" y="34287"/>
                  </a:cubicBezTo>
                  <a:cubicBezTo>
                    <a:pt x="3891" y="33770"/>
                    <a:pt x="3009" y="37448"/>
                    <a:pt x="3374" y="38542"/>
                  </a:cubicBezTo>
                  <a:cubicBezTo>
                    <a:pt x="3769" y="39667"/>
                    <a:pt x="5076" y="42007"/>
                    <a:pt x="5897" y="40214"/>
                  </a:cubicBezTo>
                  <a:moveTo>
                    <a:pt x="26566" y="19271"/>
                  </a:moveTo>
                  <a:cubicBezTo>
                    <a:pt x="26566" y="19271"/>
                    <a:pt x="30639" y="15077"/>
                    <a:pt x="31247" y="11916"/>
                  </a:cubicBezTo>
                  <a:cubicBezTo>
                    <a:pt x="31824" y="8785"/>
                    <a:pt x="29879" y="8694"/>
                    <a:pt x="28086" y="10791"/>
                  </a:cubicBezTo>
                  <a:cubicBezTo>
                    <a:pt x="26262" y="12858"/>
                    <a:pt x="25198" y="9818"/>
                    <a:pt x="23344" y="12919"/>
                  </a:cubicBezTo>
                  <a:cubicBezTo>
                    <a:pt x="21459" y="15989"/>
                    <a:pt x="23709" y="22706"/>
                    <a:pt x="26566" y="19271"/>
                  </a:cubicBezTo>
                  <a:close/>
                  <a:moveTo>
                    <a:pt x="32645" y="36871"/>
                  </a:moveTo>
                  <a:cubicBezTo>
                    <a:pt x="32645" y="36871"/>
                    <a:pt x="30608" y="35594"/>
                    <a:pt x="28542" y="36567"/>
                  </a:cubicBezTo>
                  <a:cubicBezTo>
                    <a:pt x="26475" y="37570"/>
                    <a:pt x="28694" y="38421"/>
                    <a:pt x="30122" y="38481"/>
                  </a:cubicBezTo>
                  <a:cubicBezTo>
                    <a:pt x="31581" y="38512"/>
                    <a:pt x="32706" y="37934"/>
                    <a:pt x="32645" y="36871"/>
                  </a:cubicBezTo>
                  <a:close/>
                  <a:moveTo>
                    <a:pt x="49363" y="23314"/>
                  </a:moveTo>
                  <a:cubicBezTo>
                    <a:pt x="49363" y="23314"/>
                    <a:pt x="52493" y="19758"/>
                    <a:pt x="51551" y="17235"/>
                  </a:cubicBezTo>
                  <a:cubicBezTo>
                    <a:pt x="50609" y="14712"/>
                    <a:pt x="48998" y="17083"/>
                    <a:pt x="48299" y="19697"/>
                  </a:cubicBezTo>
                  <a:cubicBezTo>
                    <a:pt x="47600" y="22281"/>
                    <a:pt x="48420" y="25290"/>
                    <a:pt x="49363" y="23314"/>
                  </a:cubicBezTo>
                  <a:close/>
                  <a:moveTo>
                    <a:pt x="44317" y="52008"/>
                  </a:moveTo>
                  <a:cubicBezTo>
                    <a:pt x="44317" y="52008"/>
                    <a:pt x="46688" y="54865"/>
                    <a:pt x="50123" y="53801"/>
                  </a:cubicBezTo>
                  <a:cubicBezTo>
                    <a:pt x="53557" y="52737"/>
                    <a:pt x="54773" y="49606"/>
                    <a:pt x="52402" y="49849"/>
                  </a:cubicBezTo>
                  <a:cubicBezTo>
                    <a:pt x="50062" y="50062"/>
                    <a:pt x="49545" y="50640"/>
                    <a:pt x="47843" y="49758"/>
                  </a:cubicBezTo>
                  <a:cubicBezTo>
                    <a:pt x="46141" y="48907"/>
                    <a:pt x="45229" y="47722"/>
                    <a:pt x="43739" y="49150"/>
                  </a:cubicBezTo>
                  <a:cubicBezTo>
                    <a:pt x="42220" y="50549"/>
                    <a:pt x="43283" y="51795"/>
                    <a:pt x="44347" y="52008"/>
                  </a:cubicBezTo>
                  <a:close/>
                  <a:moveTo>
                    <a:pt x="11520" y="46871"/>
                  </a:moveTo>
                  <a:cubicBezTo>
                    <a:pt x="10669" y="48725"/>
                    <a:pt x="8450" y="54318"/>
                    <a:pt x="10000" y="58603"/>
                  </a:cubicBezTo>
                  <a:lnTo>
                    <a:pt x="27022" y="58603"/>
                  </a:lnTo>
                  <a:cubicBezTo>
                    <a:pt x="26231" y="57843"/>
                    <a:pt x="26019" y="56871"/>
                    <a:pt x="27174" y="56111"/>
                  </a:cubicBezTo>
                  <a:cubicBezTo>
                    <a:pt x="29453" y="54591"/>
                    <a:pt x="32767" y="57843"/>
                    <a:pt x="32767" y="57843"/>
                  </a:cubicBezTo>
                  <a:cubicBezTo>
                    <a:pt x="33010" y="58026"/>
                    <a:pt x="33040" y="58360"/>
                    <a:pt x="32858" y="58603"/>
                  </a:cubicBezTo>
                  <a:lnTo>
                    <a:pt x="45259" y="58603"/>
                  </a:lnTo>
                  <a:cubicBezTo>
                    <a:pt x="45654" y="58360"/>
                    <a:pt x="45867" y="58208"/>
                    <a:pt x="45867" y="58208"/>
                  </a:cubicBezTo>
                  <a:cubicBezTo>
                    <a:pt x="45867" y="58208"/>
                    <a:pt x="37660" y="56567"/>
                    <a:pt x="32767" y="53163"/>
                  </a:cubicBezTo>
                  <a:cubicBezTo>
                    <a:pt x="27842" y="49758"/>
                    <a:pt x="25654" y="44378"/>
                    <a:pt x="29940" y="47661"/>
                  </a:cubicBezTo>
                  <a:cubicBezTo>
                    <a:pt x="34256" y="50944"/>
                    <a:pt x="38055" y="53618"/>
                    <a:pt x="41794" y="54682"/>
                  </a:cubicBezTo>
                  <a:cubicBezTo>
                    <a:pt x="45563" y="55746"/>
                    <a:pt x="48907" y="57479"/>
                    <a:pt x="52828" y="54439"/>
                  </a:cubicBezTo>
                  <a:cubicBezTo>
                    <a:pt x="56718" y="51400"/>
                    <a:pt x="60427" y="45837"/>
                    <a:pt x="60427" y="45837"/>
                  </a:cubicBezTo>
                  <a:cubicBezTo>
                    <a:pt x="60427" y="45837"/>
                    <a:pt x="51065" y="48634"/>
                    <a:pt x="43466" y="45442"/>
                  </a:cubicBezTo>
                  <a:cubicBezTo>
                    <a:pt x="35897" y="42220"/>
                    <a:pt x="33830" y="35381"/>
                    <a:pt x="40882" y="38603"/>
                  </a:cubicBezTo>
                  <a:cubicBezTo>
                    <a:pt x="47964" y="41795"/>
                    <a:pt x="52098" y="45351"/>
                    <a:pt x="56293" y="44530"/>
                  </a:cubicBezTo>
                  <a:cubicBezTo>
                    <a:pt x="58937" y="43922"/>
                    <a:pt x="61399" y="42676"/>
                    <a:pt x="63466" y="40913"/>
                  </a:cubicBezTo>
                  <a:cubicBezTo>
                    <a:pt x="63466" y="40913"/>
                    <a:pt x="64925" y="38117"/>
                    <a:pt x="65260" y="35381"/>
                  </a:cubicBezTo>
                  <a:cubicBezTo>
                    <a:pt x="65472" y="33497"/>
                    <a:pt x="65564" y="31582"/>
                    <a:pt x="65533" y="29667"/>
                  </a:cubicBezTo>
                  <a:cubicBezTo>
                    <a:pt x="65533" y="29667"/>
                    <a:pt x="58694" y="33557"/>
                    <a:pt x="53527" y="32433"/>
                  </a:cubicBezTo>
                  <a:cubicBezTo>
                    <a:pt x="48390" y="31308"/>
                    <a:pt x="46597" y="26323"/>
                    <a:pt x="51551" y="26992"/>
                  </a:cubicBezTo>
                  <a:cubicBezTo>
                    <a:pt x="56536" y="27661"/>
                    <a:pt x="59454" y="29393"/>
                    <a:pt x="63618" y="27357"/>
                  </a:cubicBezTo>
                  <a:cubicBezTo>
                    <a:pt x="67813" y="25351"/>
                    <a:pt x="67661" y="20913"/>
                    <a:pt x="67965" y="17113"/>
                  </a:cubicBezTo>
                  <a:cubicBezTo>
                    <a:pt x="68299" y="13314"/>
                    <a:pt x="70366" y="11673"/>
                    <a:pt x="70366" y="11673"/>
                  </a:cubicBezTo>
                  <a:cubicBezTo>
                    <a:pt x="70366" y="11673"/>
                    <a:pt x="65685" y="12706"/>
                    <a:pt x="61734" y="9849"/>
                  </a:cubicBezTo>
                  <a:cubicBezTo>
                    <a:pt x="57813" y="6992"/>
                    <a:pt x="49454" y="578"/>
                    <a:pt x="44651" y="5624"/>
                  </a:cubicBezTo>
                  <a:cubicBezTo>
                    <a:pt x="39849" y="10670"/>
                    <a:pt x="42676" y="17296"/>
                    <a:pt x="40609" y="22585"/>
                  </a:cubicBezTo>
                  <a:cubicBezTo>
                    <a:pt x="38572" y="27873"/>
                    <a:pt x="34438" y="27417"/>
                    <a:pt x="35715" y="19180"/>
                  </a:cubicBezTo>
                  <a:cubicBezTo>
                    <a:pt x="36992" y="10913"/>
                    <a:pt x="43922" y="943"/>
                    <a:pt x="43922" y="943"/>
                  </a:cubicBezTo>
                  <a:cubicBezTo>
                    <a:pt x="43922" y="943"/>
                    <a:pt x="26748" y="1"/>
                    <a:pt x="19453" y="6688"/>
                  </a:cubicBezTo>
                  <a:cubicBezTo>
                    <a:pt x="12158" y="13375"/>
                    <a:pt x="13465" y="18238"/>
                    <a:pt x="14408" y="25624"/>
                  </a:cubicBezTo>
                  <a:cubicBezTo>
                    <a:pt x="15350" y="32980"/>
                    <a:pt x="14012" y="35533"/>
                    <a:pt x="12766" y="34682"/>
                  </a:cubicBezTo>
                  <a:cubicBezTo>
                    <a:pt x="11520" y="33831"/>
                    <a:pt x="12523" y="26566"/>
                    <a:pt x="11490" y="22189"/>
                  </a:cubicBezTo>
                  <a:cubicBezTo>
                    <a:pt x="10456" y="17812"/>
                    <a:pt x="10517" y="14955"/>
                    <a:pt x="11398" y="13344"/>
                  </a:cubicBezTo>
                  <a:cubicBezTo>
                    <a:pt x="12310" y="11703"/>
                    <a:pt x="14316" y="9818"/>
                    <a:pt x="14316" y="9818"/>
                  </a:cubicBezTo>
                  <a:cubicBezTo>
                    <a:pt x="14316" y="9818"/>
                    <a:pt x="7356" y="9818"/>
                    <a:pt x="4499" y="14895"/>
                  </a:cubicBezTo>
                  <a:cubicBezTo>
                    <a:pt x="2979" y="17600"/>
                    <a:pt x="1429" y="18603"/>
                    <a:pt x="0" y="19788"/>
                  </a:cubicBezTo>
                  <a:lnTo>
                    <a:pt x="0" y="42342"/>
                  </a:lnTo>
                  <a:cubicBezTo>
                    <a:pt x="1854" y="43953"/>
                    <a:pt x="4407" y="45199"/>
                    <a:pt x="7812" y="45807"/>
                  </a:cubicBezTo>
                  <a:cubicBezTo>
                    <a:pt x="5380" y="46536"/>
                    <a:pt x="2492" y="47357"/>
                    <a:pt x="0" y="47965"/>
                  </a:cubicBezTo>
                  <a:lnTo>
                    <a:pt x="0" y="50822"/>
                  </a:lnTo>
                  <a:cubicBezTo>
                    <a:pt x="3982" y="49941"/>
                    <a:pt x="7842" y="48634"/>
                    <a:pt x="11550" y="46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427325" y="4012500"/>
              <a:ext cx="1313125" cy="1106425"/>
            </a:xfrm>
            <a:custGeom>
              <a:avLst/>
              <a:gdLst/>
              <a:ahLst/>
              <a:cxnLst/>
              <a:rect l="l" t="t" r="r" b="b"/>
              <a:pathLst>
                <a:path w="52525" h="44257" extrusionOk="0">
                  <a:moveTo>
                    <a:pt x="3557" y="35138"/>
                  </a:moveTo>
                  <a:lnTo>
                    <a:pt x="6961" y="32950"/>
                  </a:lnTo>
                  <a:cubicBezTo>
                    <a:pt x="6961" y="32950"/>
                    <a:pt x="3618" y="30427"/>
                    <a:pt x="1824" y="25047"/>
                  </a:cubicBezTo>
                  <a:cubicBezTo>
                    <a:pt x="1" y="19636"/>
                    <a:pt x="639" y="15594"/>
                    <a:pt x="639" y="15594"/>
                  </a:cubicBezTo>
                  <a:cubicBezTo>
                    <a:pt x="639" y="15594"/>
                    <a:pt x="1612" y="23557"/>
                    <a:pt x="3496" y="26384"/>
                  </a:cubicBezTo>
                  <a:cubicBezTo>
                    <a:pt x="5411" y="29211"/>
                    <a:pt x="8481" y="32099"/>
                    <a:pt x="8481" y="32099"/>
                  </a:cubicBezTo>
                  <a:lnTo>
                    <a:pt x="14469" y="28816"/>
                  </a:lnTo>
                  <a:cubicBezTo>
                    <a:pt x="14469" y="28816"/>
                    <a:pt x="10365" y="21551"/>
                    <a:pt x="10335" y="15898"/>
                  </a:cubicBezTo>
                  <a:cubicBezTo>
                    <a:pt x="10305" y="10214"/>
                    <a:pt x="11764" y="7752"/>
                    <a:pt x="11764" y="7752"/>
                  </a:cubicBezTo>
                  <a:cubicBezTo>
                    <a:pt x="11764" y="7752"/>
                    <a:pt x="10517" y="13557"/>
                    <a:pt x="11642" y="18603"/>
                  </a:cubicBezTo>
                  <a:cubicBezTo>
                    <a:pt x="12402" y="21825"/>
                    <a:pt x="13709" y="24895"/>
                    <a:pt x="15442" y="27722"/>
                  </a:cubicBezTo>
                  <a:lnTo>
                    <a:pt x="22888" y="23740"/>
                  </a:lnTo>
                  <a:cubicBezTo>
                    <a:pt x="22888" y="23740"/>
                    <a:pt x="21490" y="18572"/>
                    <a:pt x="22281" y="13192"/>
                  </a:cubicBezTo>
                  <a:cubicBezTo>
                    <a:pt x="23040" y="7812"/>
                    <a:pt x="25503" y="4864"/>
                    <a:pt x="25503" y="4864"/>
                  </a:cubicBezTo>
                  <a:cubicBezTo>
                    <a:pt x="25503" y="4864"/>
                    <a:pt x="23101" y="9940"/>
                    <a:pt x="23040" y="13831"/>
                  </a:cubicBezTo>
                  <a:cubicBezTo>
                    <a:pt x="22980" y="17752"/>
                    <a:pt x="24226" y="22767"/>
                    <a:pt x="24226" y="22767"/>
                  </a:cubicBezTo>
                  <a:cubicBezTo>
                    <a:pt x="24226" y="22767"/>
                    <a:pt x="32585" y="19241"/>
                    <a:pt x="34500" y="18025"/>
                  </a:cubicBezTo>
                  <a:cubicBezTo>
                    <a:pt x="35594" y="17296"/>
                    <a:pt x="36627" y="16475"/>
                    <a:pt x="37600" y="15563"/>
                  </a:cubicBezTo>
                  <a:cubicBezTo>
                    <a:pt x="37600" y="15563"/>
                    <a:pt x="35989" y="11247"/>
                    <a:pt x="37205" y="6718"/>
                  </a:cubicBezTo>
                  <a:cubicBezTo>
                    <a:pt x="37904" y="4074"/>
                    <a:pt x="39424" y="1703"/>
                    <a:pt x="41551" y="1"/>
                  </a:cubicBezTo>
                  <a:cubicBezTo>
                    <a:pt x="41551" y="1"/>
                    <a:pt x="38907" y="3800"/>
                    <a:pt x="38117" y="6992"/>
                  </a:cubicBezTo>
                  <a:cubicBezTo>
                    <a:pt x="37326" y="10214"/>
                    <a:pt x="38907" y="15320"/>
                    <a:pt x="38907" y="15320"/>
                  </a:cubicBezTo>
                  <a:cubicBezTo>
                    <a:pt x="38907" y="15320"/>
                    <a:pt x="42706" y="12919"/>
                    <a:pt x="45746" y="11095"/>
                  </a:cubicBezTo>
                  <a:cubicBezTo>
                    <a:pt x="48786" y="9241"/>
                    <a:pt x="52524" y="7296"/>
                    <a:pt x="52524" y="7296"/>
                  </a:cubicBezTo>
                  <a:lnTo>
                    <a:pt x="43132" y="13709"/>
                  </a:lnTo>
                  <a:cubicBezTo>
                    <a:pt x="43132" y="13709"/>
                    <a:pt x="44074" y="14743"/>
                    <a:pt x="46263" y="15077"/>
                  </a:cubicBezTo>
                  <a:cubicBezTo>
                    <a:pt x="48451" y="15411"/>
                    <a:pt x="50701" y="14135"/>
                    <a:pt x="50701" y="14135"/>
                  </a:cubicBezTo>
                  <a:cubicBezTo>
                    <a:pt x="50701" y="14135"/>
                    <a:pt x="49363" y="15594"/>
                    <a:pt x="46567" y="15806"/>
                  </a:cubicBezTo>
                  <a:cubicBezTo>
                    <a:pt x="44925" y="15958"/>
                    <a:pt x="43284" y="15472"/>
                    <a:pt x="42007" y="14439"/>
                  </a:cubicBezTo>
                  <a:cubicBezTo>
                    <a:pt x="42007" y="14439"/>
                    <a:pt x="37995" y="16962"/>
                    <a:pt x="35260" y="18876"/>
                  </a:cubicBezTo>
                  <a:cubicBezTo>
                    <a:pt x="32524" y="20791"/>
                    <a:pt x="30822" y="21247"/>
                    <a:pt x="30822" y="21247"/>
                  </a:cubicBezTo>
                  <a:cubicBezTo>
                    <a:pt x="30822" y="21247"/>
                    <a:pt x="34439" y="24773"/>
                    <a:pt x="38208" y="25715"/>
                  </a:cubicBezTo>
                  <a:cubicBezTo>
                    <a:pt x="40609" y="26293"/>
                    <a:pt x="43102" y="26567"/>
                    <a:pt x="45594" y="26536"/>
                  </a:cubicBezTo>
                  <a:cubicBezTo>
                    <a:pt x="42281" y="27022"/>
                    <a:pt x="38907" y="26779"/>
                    <a:pt x="35715" y="25776"/>
                  </a:cubicBezTo>
                  <a:cubicBezTo>
                    <a:pt x="30427" y="24074"/>
                    <a:pt x="28907" y="21886"/>
                    <a:pt x="28907" y="21886"/>
                  </a:cubicBezTo>
                  <a:cubicBezTo>
                    <a:pt x="28907" y="21886"/>
                    <a:pt x="25533" y="23071"/>
                    <a:pt x="23253" y="24682"/>
                  </a:cubicBezTo>
                  <a:lnTo>
                    <a:pt x="18481" y="28026"/>
                  </a:lnTo>
                  <a:cubicBezTo>
                    <a:pt x="18481" y="28026"/>
                    <a:pt x="21764" y="32767"/>
                    <a:pt x="25411" y="35564"/>
                  </a:cubicBezTo>
                  <a:cubicBezTo>
                    <a:pt x="29028" y="38360"/>
                    <a:pt x="33527" y="39363"/>
                    <a:pt x="33527" y="39363"/>
                  </a:cubicBezTo>
                  <a:cubicBezTo>
                    <a:pt x="33527" y="39363"/>
                    <a:pt x="27661" y="38451"/>
                    <a:pt x="24591" y="35928"/>
                  </a:cubicBezTo>
                  <a:cubicBezTo>
                    <a:pt x="21521" y="33406"/>
                    <a:pt x="17356" y="28542"/>
                    <a:pt x="17356" y="28542"/>
                  </a:cubicBezTo>
                  <a:lnTo>
                    <a:pt x="11004" y="32433"/>
                  </a:lnTo>
                  <a:cubicBezTo>
                    <a:pt x="12341" y="34652"/>
                    <a:pt x="13952" y="36658"/>
                    <a:pt x="15806" y="38451"/>
                  </a:cubicBezTo>
                  <a:cubicBezTo>
                    <a:pt x="18876" y="41339"/>
                    <a:pt x="22676" y="44257"/>
                    <a:pt x="22676" y="44257"/>
                  </a:cubicBezTo>
                  <a:cubicBezTo>
                    <a:pt x="20062" y="42980"/>
                    <a:pt x="17630" y="41339"/>
                    <a:pt x="15502" y="39363"/>
                  </a:cubicBezTo>
                  <a:cubicBezTo>
                    <a:pt x="11703" y="35959"/>
                    <a:pt x="9910" y="33071"/>
                    <a:pt x="9910" y="33071"/>
                  </a:cubicBezTo>
                  <a:cubicBezTo>
                    <a:pt x="9910" y="33071"/>
                    <a:pt x="7052" y="34135"/>
                    <a:pt x="3557" y="351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8"/>
          <p:cNvGrpSpPr/>
          <p:nvPr/>
        </p:nvGrpSpPr>
        <p:grpSpPr>
          <a:xfrm>
            <a:off x="3635450" y="4295025"/>
            <a:ext cx="1709025" cy="879975"/>
            <a:chOff x="4102175" y="4352175"/>
            <a:chExt cx="1709025" cy="879975"/>
          </a:xfrm>
        </p:grpSpPr>
        <p:sp>
          <p:nvSpPr>
            <p:cNvPr id="870" name="Google Shape;870;p8"/>
            <p:cNvSpPr/>
            <p:nvPr/>
          </p:nvSpPr>
          <p:spPr>
            <a:xfrm>
              <a:off x="4412200" y="4352175"/>
              <a:ext cx="1157350" cy="879975"/>
            </a:xfrm>
            <a:custGeom>
              <a:avLst/>
              <a:gdLst/>
              <a:ahLst/>
              <a:cxnLst/>
              <a:rect l="l" t="t" r="r" b="b"/>
              <a:pathLst>
                <a:path w="46294" h="35199" extrusionOk="0">
                  <a:moveTo>
                    <a:pt x="44561" y="28907"/>
                  </a:moveTo>
                  <a:cubicBezTo>
                    <a:pt x="44773" y="26445"/>
                    <a:pt x="44226" y="22736"/>
                    <a:pt x="45138" y="21065"/>
                  </a:cubicBezTo>
                  <a:cubicBezTo>
                    <a:pt x="46050" y="19423"/>
                    <a:pt x="46293" y="17630"/>
                    <a:pt x="45047" y="16870"/>
                  </a:cubicBezTo>
                  <a:cubicBezTo>
                    <a:pt x="43831" y="16080"/>
                    <a:pt x="45229" y="13648"/>
                    <a:pt x="43406" y="12037"/>
                  </a:cubicBezTo>
                  <a:cubicBezTo>
                    <a:pt x="41582" y="10426"/>
                    <a:pt x="41947" y="9241"/>
                    <a:pt x="41217" y="8055"/>
                  </a:cubicBezTo>
                  <a:cubicBezTo>
                    <a:pt x="40457" y="6870"/>
                    <a:pt x="37995" y="5867"/>
                    <a:pt x="37995" y="5867"/>
                  </a:cubicBezTo>
                  <a:cubicBezTo>
                    <a:pt x="37995" y="5867"/>
                    <a:pt x="41065" y="9423"/>
                    <a:pt x="39819" y="11277"/>
                  </a:cubicBezTo>
                  <a:cubicBezTo>
                    <a:pt x="38603" y="13101"/>
                    <a:pt x="35564" y="14560"/>
                    <a:pt x="36445" y="16718"/>
                  </a:cubicBezTo>
                  <a:cubicBezTo>
                    <a:pt x="37296" y="18876"/>
                    <a:pt x="38117" y="20062"/>
                    <a:pt x="36475" y="22554"/>
                  </a:cubicBezTo>
                  <a:cubicBezTo>
                    <a:pt x="34834" y="25016"/>
                    <a:pt x="34652" y="26384"/>
                    <a:pt x="35381" y="27965"/>
                  </a:cubicBezTo>
                  <a:cubicBezTo>
                    <a:pt x="36111" y="29515"/>
                    <a:pt x="34469" y="33375"/>
                    <a:pt x="32706" y="33922"/>
                  </a:cubicBezTo>
                  <a:cubicBezTo>
                    <a:pt x="30974" y="34469"/>
                    <a:pt x="33922" y="31703"/>
                    <a:pt x="32615" y="28420"/>
                  </a:cubicBezTo>
                  <a:cubicBezTo>
                    <a:pt x="31339" y="25107"/>
                    <a:pt x="31795" y="22828"/>
                    <a:pt x="32068" y="19970"/>
                  </a:cubicBezTo>
                  <a:cubicBezTo>
                    <a:pt x="32342" y="17144"/>
                    <a:pt x="31156" y="12007"/>
                    <a:pt x="26749" y="9423"/>
                  </a:cubicBezTo>
                  <a:cubicBezTo>
                    <a:pt x="22341" y="6870"/>
                    <a:pt x="19879" y="1"/>
                    <a:pt x="19879" y="1"/>
                  </a:cubicBezTo>
                  <a:cubicBezTo>
                    <a:pt x="19879" y="1"/>
                    <a:pt x="17873" y="3739"/>
                    <a:pt x="18785" y="8055"/>
                  </a:cubicBezTo>
                  <a:cubicBezTo>
                    <a:pt x="19697" y="12372"/>
                    <a:pt x="17053" y="16049"/>
                    <a:pt x="18968" y="18694"/>
                  </a:cubicBezTo>
                  <a:cubicBezTo>
                    <a:pt x="20882" y="21369"/>
                    <a:pt x="24925" y="25563"/>
                    <a:pt x="25290" y="28147"/>
                  </a:cubicBezTo>
                  <a:cubicBezTo>
                    <a:pt x="25655" y="30700"/>
                    <a:pt x="27570" y="30062"/>
                    <a:pt x="26931" y="32645"/>
                  </a:cubicBezTo>
                  <a:cubicBezTo>
                    <a:pt x="26323" y="35199"/>
                    <a:pt x="24104" y="34469"/>
                    <a:pt x="23557" y="32250"/>
                  </a:cubicBezTo>
                  <a:cubicBezTo>
                    <a:pt x="23010" y="30031"/>
                    <a:pt x="20518" y="24469"/>
                    <a:pt x="16870" y="22888"/>
                  </a:cubicBezTo>
                  <a:cubicBezTo>
                    <a:pt x="13192" y="21338"/>
                    <a:pt x="11095" y="22433"/>
                    <a:pt x="10062" y="19150"/>
                  </a:cubicBezTo>
                  <a:cubicBezTo>
                    <a:pt x="9059" y="15837"/>
                    <a:pt x="6353" y="16961"/>
                    <a:pt x="5989" y="15442"/>
                  </a:cubicBezTo>
                  <a:cubicBezTo>
                    <a:pt x="5563" y="13891"/>
                    <a:pt x="4226" y="12767"/>
                    <a:pt x="2615" y="12584"/>
                  </a:cubicBezTo>
                  <a:cubicBezTo>
                    <a:pt x="1703" y="12493"/>
                    <a:pt x="760" y="12736"/>
                    <a:pt x="1" y="13314"/>
                  </a:cubicBezTo>
                  <a:cubicBezTo>
                    <a:pt x="1" y="13314"/>
                    <a:pt x="2767" y="12767"/>
                    <a:pt x="3496" y="15381"/>
                  </a:cubicBezTo>
                  <a:cubicBezTo>
                    <a:pt x="4226" y="17995"/>
                    <a:pt x="2888" y="21034"/>
                    <a:pt x="4773" y="22858"/>
                  </a:cubicBezTo>
                  <a:cubicBezTo>
                    <a:pt x="6657" y="24682"/>
                    <a:pt x="5381" y="26718"/>
                    <a:pt x="8846" y="29089"/>
                  </a:cubicBezTo>
                  <a:cubicBezTo>
                    <a:pt x="12341" y="31460"/>
                    <a:pt x="13071" y="31369"/>
                    <a:pt x="14621" y="33132"/>
                  </a:cubicBezTo>
                  <a:cubicBezTo>
                    <a:pt x="15350" y="33952"/>
                    <a:pt x="16293" y="34317"/>
                    <a:pt x="17083" y="34712"/>
                  </a:cubicBezTo>
                  <a:lnTo>
                    <a:pt x="39485" y="34712"/>
                  </a:lnTo>
                  <a:cubicBezTo>
                    <a:pt x="39758" y="34074"/>
                    <a:pt x="40184" y="33557"/>
                    <a:pt x="40731" y="33162"/>
                  </a:cubicBezTo>
                  <a:cubicBezTo>
                    <a:pt x="42615" y="31886"/>
                    <a:pt x="44318" y="31399"/>
                    <a:pt x="44561" y="28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4102175" y="4979075"/>
              <a:ext cx="622375" cy="240925"/>
            </a:xfrm>
            <a:custGeom>
              <a:avLst/>
              <a:gdLst/>
              <a:ahLst/>
              <a:cxnLst/>
              <a:rect l="l" t="t" r="r" b="b"/>
              <a:pathLst>
                <a:path w="24895" h="9637" extrusionOk="0">
                  <a:moveTo>
                    <a:pt x="11824" y="1916"/>
                  </a:moveTo>
                  <a:cubicBezTo>
                    <a:pt x="8146" y="2098"/>
                    <a:pt x="3952" y="2372"/>
                    <a:pt x="2736" y="1186"/>
                  </a:cubicBezTo>
                  <a:cubicBezTo>
                    <a:pt x="1550" y="1"/>
                    <a:pt x="0" y="791"/>
                    <a:pt x="0" y="791"/>
                  </a:cubicBezTo>
                  <a:cubicBezTo>
                    <a:pt x="0" y="791"/>
                    <a:pt x="2462" y="1521"/>
                    <a:pt x="3101" y="3466"/>
                  </a:cubicBezTo>
                  <a:cubicBezTo>
                    <a:pt x="3739" y="5655"/>
                    <a:pt x="4681" y="7752"/>
                    <a:pt x="5958" y="9636"/>
                  </a:cubicBezTo>
                  <a:lnTo>
                    <a:pt x="24894" y="9636"/>
                  </a:lnTo>
                  <a:cubicBezTo>
                    <a:pt x="22736" y="7448"/>
                    <a:pt x="21338" y="7114"/>
                    <a:pt x="18602" y="6050"/>
                  </a:cubicBezTo>
                  <a:cubicBezTo>
                    <a:pt x="15563" y="4864"/>
                    <a:pt x="15472" y="1734"/>
                    <a:pt x="11824" y="19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5469225" y="4964650"/>
              <a:ext cx="341975" cy="255350"/>
            </a:xfrm>
            <a:custGeom>
              <a:avLst/>
              <a:gdLst/>
              <a:ahLst/>
              <a:cxnLst/>
              <a:rect l="l" t="t" r="r" b="b"/>
              <a:pathLst>
                <a:path w="13679" h="10214" extrusionOk="0">
                  <a:moveTo>
                    <a:pt x="12401" y="0"/>
                  </a:moveTo>
                  <a:cubicBezTo>
                    <a:pt x="12401" y="0"/>
                    <a:pt x="12128" y="3010"/>
                    <a:pt x="9818" y="3374"/>
                  </a:cubicBezTo>
                  <a:cubicBezTo>
                    <a:pt x="7538" y="3709"/>
                    <a:pt x="4559" y="3769"/>
                    <a:pt x="4134" y="6019"/>
                  </a:cubicBezTo>
                  <a:cubicBezTo>
                    <a:pt x="3708" y="8268"/>
                    <a:pt x="3860" y="9058"/>
                    <a:pt x="2614" y="9332"/>
                  </a:cubicBezTo>
                  <a:cubicBezTo>
                    <a:pt x="1702" y="9514"/>
                    <a:pt x="669" y="9605"/>
                    <a:pt x="0" y="10213"/>
                  </a:cubicBezTo>
                  <a:lnTo>
                    <a:pt x="10578" y="10213"/>
                  </a:lnTo>
                  <a:cubicBezTo>
                    <a:pt x="10882" y="8238"/>
                    <a:pt x="12249" y="7873"/>
                    <a:pt x="12949" y="6535"/>
                  </a:cubicBezTo>
                  <a:cubicBezTo>
                    <a:pt x="13678" y="5107"/>
                    <a:pt x="12401" y="0"/>
                    <a:pt x="12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4102175" y="4352175"/>
              <a:ext cx="1686225" cy="867825"/>
            </a:xfrm>
            <a:custGeom>
              <a:avLst/>
              <a:gdLst/>
              <a:ahLst/>
              <a:cxnLst/>
              <a:rect l="l" t="t" r="r" b="b"/>
              <a:pathLst>
                <a:path w="67449" h="34713" extrusionOk="0">
                  <a:moveTo>
                    <a:pt x="1186" y="25624"/>
                  </a:moveTo>
                  <a:cubicBezTo>
                    <a:pt x="760" y="25624"/>
                    <a:pt x="365" y="25715"/>
                    <a:pt x="0" y="25898"/>
                  </a:cubicBezTo>
                  <a:cubicBezTo>
                    <a:pt x="0" y="25898"/>
                    <a:pt x="152" y="25928"/>
                    <a:pt x="426" y="26050"/>
                  </a:cubicBezTo>
                  <a:cubicBezTo>
                    <a:pt x="471" y="26043"/>
                    <a:pt x="518" y="26040"/>
                    <a:pt x="566" y="26040"/>
                  </a:cubicBezTo>
                  <a:cubicBezTo>
                    <a:pt x="2167" y="26040"/>
                    <a:pt x="5290" y="29364"/>
                    <a:pt x="5319" y="29393"/>
                  </a:cubicBezTo>
                  <a:lnTo>
                    <a:pt x="5350" y="29424"/>
                  </a:lnTo>
                  <a:lnTo>
                    <a:pt x="5441" y="29454"/>
                  </a:lnTo>
                  <a:cubicBezTo>
                    <a:pt x="5441" y="29454"/>
                    <a:pt x="10882" y="31247"/>
                    <a:pt x="12493" y="33405"/>
                  </a:cubicBezTo>
                  <a:cubicBezTo>
                    <a:pt x="12858" y="33922"/>
                    <a:pt x="13313" y="34348"/>
                    <a:pt x="13800" y="34712"/>
                  </a:cubicBezTo>
                  <a:lnTo>
                    <a:pt x="14924" y="34712"/>
                  </a:lnTo>
                  <a:cubicBezTo>
                    <a:pt x="14165" y="34348"/>
                    <a:pt x="13465" y="33770"/>
                    <a:pt x="12949" y="33071"/>
                  </a:cubicBezTo>
                  <a:cubicBezTo>
                    <a:pt x="11338" y="30913"/>
                    <a:pt x="6322" y="29150"/>
                    <a:pt x="5684" y="28937"/>
                  </a:cubicBezTo>
                  <a:cubicBezTo>
                    <a:pt x="5289" y="28572"/>
                    <a:pt x="2979" y="26171"/>
                    <a:pt x="1186" y="25624"/>
                  </a:cubicBezTo>
                  <a:close/>
                  <a:moveTo>
                    <a:pt x="13982" y="12615"/>
                  </a:moveTo>
                  <a:cubicBezTo>
                    <a:pt x="13405" y="12736"/>
                    <a:pt x="12858" y="12980"/>
                    <a:pt x="12402" y="13314"/>
                  </a:cubicBezTo>
                  <a:cubicBezTo>
                    <a:pt x="12638" y="13292"/>
                    <a:pt x="12874" y="13271"/>
                    <a:pt x="13100" y="13271"/>
                  </a:cubicBezTo>
                  <a:cubicBezTo>
                    <a:pt x="13194" y="13271"/>
                    <a:pt x="13285" y="13275"/>
                    <a:pt x="13374" y="13283"/>
                  </a:cubicBezTo>
                  <a:cubicBezTo>
                    <a:pt x="13648" y="13223"/>
                    <a:pt x="13921" y="13192"/>
                    <a:pt x="14195" y="13192"/>
                  </a:cubicBezTo>
                  <a:cubicBezTo>
                    <a:pt x="14742" y="13192"/>
                    <a:pt x="15259" y="13375"/>
                    <a:pt x="15715" y="13709"/>
                  </a:cubicBezTo>
                  <a:cubicBezTo>
                    <a:pt x="16079" y="14043"/>
                    <a:pt x="16383" y="14439"/>
                    <a:pt x="16596" y="14894"/>
                  </a:cubicBezTo>
                  <a:cubicBezTo>
                    <a:pt x="16779" y="15350"/>
                    <a:pt x="16900" y="15837"/>
                    <a:pt x="16900" y="16353"/>
                  </a:cubicBezTo>
                  <a:cubicBezTo>
                    <a:pt x="16900" y="17296"/>
                    <a:pt x="17721" y="18116"/>
                    <a:pt x="18481" y="18876"/>
                  </a:cubicBezTo>
                  <a:cubicBezTo>
                    <a:pt x="19028" y="19393"/>
                    <a:pt x="19545" y="19940"/>
                    <a:pt x="19666" y="20396"/>
                  </a:cubicBezTo>
                  <a:cubicBezTo>
                    <a:pt x="19849" y="21095"/>
                    <a:pt x="20791" y="22220"/>
                    <a:pt x="22159" y="23314"/>
                  </a:cubicBezTo>
                  <a:cubicBezTo>
                    <a:pt x="23496" y="24347"/>
                    <a:pt x="24955" y="25229"/>
                    <a:pt x="26536" y="25867"/>
                  </a:cubicBezTo>
                  <a:cubicBezTo>
                    <a:pt x="28268" y="26597"/>
                    <a:pt x="29727" y="28147"/>
                    <a:pt x="31034" y="30031"/>
                  </a:cubicBezTo>
                  <a:cubicBezTo>
                    <a:pt x="32037" y="31521"/>
                    <a:pt x="32949" y="33071"/>
                    <a:pt x="33739" y="34682"/>
                  </a:cubicBezTo>
                  <a:lnTo>
                    <a:pt x="34378" y="34712"/>
                  </a:lnTo>
                  <a:cubicBezTo>
                    <a:pt x="33527" y="32980"/>
                    <a:pt x="32554" y="31308"/>
                    <a:pt x="31490" y="29697"/>
                  </a:cubicBezTo>
                  <a:cubicBezTo>
                    <a:pt x="30122" y="27752"/>
                    <a:pt x="28572" y="26141"/>
                    <a:pt x="26748" y="25381"/>
                  </a:cubicBezTo>
                  <a:cubicBezTo>
                    <a:pt x="25229" y="24743"/>
                    <a:pt x="23800" y="23892"/>
                    <a:pt x="22523" y="22888"/>
                  </a:cubicBezTo>
                  <a:cubicBezTo>
                    <a:pt x="21216" y="21855"/>
                    <a:pt x="20365" y="20852"/>
                    <a:pt x="20213" y="20244"/>
                  </a:cubicBezTo>
                  <a:cubicBezTo>
                    <a:pt x="20031" y="19636"/>
                    <a:pt x="19453" y="19059"/>
                    <a:pt x="18876" y="18481"/>
                  </a:cubicBezTo>
                  <a:cubicBezTo>
                    <a:pt x="18207" y="17782"/>
                    <a:pt x="17478" y="17083"/>
                    <a:pt x="17478" y="16353"/>
                  </a:cubicBezTo>
                  <a:cubicBezTo>
                    <a:pt x="17478" y="15776"/>
                    <a:pt x="17326" y="15198"/>
                    <a:pt x="17113" y="14682"/>
                  </a:cubicBezTo>
                  <a:cubicBezTo>
                    <a:pt x="16870" y="14135"/>
                    <a:pt x="16505" y="13648"/>
                    <a:pt x="16049" y="13283"/>
                  </a:cubicBezTo>
                  <a:cubicBezTo>
                    <a:pt x="15532" y="12828"/>
                    <a:pt x="14864" y="12615"/>
                    <a:pt x="14195" y="12615"/>
                  </a:cubicBezTo>
                  <a:close/>
                  <a:moveTo>
                    <a:pt x="32280" y="1"/>
                  </a:moveTo>
                  <a:cubicBezTo>
                    <a:pt x="32280" y="1"/>
                    <a:pt x="32128" y="305"/>
                    <a:pt x="31916" y="852"/>
                  </a:cubicBezTo>
                  <a:cubicBezTo>
                    <a:pt x="31672" y="4590"/>
                    <a:pt x="33557" y="7964"/>
                    <a:pt x="35198" y="10882"/>
                  </a:cubicBezTo>
                  <a:cubicBezTo>
                    <a:pt x="36353" y="12949"/>
                    <a:pt x="37356" y="14742"/>
                    <a:pt x="37356" y="16201"/>
                  </a:cubicBezTo>
                  <a:cubicBezTo>
                    <a:pt x="37417" y="18177"/>
                    <a:pt x="37812" y="20153"/>
                    <a:pt x="38572" y="21977"/>
                  </a:cubicBezTo>
                  <a:cubicBezTo>
                    <a:pt x="39332" y="23922"/>
                    <a:pt x="40274" y="25806"/>
                    <a:pt x="41369" y="27600"/>
                  </a:cubicBezTo>
                  <a:cubicBezTo>
                    <a:pt x="42220" y="29028"/>
                    <a:pt x="42706" y="31855"/>
                    <a:pt x="42980" y="34712"/>
                  </a:cubicBezTo>
                  <a:lnTo>
                    <a:pt x="43557" y="34712"/>
                  </a:lnTo>
                  <a:cubicBezTo>
                    <a:pt x="43253" y="31764"/>
                    <a:pt x="42767" y="28816"/>
                    <a:pt x="41855" y="27296"/>
                  </a:cubicBezTo>
                  <a:cubicBezTo>
                    <a:pt x="40791" y="25533"/>
                    <a:pt x="39879" y="23679"/>
                    <a:pt x="39089" y="21794"/>
                  </a:cubicBezTo>
                  <a:cubicBezTo>
                    <a:pt x="38360" y="20001"/>
                    <a:pt x="37964" y="18116"/>
                    <a:pt x="37934" y="16201"/>
                  </a:cubicBezTo>
                  <a:cubicBezTo>
                    <a:pt x="37934" y="14590"/>
                    <a:pt x="36901" y="12736"/>
                    <a:pt x="35715" y="10609"/>
                  </a:cubicBezTo>
                  <a:cubicBezTo>
                    <a:pt x="34043" y="7660"/>
                    <a:pt x="32128" y="4256"/>
                    <a:pt x="32493" y="548"/>
                  </a:cubicBezTo>
                  <a:cubicBezTo>
                    <a:pt x="32372" y="183"/>
                    <a:pt x="32280" y="1"/>
                    <a:pt x="32280" y="1"/>
                  </a:cubicBezTo>
                  <a:close/>
                  <a:moveTo>
                    <a:pt x="50366" y="5867"/>
                  </a:moveTo>
                  <a:lnTo>
                    <a:pt x="50366" y="5867"/>
                  </a:lnTo>
                  <a:cubicBezTo>
                    <a:pt x="50366" y="5867"/>
                    <a:pt x="50639" y="6201"/>
                    <a:pt x="51004" y="6688"/>
                  </a:cubicBezTo>
                  <a:cubicBezTo>
                    <a:pt x="52098" y="7751"/>
                    <a:pt x="52858" y="9119"/>
                    <a:pt x="53223" y="10578"/>
                  </a:cubicBezTo>
                  <a:cubicBezTo>
                    <a:pt x="53588" y="12098"/>
                    <a:pt x="53588" y="13466"/>
                    <a:pt x="53375" y="13861"/>
                  </a:cubicBezTo>
                  <a:lnTo>
                    <a:pt x="53375" y="13891"/>
                  </a:lnTo>
                  <a:cubicBezTo>
                    <a:pt x="52858" y="14651"/>
                    <a:pt x="52646" y="15594"/>
                    <a:pt x="52828" y="16505"/>
                  </a:cubicBezTo>
                  <a:cubicBezTo>
                    <a:pt x="53010" y="17539"/>
                    <a:pt x="53497" y="18451"/>
                    <a:pt x="54226" y="19211"/>
                  </a:cubicBezTo>
                  <a:cubicBezTo>
                    <a:pt x="55260" y="20335"/>
                    <a:pt x="54226" y="22341"/>
                    <a:pt x="53314" y="24104"/>
                  </a:cubicBezTo>
                  <a:cubicBezTo>
                    <a:pt x="52585" y="25472"/>
                    <a:pt x="51946" y="26749"/>
                    <a:pt x="52250" y="27630"/>
                  </a:cubicBezTo>
                  <a:cubicBezTo>
                    <a:pt x="52767" y="28998"/>
                    <a:pt x="51642" y="30335"/>
                    <a:pt x="49971" y="32372"/>
                  </a:cubicBezTo>
                  <a:cubicBezTo>
                    <a:pt x="49606" y="32797"/>
                    <a:pt x="49211" y="33253"/>
                    <a:pt x="48816" y="33740"/>
                  </a:cubicBezTo>
                  <a:cubicBezTo>
                    <a:pt x="48572" y="34044"/>
                    <a:pt x="48329" y="34348"/>
                    <a:pt x="48086" y="34712"/>
                  </a:cubicBezTo>
                  <a:lnTo>
                    <a:pt x="48816" y="34712"/>
                  </a:lnTo>
                  <a:cubicBezTo>
                    <a:pt x="48998" y="34500"/>
                    <a:pt x="49150" y="34287"/>
                    <a:pt x="49302" y="34104"/>
                  </a:cubicBezTo>
                  <a:cubicBezTo>
                    <a:pt x="49667" y="33618"/>
                    <a:pt x="50062" y="33162"/>
                    <a:pt x="50427" y="32706"/>
                  </a:cubicBezTo>
                  <a:cubicBezTo>
                    <a:pt x="52250" y="30548"/>
                    <a:pt x="53436" y="29089"/>
                    <a:pt x="52828" y="27448"/>
                  </a:cubicBezTo>
                  <a:cubicBezTo>
                    <a:pt x="52615" y="26810"/>
                    <a:pt x="53223" y="25624"/>
                    <a:pt x="53861" y="24347"/>
                  </a:cubicBezTo>
                  <a:cubicBezTo>
                    <a:pt x="54864" y="22433"/>
                    <a:pt x="55989" y="20274"/>
                    <a:pt x="54682" y="18815"/>
                  </a:cubicBezTo>
                  <a:cubicBezTo>
                    <a:pt x="54044" y="18147"/>
                    <a:pt x="53618" y="17326"/>
                    <a:pt x="53436" y="16414"/>
                  </a:cubicBezTo>
                  <a:cubicBezTo>
                    <a:pt x="53284" y="15654"/>
                    <a:pt x="53436" y="14864"/>
                    <a:pt x="53861" y="14195"/>
                  </a:cubicBezTo>
                  <a:lnTo>
                    <a:pt x="53861" y="14165"/>
                  </a:lnTo>
                  <a:cubicBezTo>
                    <a:pt x="54135" y="13679"/>
                    <a:pt x="54196" y="12128"/>
                    <a:pt x="53770" y="10457"/>
                  </a:cubicBezTo>
                  <a:cubicBezTo>
                    <a:pt x="53405" y="8937"/>
                    <a:pt x="52646" y="7569"/>
                    <a:pt x="51582" y="6444"/>
                  </a:cubicBezTo>
                  <a:cubicBezTo>
                    <a:pt x="51187" y="6232"/>
                    <a:pt x="50761" y="6049"/>
                    <a:pt x="50366" y="5867"/>
                  </a:cubicBezTo>
                  <a:close/>
                  <a:moveTo>
                    <a:pt x="67083" y="24499"/>
                  </a:moveTo>
                  <a:cubicBezTo>
                    <a:pt x="67053" y="24834"/>
                    <a:pt x="66992" y="25138"/>
                    <a:pt x="66901" y="25442"/>
                  </a:cubicBezTo>
                  <a:cubicBezTo>
                    <a:pt x="66901" y="27600"/>
                    <a:pt x="65624" y="28785"/>
                    <a:pt x="64652" y="29727"/>
                  </a:cubicBezTo>
                  <a:cubicBezTo>
                    <a:pt x="64044" y="30275"/>
                    <a:pt x="63558" y="30731"/>
                    <a:pt x="63466" y="31308"/>
                  </a:cubicBezTo>
                  <a:cubicBezTo>
                    <a:pt x="63345" y="31946"/>
                    <a:pt x="62980" y="32554"/>
                    <a:pt x="62494" y="33010"/>
                  </a:cubicBezTo>
                  <a:cubicBezTo>
                    <a:pt x="61825" y="33618"/>
                    <a:pt x="61065" y="34135"/>
                    <a:pt x="60214" y="34469"/>
                  </a:cubicBezTo>
                  <a:lnTo>
                    <a:pt x="59819" y="34652"/>
                  </a:lnTo>
                  <a:lnTo>
                    <a:pt x="59697" y="34712"/>
                  </a:lnTo>
                  <a:lnTo>
                    <a:pt x="61035" y="34712"/>
                  </a:lnTo>
                  <a:cubicBezTo>
                    <a:pt x="61703" y="34378"/>
                    <a:pt x="62342" y="33952"/>
                    <a:pt x="62889" y="33436"/>
                  </a:cubicBezTo>
                  <a:cubicBezTo>
                    <a:pt x="63466" y="32889"/>
                    <a:pt x="63862" y="32190"/>
                    <a:pt x="64014" y="31399"/>
                  </a:cubicBezTo>
                  <a:cubicBezTo>
                    <a:pt x="64105" y="31004"/>
                    <a:pt x="64530" y="30639"/>
                    <a:pt x="65047" y="30123"/>
                  </a:cubicBezTo>
                  <a:cubicBezTo>
                    <a:pt x="66020" y="29241"/>
                    <a:pt x="67235" y="28056"/>
                    <a:pt x="67448" y="26080"/>
                  </a:cubicBezTo>
                  <a:cubicBezTo>
                    <a:pt x="67266" y="25168"/>
                    <a:pt x="67083" y="24499"/>
                    <a:pt x="67083" y="24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8"/>
          <p:cNvGrpSpPr/>
          <p:nvPr/>
        </p:nvGrpSpPr>
        <p:grpSpPr>
          <a:xfrm>
            <a:off x="8473750" y="4489550"/>
            <a:ext cx="670250" cy="685450"/>
            <a:chOff x="6691875" y="4534550"/>
            <a:chExt cx="670250" cy="685450"/>
          </a:xfrm>
        </p:grpSpPr>
        <p:sp>
          <p:nvSpPr>
            <p:cNvPr id="875" name="Google Shape;875;p8"/>
            <p:cNvSpPr/>
            <p:nvPr/>
          </p:nvSpPr>
          <p:spPr>
            <a:xfrm>
              <a:off x="6691875" y="4534550"/>
              <a:ext cx="670250" cy="685450"/>
            </a:xfrm>
            <a:custGeom>
              <a:avLst/>
              <a:gdLst/>
              <a:ahLst/>
              <a:cxnLst/>
              <a:rect l="l" t="t" r="r" b="b"/>
              <a:pathLst>
                <a:path w="26810" h="27418" extrusionOk="0">
                  <a:moveTo>
                    <a:pt x="25108" y="365"/>
                  </a:moveTo>
                  <a:cubicBezTo>
                    <a:pt x="23770" y="61"/>
                    <a:pt x="22372" y="1"/>
                    <a:pt x="21004" y="122"/>
                  </a:cubicBezTo>
                  <a:cubicBezTo>
                    <a:pt x="19636" y="335"/>
                    <a:pt x="18329" y="608"/>
                    <a:pt x="17022" y="1004"/>
                  </a:cubicBezTo>
                  <a:cubicBezTo>
                    <a:pt x="17022" y="1004"/>
                    <a:pt x="20943" y="4955"/>
                    <a:pt x="21126" y="8724"/>
                  </a:cubicBezTo>
                  <a:cubicBezTo>
                    <a:pt x="21308" y="12493"/>
                    <a:pt x="18208" y="14621"/>
                    <a:pt x="17752" y="11095"/>
                  </a:cubicBezTo>
                  <a:cubicBezTo>
                    <a:pt x="17265" y="7539"/>
                    <a:pt x="17934" y="5229"/>
                    <a:pt x="15776" y="2736"/>
                  </a:cubicBezTo>
                  <a:cubicBezTo>
                    <a:pt x="13618" y="244"/>
                    <a:pt x="10609" y="1156"/>
                    <a:pt x="7934" y="1642"/>
                  </a:cubicBezTo>
                  <a:cubicBezTo>
                    <a:pt x="5290" y="2128"/>
                    <a:pt x="3770" y="1004"/>
                    <a:pt x="3770" y="1004"/>
                  </a:cubicBezTo>
                  <a:cubicBezTo>
                    <a:pt x="3770" y="1004"/>
                    <a:pt x="5320" y="4013"/>
                    <a:pt x="4104" y="7265"/>
                  </a:cubicBezTo>
                  <a:cubicBezTo>
                    <a:pt x="2858" y="10487"/>
                    <a:pt x="1" y="17417"/>
                    <a:pt x="4347" y="19758"/>
                  </a:cubicBezTo>
                  <a:cubicBezTo>
                    <a:pt x="8694" y="22129"/>
                    <a:pt x="12737" y="18967"/>
                    <a:pt x="16749" y="19423"/>
                  </a:cubicBezTo>
                  <a:cubicBezTo>
                    <a:pt x="20731" y="19849"/>
                    <a:pt x="21187" y="22767"/>
                    <a:pt x="15290" y="23405"/>
                  </a:cubicBezTo>
                  <a:cubicBezTo>
                    <a:pt x="9393" y="24074"/>
                    <a:pt x="1277" y="21125"/>
                    <a:pt x="1277" y="21125"/>
                  </a:cubicBezTo>
                  <a:cubicBezTo>
                    <a:pt x="1764" y="23284"/>
                    <a:pt x="2402" y="25381"/>
                    <a:pt x="3192" y="27417"/>
                  </a:cubicBezTo>
                  <a:lnTo>
                    <a:pt x="26810" y="27417"/>
                  </a:lnTo>
                  <a:lnTo>
                    <a:pt x="26810" y="1763"/>
                  </a:lnTo>
                  <a:cubicBezTo>
                    <a:pt x="26293" y="1216"/>
                    <a:pt x="25715" y="760"/>
                    <a:pt x="25108" y="365"/>
                  </a:cubicBezTo>
                  <a:close/>
                  <a:moveTo>
                    <a:pt x="13344" y="14651"/>
                  </a:moveTo>
                  <a:cubicBezTo>
                    <a:pt x="11430" y="14651"/>
                    <a:pt x="9484" y="13983"/>
                    <a:pt x="11065" y="12888"/>
                  </a:cubicBezTo>
                  <a:cubicBezTo>
                    <a:pt x="12615" y="11764"/>
                    <a:pt x="15655" y="13253"/>
                    <a:pt x="15655" y="13253"/>
                  </a:cubicBezTo>
                  <a:cubicBezTo>
                    <a:pt x="17144" y="13557"/>
                    <a:pt x="15229" y="14682"/>
                    <a:pt x="13344" y="14651"/>
                  </a:cubicBezTo>
                  <a:close/>
                </a:path>
              </a:pathLst>
            </a:custGeom>
            <a:solidFill>
              <a:srgbClr val="5F8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6860575" y="4708575"/>
              <a:ext cx="501550" cy="503825"/>
            </a:xfrm>
            <a:custGeom>
              <a:avLst/>
              <a:gdLst/>
              <a:ahLst/>
              <a:cxnLst/>
              <a:rect l="l" t="t" r="r" b="b"/>
              <a:pathLst>
                <a:path w="20062" h="20153" extrusionOk="0">
                  <a:moveTo>
                    <a:pt x="20062" y="17721"/>
                  </a:moveTo>
                  <a:lnTo>
                    <a:pt x="19727" y="17326"/>
                  </a:lnTo>
                  <a:cubicBezTo>
                    <a:pt x="17478" y="18541"/>
                    <a:pt x="15077" y="19332"/>
                    <a:pt x="12584" y="19696"/>
                  </a:cubicBezTo>
                  <a:cubicBezTo>
                    <a:pt x="8755" y="20152"/>
                    <a:pt x="6262" y="18997"/>
                    <a:pt x="6262" y="18997"/>
                  </a:cubicBezTo>
                  <a:cubicBezTo>
                    <a:pt x="6262" y="18997"/>
                    <a:pt x="10183" y="19727"/>
                    <a:pt x="12888" y="19028"/>
                  </a:cubicBezTo>
                  <a:cubicBezTo>
                    <a:pt x="15624" y="18359"/>
                    <a:pt x="18816" y="16566"/>
                    <a:pt x="18816" y="16566"/>
                  </a:cubicBezTo>
                  <a:cubicBezTo>
                    <a:pt x="18816" y="16566"/>
                    <a:pt x="14864" y="11459"/>
                    <a:pt x="13648" y="10395"/>
                  </a:cubicBezTo>
                  <a:cubicBezTo>
                    <a:pt x="12949" y="9788"/>
                    <a:pt x="12189" y="9210"/>
                    <a:pt x="11399" y="8724"/>
                  </a:cubicBezTo>
                  <a:cubicBezTo>
                    <a:pt x="9606" y="9909"/>
                    <a:pt x="7539" y="10547"/>
                    <a:pt x="5381" y="10608"/>
                  </a:cubicBezTo>
                  <a:cubicBezTo>
                    <a:pt x="3435" y="10639"/>
                    <a:pt x="1551" y="10031"/>
                    <a:pt x="1" y="8876"/>
                  </a:cubicBezTo>
                  <a:cubicBezTo>
                    <a:pt x="1" y="8876"/>
                    <a:pt x="3071" y="10000"/>
                    <a:pt x="5411" y="9970"/>
                  </a:cubicBezTo>
                  <a:cubicBezTo>
                    <a:pt x="7782" y="9909"/>
                    <a:pt x="11004" y="7873"/>
                    <a:pt x="11004" y="7873"/>
                  </a:cubicBezTo>
                  <a:cubicBezTo>
                    <a:pt x="11004" y="7873"/>
                    <a:pt x="8663" y="5714"/>
                    <a:pt x="6809" y="3952"/>
                  </a:cubicBezTo>
                  <a:cubicBezTo>
                    <a:pt x="4985" y="2219"/>
                    <a:pt x="2979" y="0"/>
                    <a:pt x="2979" y="0"/>
                  </a:cubicBezTo>
                  <a:lnTo>
                    <a:pt x="9089" y="5289"/>
                  </a:lnTo>
                  <a:cubicBezTo>
                    <a:pt x="9089" y="5289"/>
                    <a:pt x="9636" y="4438"/>
                    <a:pt x="9484" y="2857"/>
                  </a:cubicBezTo>
                  <a:cubicBezTo>
                    <a:pt x="9332" y="1307"/>
                    <a:pt x="8025" y="0"/>
                    <a:pt x="8025" y="0"/>
                  </a:cubicBezTo>
                  <a:cubicBezTo>
                    <a:pt x="8937" y="578"/>
                    <a:pt x="9606" y="1490"/>
                    <a:pt x="9910" y="2523"/>
                  </a:cubicBezTo>
                  <a:cubicBezTo>
                    <a:pt x="10305" y="3617"/>
                    <a:pt x="10274" y="4833"/>
                    <a:pt x="9818" y="5897"/>
                  </a:cubicBezTo>
                  <a:cubicBezTo>
                    <a:pt x="9818" y="5897"/>
                    <a:pt x="12280" y="8207"/>
                    <a:pt x="14104" y="9727"/>
                  </a:cubicBezTo>
                  <a:cubicBezTo>
                    <a:pt x="15928" y="11246"/>
                    <a:pt x="16536" y="12310"/>
                    <a:pt x="16536" y="12310"/>
                  </a:cubicBezTo>
                  <a:cubicBezTo>
                    <a:pt x="16536" y="12310"/>
                    <a:pt x="18299" y="9180"/>
                    <a:pt x="18268" y="6444"/>
                  </a:cubicBezTo>
                  <a:cubicBezTo>
                    <a:pt x="18208" y="4681"/>
                    <a:pt x="17934" y="2918"/>
                    <a:pt x="17448" y="1216"/>
                  </a:cubicBezTo>
                  <a:cubicBezTo>
                    <a:pt x="18420" y="3404"/>
                    <a:pt x="18876" y="5775"/>
                    <a:pt x="18755" y="8146"/>
                  </a:cubicBezTo>
                  <a:cubicBezTo>
                    <a:pt x="18572" y="12098"/>
                    <a:pt x="17357" y="13526"/>
                    <a:pt x="17357" y="13526"/>
                  </a:cubicBezTo>
                  <a:cubicBezTo>
                    <a:pt x="18147" y="14681"/>
                    <a:pt x="19059" y="15715"/>
                    <a:pt x="20062" y="16687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8"/>
          <p:cNvGrpSpPr/>
          <p:nvPr/>
        </p:nvGrpSpPr>
        <p:grpSpPr>
          <a:xfrm>
            <a:off x="2272450" y="4046803"/>
            <a:ext cx="958766" cy="1127690"/>
            <a:chOff x="2634050" y="3784550"/>
            <a:chExt cx="1220425" cy="1435450"/>
          </a:xfrm>
        </p:grpSpPr>
        <p:sp>
          <p:nvSpPr>
            <p:cNvPr id="878" name="Google Shape;878;p8"/>
            <p:cNvSpPr/>
            <p:nvPr/>
          </p:nvSpPr>
          <p:spPr>
            <a:xfrm>
              <a:off x="3062625" y="4406125"/>
              <a:ext cx="486375" cy="813875"/>
            </a:xfrm>
            <a:custGeom>
              <a:avLst/>
              <a:gdLst/>
              <a:ahLst/>
              <a:cxnLst/>
              <a:rect l="l" t="t" r="r" b="b"/>
              <a:pathLst>
                <a:path w="19455" h="32555" extrusionOk="0">
                  <a:moveTo>
                    <a:pt x="18390" y="32554"/>
                  </a:moveTo>
                  <a:cubicBezTo>
                    <a:pt x="15229" y="29059"/>
                    <a:pt x="12463" y="25259"/>
                    <a:pt x="10092" y="21186"/>
                  </a:cubicBezTo>
                  <a:cubicBezTo>
                    <a:pt x="1" y="3648"/>
                    <a:pt x="457" y="1095"/>
                    <a:pt x="457" y="1095"/>
                  </a:cubicBezTo>
                  <a:cubicBezTo>
                    <a:pt x="457" y="1095"/>
                    <a:pt x="578" y="1"/>
                    <a:pt x="1399" y="2554"/>
                  </a:cubicBezTo>
                  <a:cubicBezTo>
                    <a:pt x="2189" y="5107"/>
                    <a:pt x="6141" y="12706"/>
                    <a:pt x="11582" y="21855"/>
                  </a:cubicBezTo>
                  <a:cubicBezTo>
                    <a:pt x="13861" y="25655"/>
                    <a:pt x="16506" y="29241"/>
                    <a:pt x="19454" y="325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2820975" y="3784550"/>
              <a:ext cx="262200" cy="674025"/>
            </a:xfrm>
            <a:custGeom>
              <a:avLst/>
              <a:gdLst/>
              <a:ahLst/>
              <a:cxnLst/>
              <a:rect l="l" t="t" r="r" b="b"/>
              <a:pathLst>
                <a:path w="10488" h="26961" extrusionOk="0">
                  <a:moveTo>
                    <a:pt x="10488" y="26961"/>
                  </a:moveTo>
                  <a:cubicBezTo>
                    <a:pt x="10488" y="19271"/>
                    <a:pt x="1" y="0"/>
                    <a:pt x="1" y="0"/>
                  </a:cubicBezTo>
                  <a:cubicBezTo>
                    <a:pt x="1" y="0"/>
                    <a:pt x="2524" y="10699"/>
                    <a:pt x="4834" y="17630"/>
                  </a:cubicBezTo>
                  <a:cubicBezTo>
                    <a:pt x="7174" y="24590"/>
                    <a:pt x="10488" y="26961"/>
                    <a:pt x="10488" y="269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3105950" y="4119650"/>
              <a:ext cx="137550" cy="398200"/>
            </a:xfrm>
            <a:custGeom>
              <a:avLst/>
              <a:gdLst/>
              <a:ahLst/>
              <a:cxnLst/>
              <a:rect l="l" t="t" r="r" b="b"/>
              <a:pathLst>
                <a:path w="5502" h="15928" extrusionOk="0">
                  <a:moveTo>
                    <a:pt x="4590" y="1"/>
                  </a:moveTo>
                  <a:cubicBezTo>
                    <a:pt x="4590" y="1"/>
                    <a:pt x="2493" y="5593"/>
                    <a:pt x="1277" y="9514"/>
                  </a:cubicBezTo>
                  <a:cubicBezTo>
                    <a:pt x="61" y="13405"/>
                    <a:pt x="0" y="15928"/>
                    <a:pt x="0" y="15928"/>
                  </a:cubicBezTo>
                  <a:cubicBezTo>
                    <a:pt x="5502" y="13314"/>
                    <a:pt x="4590" y="1"/>
                    <a:pt x="4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3220700" y="4311150"/>
              <a:ext cx="286500" cy="433150"/>
            </a:xfrm>
            <a:custGeom>
              <a:avLst/>
              <a:gdLst/>
              <a:ahLst/>
              <a:cxnLst/>
              <a:rect l="l" t="t" r="r" b="b"/>
              <a:pathLst>
                <a:path w="11460" h="17326" extrusionOk="0">
                  <a:moveTo>
                    <a:pt x="0" y="17326"/>
                  </a:moveTo>
                  <a:cubicBezTo>
                    <a:pt x="4408" y="14985"/>
                    <a:pt x="11459" y="0"/>
                    <a:pt x="11459" y="0"/>
                  </a:cubicBezTo>
                  <a:cubicBezTo>
                    <a:pt x="11459" y="0"/>
                    <a:pt x="6018" y="5563"/>
                    <a:pt x="3131" y="9879"/>
                  </a:cubicBezTo>
                  <a:cubicBezTo>
                    <a:pt x="243" y="14225"/>
                    <a:pt x="0" y="17326"/>
                    <a:pt x="0" y="173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3163700" y="4172850"/>
              <a:ext cx="215825" cy="463550"/>
            </a:xfrm>
            <a:custGeom>
              <a:avLst/>
              <a:gdLst/>
              <a:ahLst/>
              <a:cxnLst/>
              <a:rect l="l" t="t" r="r" b="b"/>
              <a:pathLst>
                <a:path w="8633" h="18542" extrusionOk="0">
                  <a:moveTo>
                    <a:pt x="122" y="18542"/>
                  </a:moveTo>
                  <a:cubicBezTo>
                    <a:pt x="3952" y="17326"/>
                    <a:pt x="8633" y="0"/>
                    <a:pt x="8633" y="0"/>
                  </a:cubicBezTo>
                  <a:cubicBezTo>
                    <a:pt x="8633" y="0"/>
                    <a:pt x="3435" y="8420"/>
                    <a:pt x="1733" y="12645"/>
                  </a:cubicBezTo>
                  <a:cubicBezTo>
                    <a:pt x="0" y="16839"/>
                    <a:pt x="122" y="18542"/>
                    <a:pt x="122" y="185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286050" y="4423600"/>
              <a:ext cx="285725" cy="440775"/>
            </a:xfrm>
            <a:custGeom>
              <a:avLst/>
              <a:gdLst/>
              <a:ahLst/>
              <a:cxnLst/>
              <a:rect l="l" t="t" r="r" b="b"/>
              <a:pathLst>
                <a:path w="11429" h="17631" extrusionOk="0">
                  <a:moveTo>
                    <a:pt x="0" y="17569"/>
                  </a:moveTo>
                  <a:cubicBezTo>
                    <a:pt x="1459" y="17630"/>
                    <a:pt x="3040" y="15776"/>
                    <a:pt x="5167" y="11065"/>
                  </a:cubicBezTo>
                  <a:cubicBezTo>
                    <a:pt x="7265" y="6323"/>
                    <a:pt x="11429" y="1"/>
                    <a:pt x="11429" y="1"/>
                  </a:cubicBezTo>
                  <a:cubicBezTo>
                    <a:pt x="11429" y="1"/>
                    <a:pt x="5563" y="6171"/>
                    <a:pt x="3040" y="10761"/>
                  </a:cubicBezTo>
                  <a:cubicBezTo>
                    <a:pt x="517" y="15381"/>
                    <a:pt x="0" y="17569"/>
                    <a:pt x="0" y="175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3479825" y="4874225"/>
              <a:ext cx="312325" cy="279650"/>
            </a:xfrm>
            <a:custGeom>
              <a:avLst/>
              <a:gdLst/>
              <a:ahLst/>
              <a:cxnLst/>
              <a:rect l="l" t="t" r="r" b="b"/>
              <a:pathLst>
                <a:path w="12493" h="11186" extrusionOk="0">
                  <a:moveTo>
                    <a:pt x="4651" y="6079"/>
                  </a:moveTo>
                  <a:cubicBezTo>
                    <a:pt x="669" y="8906"/>
                    <a:pt x="0" y="11186"/>
                    <a:pt x="0" y="11186"/>
                  </a:cubicBezTo>
                  <a:cubicBezTo>
                    <a:pt x="4681" y="10213"/>
                    <a:pt x="12493" y="0"/>
                    <a:pt x="12493" y="0"/>
                  </a:cubicBezTo>
                  <a:cubicBezTo>
                    <a:pt x="12493" y="0"/>
                    <a:pt x="8663" y="3222"/>
                    <a:pt x="4651" y="60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3496525" y="5004175"/>
              <a:ext cx="345025" cy="203675"/>
            </a:xfrm>
            <a:custGeom>
              <a:avLst/>
              <a:gdLst/>
              <a:ahLst/>
              <a:cxnLst/>
              <a:rect l="l" t="t" r="r" b="b"/>
              <a:pathLst>
                <a:path w="13801" h="8147" extrusionOk="0">
                  <a:moveTo>
                    <a:pt x="13800" y="0"/>
                  </a:moveTo>
                  <a:cubicBezTo>
                    <a:pt x="13800" y="0"/>
                    <a:pt x="9819" y="3678"/>
                    <a:pt x="6384" y="3951"/>
                  </a:cubicBezTo>
                  <a:cubicBezTo>
                    <a:pt x="2919" y="4255"/>
                    <a:pt x="1" y="6748"/>
                    <a:pt x="1" y="6748"/>
                  </a:cubicBezTo>
                  <a:cubicBezTo>
                    <a:pt x="7843" y="8146"/>
                    <a:pt x="13800" y="0"/>
                    <a:pt x="13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3386350" y="4582425"/>
              <a:ext cx="323725" cy="457475"/>
            </a:xfrm>
            <a:custGeom>
              <a:avLst/>
              <a:gdLst/>
              <a:ahLst/>
              <a:cxnLst/>
              <a:rect l="l" t="t" r="r" b="b"/>
              <a:pathLst>
                <a:path w="12949" h="18299" extrusionOk="0">
                  <a:moveTo>
                    <a:pt x="0" y="18086"/>
                  </a:moveTo>
                  <a:cubicBezTo>
                    <a:pt x="1703" y="18299"/>
                    <a:pt x="5380" y="15137"/>
                    <a:pt x="6931" y="10700"/>
                  </a:cubicBezTo>
                  <a:cubicBezTo>
                    <a:pt x="8481" y="6232"/>
                    <a:pt x="12949" y="0"/>
                    <a:pt x="12949" y="0"/>
                  </a:cubicBezTo>
                  <a:cubicBezTo>
                    <a:pt x="12949" y="0"/>
                    <a:pt x="6809" y="6201"/>
                    <a:pt x="5016" y="10396"/>
                  </a:cubicBezTo>
                  <a:cubicBezTo>
                    <a:pt x="3253" y="14560"/>
                    <a:pt x="0" y="18086"/>
                    <a:pt x="0" y="18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3333925" y="4476800"/>
              <a:ext cx="335875" cy="484825"/>
            </a:xfrm>
            <a:custGeom>
              <a:avLst/>
              <a:gdLst/>
              <a:ahLst/>
              <a:cxnLst/>
              <a:rect l="l" t="t" r="r" b="b"/>
              <a:pathLst>
                <a:path w="13435" h="19393" extrusionOk="0">
                  <a:moveTo>
                    <a:pt x="0" y="19180"/>
                  </a:moveTo>
                  <a:cubicBezTo>
                    <a:pt x="1368" y="19393"/>
                    <a:pt x="4407" y="15320"/>
                    <a:pt x="6414" y="10639"/>
                  </a:cubicBezTo>
                  <a:cubicBezTo>
                    <a:pt x="8389" y="5988"/>
                    <a:pt x="13435" y="0"/>
                    <a:pt x="13435" y="0"/>
                  </a:cubicBezTo>
                  <a:cubicBezTo>
                    <a:pt x="10912" y="2098"/>
                    <a:pt x="8632" y="4469"/>
                    <a:pt x="6657" y="7052"/>
                  </a:cubicBezTo>
                  <a:cubicBezTo>
                    <a:pt x="3496" y="11277"/>
                    <a:pt x="0" y="19180"/>
                    <a:pt x="0" y="19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3437250" y="4744275"/>
              <a:ext cx="358700" cy="360975"/>
            </a:xfrm>
            <a:custGeom>
              <a:avLst/>
              <a:gdLst/>
              <a:ahLst/>
              <a:cxnLst/>
              <a:rect l="l" t="t" r="r" b="b"/>
              <a:pathLst>
                <a:path w="14348" h="14439" extrusionOk="0">
                  <a:moveTo>
                    <a:pt x="1" y="14439"/>
                  </a:moveTo>
                  <a:cubicBezTo>
                    <a:pt x="4044" y="13952"/>
                    <a:pt x="14348" y="1"/>
                    <a:pt x="14348" y="1"/>
                  </a:cubicBezTo>
                  <a:cubicBezTo>
                    <a:pt x="14348" y="1"/>
                    <a:pt x="11187" y="2250"/>
                    <a:pt x="6293" y="6475"/>
                  </a:cubicBezTo>
                  <a:cubicBezTo>
                    <a:pt x="1430" y="10700"/>
                    <a:pt x="1" y="14439"/>
                    <a:pt x="1" y="144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3336200" y="5146250"/>
              <a:ext cx="136050" cy="73750"/>
            </a:xfrm>
            <a:custGeom>
              <a:avLst/>
              <a:gdLst/>
              <a:ahLst/>
              <a:cxnLst/>
              <a:rect l="l" t="t" r="r" b="b"/>
              <a:pathLst>
                <a:path w="5442" h="2950" extrusionOk="0">
                  <a:moveTo>
                    <a:pt x="0" y="2949"/>
                  </a:moveTo>
                  <a:lnTo>
                    <a:pt x="3405" y="2949"/>
                  </a:lnTo>
                  <a:cubicBezTo>
                    <a:pt x="4195" y="2068"/>
                    <a:pt x="4894" y="1095"/>
                    <a:pt x="5441" y="1"/>
                  </a:cubicBezTo>
                  <a:cubicBezTo>
                    <a:pt x="4195" y="305"/>
                    <a:pt x="2189" y="1460"/>
                    <a:pt x="0" y="29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2926600" y="4998075"/>
              <a:ext cx="449125" cy="125425"/>
            </a:xfrm>
            <a:custGeom>
              <a:avLst/>
              <a:gdLst/>
              <a:ahLst/>
              <a:cxnLst/>
              <a:rect l="l" t="t" r="r" b="b"/>
              <a:pathLst>
                <a:path w="17965" h="5017" extrusionOk="0">
                  <a:moveTo>
                    <a:pt x="17965" y="1065"/>
                  </a:moveTo>
                  <a:cubicBezTo>
                    <a:pt x="16962" y="1"/>
                    <a:pt x="14773" y="62"/>
                    <a:pt x="10913" y="1247"/>
                  </a:cubicBezTo>
                  <a:cubicBezTo>
                    <a:pt x="7053" y="2432"/>
                    <a:pt x="1" y="4864"/>
                    <a:pt x="1" y="4864"/>
                  </a:cubicBezTo>
                  <a:cubicBezTo>
                    <a:pt x="1" y="4864"/>
                    <a:pt x="2524" y="5016"/>
                    <a:pt x="6658" y="4165"/>
                  </a:cubicBezTo>
                  <a:cubicBezTo>
                    <a:pt x="10761" y="3284"/>
                    <a:pt x="17965" y="1065"/>
                    <a:pt x="17965" y="10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3048950" y="5061925"/>
              <a:ext cx="376925" cy="158075"/>
            </a:xfrm>
            <a:custGeom>
              <a:avLst/>
              <a:gdLst/>
              <a:ahLst/>
              <a:cxnLst/>
              <a:rect l="l" t="t" r="r" b="b"/>
              <a:pathLst>
                <a:path w="15077" h="6323" extrusionOk="0">
                  <a:moveTo>
                    <a:pt x="1" y="6322"/>
                  </a:moveTo>
                  <a:lnTo>
                    <a:pt x="3922" y="6322"/>
                  </a:lnTo>
                  <a:cubicBezTo>
                    <a:pt x="8876" y="4407"/>
                    <a:pt x="15077" y="1246"/>
                    <a:pt x="15077" y="1246"/>
                  </a:cubicBezTo>
                  <a:cubicBezTo>
                    <a:pt x="12007" y="0"/>
                    <a:pt x="4773" y="3617"/>
                    <a:pt x="1" y="6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3447150" y="5180450"/>
              <a:ext cx="49400" cy="39550"/>
            </a:xfrm>
            <a:custGeom>
              <a:avLst/>
              <a:gdLst/>
              <a:ahLst/>
              <a:cxnLst/>
              <a:rect l="l" t="t" r="r" b="b"/>
              <a:pathLst>
                <a:path w="1976" h="1582" extrusionOk="0">
                  <a:moveTo>
                    <a:pt x="0" y="1581"/>
                  </a:moveTo>
                  <a:lnTo>
                    <a:pt x="1702" y="1581"/>
                  </a:lnTo>
                  <a:cubicBezTo>
                    <a:pt x="1824" y="1065"/>
                    <a:pt x="1915" y="518"/>
                    <a:pt x="1976" y="1"/>
                  </a:cubicBezTo>
                  <a:cubicBezTo>
                    <a:pt x="1216" y="396"/>
                    <a:pt x="547" y="943"/>
                    <a:pt x="0" y="15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3542875" y="5156900"/>
              <a:ext cx="311600" cy="63100"/>
            </a:xfrm>
            <a:custGeom>
              <a:avLst/>
              <a:gdLst/>
              <a:ahLst/>
              <a:cxnLst/>
              <a:rect l="l" t="t" r="r" b="b"/>
              <a:pathLst>
                <a:path w="12464" h="2524" extrusionOk="0">
                  <a:moveTo>
                    <a:pt x="4743" y="1125"/>
                  </a:moveTo>
                  <a:cubicBezTo>
                    <a:pt x="3071" y="1186"/>
                    <a:pt x="1460" y="1672"/>
                    <a:pt x="1" y="2523"/>
                  </a:cubicBezTo>
                  <a:lnTo>
                    <a:pt x="6506" y="2523"/>
                  </a:lnTo>
                  <a:cubicBezTo>
                    <a:pt x="8573" y="1855"/>
                    <a:pt x="10548" y="1004"/>
                    <a:pt x="12463" y="1"/>
                  </a:cubicBezTo>
                  <a:cubicBezTo>
                    <a:pt x="12463" y="1"/>
                    <a:pt x="7782" y="943"/>
                    <a:pt x="4743" y="1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2653050" y="4300500"/>
              <a:ext cx="450650" cy="218125"/>
            </a:xfrm>
            <a:custGeom>
              <a:avLst/>
              <a:gdLst/>
              <a:ahLst/>
              <a:cxnLst/>
              <a:rect l="l" t="t" r="r" b="b"/>
              <a:pathLst>
                <a:path w="18026" h="8725" extrusionOk="0">
                  <a:moveTo>
                    <a:pt x="7296" y="5563"/>
                  </a:moveTo>
                  <a:cubicBezTo>
                    <a:pt x="10578" y="7478"/>
                    <a:pt x="14256" y="8572"/>
                    <a:pt x="18025" y="8724"/>
                  </a:cubicBezTo>
                  <a:cubicBezTo>
                    <a:pt x="17387" y="7508"/>
                    <a:pt x="14499" y="6505"/>
                    <a:pt x="9575" y="4803"/>
                  </a:cubicBezTo>
                  <a:cubicBezTo>
                    <a:pt x="4651" y="3131"/>
                    <a:pt x="1" y="1"/>
                    <a:pt x="1" y="1"/>
                  </a:cubicBezTo>
                  <a:cubicBezTo>
                    <a:pt x="1" y="1"/>
                    <a:pt x="1794" y="2341"/>
                    <a:pt x="7296" y="5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2634050" y="4445650"/>
              <a:ext cx="520550" cy="173275"/>
            </a:xfrm>
            <a:custGeom>
              <a:avLst/>
              <a:gdLst/>
              <a:ahLst/>
              <a:cxnLst/>
              <a:rect l="l" t="t" r="r" b="b"/>
              <a:pathLst>
                <a:path w="20822" h="6931" extrusionOk="0">
                  <a:moveTo>
                    <a:pt x="20822" y="6930"/>
                  </a:moveTo>
                  <a:cubicBezTo>
                    <a:pt x="20062" y="5684"/>
                    <a:pt x="16171" y="4225"/>
                    <a:pt x="11703" y="3526"/>
                  </a:cubicBezTo>
                  <a:cubicBezTo>
                    <a:pt x="7204" y="2827"/>
                    <a:pt x="1" y="0"/>
                    <a:pt x="1" y="0"/>
                  </a:cubicBezTo>
                  <a:cubicBezTo>
                    <a:pt x="2827" y="1824"/>
                    <a:pt x="5776" y="3435"/>
                    <a:pt x="8846" y="4772"/>
                  </a:cubicBezTo>
                  <a:cubicBezTo>
                    <a:pt x="13709" y="6839"/>
                    <a:pt x="20822" y="6930"/>
                    <a:pt x="20822" y="6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2694075" y="4609775"/>
              <a:ext cx="522075" cy="122375"/>
            </a:xfrm>
            <a:custGeom>
              <a:avLst/>
              <a:gdLst/>
              <a:ahLst/>
              <a:cxnLst/>
              <a:rect l="l" t="t" r="r" b="b"/>
              <a:pathLst>
                <a:path w="20883" h="4895" extrusionOk="0">
                  <a:moveTo>
                    <a:pt x="20883" y="4894"/>
                  </a:moveTo>
                  <a:cubicBezTo>
                    <a:pt x="18998" y="2706"/>
                    <a:pt x="15655" y="1764"/>
                    <a:pt x="11582" y="1551"/>
                  </a:cubicBezTo>
                  <a:cubicBezTo>
                    <a:pt x="7478" y="1369"/>
                    <a:pt x="1" y="1"/>
                    <a:pt x="1" y="1"/>
                  </a:cubicBezTo>
                  <a:cubicBezTo>
                    <a:pt x="2919" y="1460"/>
                    <a:pt x="6019" y="2584"/>
                    <a:pt x="9211" y="3344"/>
                  </a:cubicBezTo>
                  <a:cubicBezTo>
                    <a:pt x="13041" y="4195"/>
                    <a:pt x="16962" y="4712"/>
                    <a:pt x="20883" y="4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2727525" y="4765550"/>
              <a:ext cx="554750" cy="122375"/>
            </a:xfrm>
            <a:custGeom>
              <a:avLst/>
              <a:gdLst/>
              <a:ahLst/>
              <a:cxnLst/>
              <a:rect l="l" t="t" r="r" b="b"/>
              <a:pathLst>
                <a:path w="22190" h="4895" extrusionOk="0">
                  <a:moveTo>
                    <a:pt x="22189" y="3648"/>
                  </a:moveTo>
                  <a:cubicBezTo>
                    <a:pt x="20700" y="1308"/>
                    <a:pt x="15259" y="2159"/>
                    <a:pt x="11064" y="2584"/>
                  </a:cubicBezTo>
                  <a:cubicBezTo>
                    <a:pt x="6900" y="2980"/>
                    <a:pt x="0" y="1"/>
                    <a:pt x="0" y="1"/>
                  </a:cubicBezTo>
                  <a:cubicBezTo>
                    <a:pt x="0" y="1"/>
                    <a:pt x="4256" y="3223"/>
                    <a:pt x="9514" y="4074"/>
                  </a:cubicBezTo>
                  <a:cubicBezTo>
                    <a:pt x="14803" y="4894"/>
                    <a:pt x="22189" y="3648"/>
                    <a:pt x="22189" y="3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2794400" y="4888650"/>
              <a:ext cx="533450" cy="95025"/>
            </a:xfrm>
            <a:custGeom>
              <a:avLst/>
              <a:gdLst/>
              <a:ahLst/>
              <a:cxnLst/>
              <a:rect l="l" t="t" r="r" b="b"/>
              <a:pathLst>
                <a:path w="21338" h="3801" extrusionOk="0">
                  <a:moveTo>
                    <a:pt x="21338" y="2250"/>
                  </a:moveTo>
                  <a:cubicBezTo>
                    <a:pt x="20244" y="1338"/>
                    <a:pt x="18845" y="852"/>
                    <a:pt x="17386" y="852"/>
                  </a:cubicBezTo>
                  <a:cubicBezTo>
                    <a:pt x="14864" y="822"/>
                    <a:pt x="12554" y="1369"/>
                    <a:pt x="8055" y="518"/>
                  </a:cubicBezTo>
                  <a:cubicBezTo>
                    <a:pt x="5380" y="1"/>
                    <a:pt x="2614" y="122"/>
                    <a:pt x="0" y="913"/>
                  </a:cubicBezTo>
                  <a:cubicBezTo>
                    <a:pt x="1094" y="943"/>
                    <a:pt x="2189" y="1034"/>
                    <a:pt x="3252" y="1217"/>
                  </a:cubicBezTo>
                  <a:cubicBezTo>
                    <a:pt x="5076" y="1490"/>
                    <a:pt x="6687" y="2341"/>
                    <a:pt x="11915" y="3253"/>
                  </a:cubicBezTo>
                  <a:cubicBezTo>
                    <a:pt x="15107" y="3800"/>
                    <a:pt x="18359" y="3436"/>
                    <a:pt x="21338" y="2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8"/>
          <p:cNvGrpSpPr/>
          <p:nvPr/>
        </p:nvGrpSpPr>
        <p:grpSpPr>
          <a:xfrm>
            <a:off x="7455048" y="4472122"/>
            <a:ext cx="701773" cy="702653"/>
            <a:chOff x="5856000" y="4600650"/>
            <a:chExt cx="618575" cy="619350"/>
          </a:xfrm>
        </p:grpSpPr>
        <p:sp>
          <p:nvSpPr>
            <p:cNvPr id="900" name="Google Shape;900;p8"/>
            <p:cNvSpPr/>
            <p:nvPr/>
          </p:nvSpPr>
          <p:spPr>
            <a:xfrm>
              <a:off x="5909200" y="5028475"/>
              <a:ext cx="438475" cy="120100"/>
            </a:xfrm>
            <a:custGeom>
              <a:avLst/>
              <a:gdLst/>
              <a:ahLst/>
              <a:cxnLst/>
              <a:rect l="l" t="t" r="r" b="b"/>
              <a:pathLst>
                <a:path w="17539" h="4804" extrusionOk="0">
                  <a:moveTo>
                    <a:pt x="3617" y="4469"/>
                  </a:moveTo>
                  <a:cubicBezTo>
                    <a:pt x="5380" y="4803"/>
                    <a:pt x="8085" y="4317"/>
                    <a:pt x="11915" y="2827"/>
                  </a:cubicBezTo>
                  <a:cubicBezTo>
                    <a:pt x="15745" y="1338"/>
                    <a:pt x="17538" y="3952"/>
                    <a:pt x="17538" y="3952"/>
                  </a:cubicBezTo>
                  <a:cubicBezTo>
                    <a:pt x="17447" y="3648"/>
                    <a:pt x="17356" y="3344"/>
                    <a:pt x="17234" y="3040"/>
                  </a:cubicBezTo>
                  <a:cubicBezTo>
                    <a:pt x="16201" y="1"/>
                    <a:pt x="13678" y="1855"/>
                    <a:pt x="7174" y="1642"/>
                  </a:cubicBezTo>
                  <a:cubicBezTo>
                    <a:pt x="7022" y="1642"/>
                    <a:pt x="6870" y="1642"/>
                    <a:pt x="6718" y="1612"/>
                  </a:cubicBezTo>
                  <a:lnTo>
                    <a:pt x="5228" y="2615"/>
                  </a:lnTo>
                  <a:cubicBezTo>
                    <a:pt x="3040" y="4104"/>
                    <a:pt x="0" y="1672"/>
                    <a:pt x="0" y="1672"/>
                  </a:cubicBezTo>
                  <a:cubicBezTo>
                    <a:pt x="0" y="1672"/>
                    <a:pt x="1915" y="4165"/>
                    <a:pt x="3617" y="446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6325600" y="4613575"/>
              <a:ext cx="148975" cy="421775"/>
            </a:xfrm>
            <a:custGeom>
              <a:avLst/>
              <a:gdLst/>
              <a:ahLst/>
              <a:cxnLst/>
              <a:rect l="l" t="t" r="r" b="b"/>
              <a:pathLst>
                <a:path w="5959" h="16871" extrusionOk="0">
                  <a:moveTo>
                    <a:pt x="791" y="15685"/>
                  </a:moveTo>
                  <a:cubicBezTo>
                    <a:pt x="791" y="15685"/>
                    <a:pt x="3041" y="14408"/>
                    <a:pt x="4500" y="8177"/>
                  </a:cubicBezTo>
                  <a:cubicBezTo>
                    <a:pt x="5959" y="1916"/>
                    <a:pt x="5533" y="1"/>
                    <a:pt x="5533" y="1"/>
                  </a:cubicBezTo>
                  <a:cubicBezTo>
                    <a:pt x="4135" y="2432"/>
                    <a:pt x="2858" y="4925"/>
                    <a:pt x="1734" y="7508"/>
                  </a:cubicBezTo>
                  <a:cubicBezTo>
                    <a:pt x="700" y="9879"/>
                    <a:pt x="92" y="12402"/>
                    <a:pt x="1" y="15016"/>
                  </a:cubicBezTo>
                  <a:cubicBezTo>
                    <a:pt x="1" y="15016"/>
                    <a:pt x="92" y="16870"/>
                    <a:pt x="791" y="156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6343100" y="4672850"/>
              <a:ext cx="120075" cy="335900"/>
            </a:xfrm>
            <a:custGeom>
              <a:avLst/>
              <a:gdLst/>
              <a:ahLst/>
              <a:cxnLst/>
              <a:rect l="l" t="t" r="r" b="b"/>
              <a:pathLst>
                <a:path w="4803" h="13436" extrusionOk="0">
                  <a:moveTo>
                    <a:pt x="4803" y="1"/>
                  </a:moveTo>
                  <a:cubicBezTo>
                    <a:pt x="3252" y="3131"/>
                    <a:pt x="334" y="9514"/>
                    <a:pt x="0" y="13435"/>
                  </a:cubicBezTo>
                  <a:lnTo>
                    <a:pt x="91" y="13314"/>
                  </a:lnTo>
                  <a:cubicBezTo>
                    <a:pt x="91" y="13314"/>
                    <a:pt x="2341" y="12037"/>
                    <a:pt x="3800" y="5806"/>
                  </a:cubicBezTo>
                  <a:cubicBezTo>
                    <a:pt x="4255" y="3891"/>
                    <a:pt x="4590" y="1946"/>
                    <a:pt x="48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6235175" y="4600650"/>
              <a:ext cx="131500" cy="431650"/>
            </a:xfrm>
            <a:custGeom>
              <a:avLst/>
              <a:gdLst/>
              <a:ahLst/>
              <a:cxnLst/>
              <a:rect l="l" t="t" r="r" b="b"/>
              <a:pathLst>
                <a:path w="5260" h="17266" extrusionOk="0">
                  <a:moveTo>
                    <a:pt x="4013" y="15898"/>
                  </a:moveTo>
                  <a:cubicBezTo>
                    <a:pt x="4013" y="15898"/>
                    <a:pt x="5259" y="13649"/>
                    <a:pt x="3314" y="7539"/>
                  </a:cubicBezTo>
                  <a:cubicBezTo>
                    <a:pt x="1338" y="1430"/>
                    <a:pt x="1" y="1"/>
                    <a:pt x="1" y="1"/>
                  </a:cubicBezTo>
                  <a:cubicBezTo>
                    <a:pt x="62" y="2797"/>
                    <a:pt x="244" y="5594"/>
                    <a:pt x="578" y="8360"/>
                  </a:cubicBezTo>
                  <a:cubicBezTo>
                    <a:pt x="913" y="10943"/>
                    <a:pt x="1703" y="13436"/>
                    <a:pt x="2980" y="15685"/>
                  </a:cubicBezTo>
                  <a:cubicBezTo>
                    <a:pt x="2980" y="15685"/>
                    <a:pt x="3983" y="17266"/>
                    <a:pt x="4013" y="158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6264825" y="4651575"/>
              <a:ext cx="101850" cy="349575"/>
            </a:xfrm>
            <a:custGeom>
              <a:avLst/>
              <a:gdLst/>
              <a:ahLst/>
              <a:cxnLst/>
              <a:rect l="l" t="t" r="r" b="b"/>
              <a:pathLst>
                <a:path w="4074" h="13983" extrusionOk="0">
                  <a:moveTo>
                    <a:pt x="31" y="0"/>
                  </a:moveTo>
                  <a:cubicBezTo>
                    <a:pt x="304" y="3466"/>
                    <a:pt x="1064" y="10457"/>
                    <a:pt x="2797" y="13982"/>
                  </a:cubicBezTo>
                  <a:lnTo>
                    <a:pt x="2797" y="13861"/>
                  </a:lnTo>
                  <a:cubicBezTo>
                    <a:pt x="2797" y="13800"/>
                    <a:pt x="4073" y="11612"/>
                    <a:pt x="2098" y="5502"/>
                  </a:cubicBezTo>
                  <a:cubicBezTo>
                    <a:pt x="1520" y="3618"/>
                    <a:pt x="821" y="1794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6029250" y="4702475"/>
              <a:ext cx="308550" cy="318425"/>
            </a:xfrm>
            <a:custGeom>
              <a:avLst/>
              <a:gdLst/>
              <a:ahLst/>
              <a:cxnLst/>
              <a:rect l="l" t="t" r="r" b="b"/>
              <a:pathLst>
                <a:path w="12342" h="12737" extrusionOk="0">
                  <a:moveTo>
                    <a:pt x="11642" y="11551"/>
                  </a:moveTo>
                  <a:cubicBezTo>
                    <a:pt x="11642" y="11551"/>
                    <a:pt x="11551" y="8968"/>
                    <a:pt x="6718" y="4743"/>
                  </a:cubicBezTo>
                  <a:cubicBezTo>
                    <a:pt x="1885" y="518"/>
                    <a:pt x="1" y="1"/>
                    <a:pt x="1" y="1"/>
                  </a:cubicBezTo>
                  <a:cubicBezTo>
                    <a:pt x="1490" y="2372"/>
                    <a:pt x="3101" y="4651"/>
                    <a:pt x="4834" y="6870"/>
                  </a:cubicBezTo>
                  <a:cubicBezTo>
                    <a:pt x="6445" y="8907"/>
                    <a:pt x="8420" y="10639"/>
                    <a:pt x="10639" y="11916"/>
                  </a:cubicBezTo>
                  <a:cubicBezTo>
                    <a:pt x="10639" y="11916"/>
                    <a:pt x="12341" y="12737"/>
                    <a:pt x="11642" y="115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6081675" y="4730600"/>
              <a:ext cx="240150" cy="263700"/>
            </a:xfrm>
            <a:custGeom>
              <a:avLst/>
              <a:gdLst/>
              <a:ahLst/>
              <a:cxnLst/>
              <a:rect l="l" t="t" r="r" b="b"/>
              <a:pathLst>
                <a:path w="9606" h="10548" extrusionOk="0">
                  <a:moveTo>
                    <a:pt x="1" y="1"/>
                  </a:moveTo>
                  <a:cubicBezTo>
                    <a:pt x="2037" y="2858"/>
                    <a:pt x="6262" y="8420"/>
                    <a:pt x="9606" y="10548"/>
                  </a:cubicBezTo>
                  <a:cubicBezTo>
                    <a:pt x="9576" y="10517"/>
                    <a:pt x="9576" y="10457"/>
                    <a:pt x="9545" y="10426"/>
                  </a:cubicBezTo>
                  <a:cubicBezTo>
                    <a:pt x="9545" y="10426"/>
                    <a:pt x="9454" y="7843"/>
                    <a:pt x="4621" y="3618"/>
                  </a:cubicBezTo>
                  <a:cubicBezTo>
                    <a:pt x="3162" y="2311"/>
                    <a:pt x="1612" y="1095"/>
                    <a:pt x="1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5911475" y="4850675"/>
              <a:ext cx="417200" cy="160350"/>
            </a:xfrm>
            <a:custGeom>
              <a:avLst/>
              <a:gdLst/>
              <a:ahLst/>
              <a:cxnLst/>
              <a:rect l="l" t="t" r="r" b="b"/>
              <a:pathLst>
                <a:path w="16688" h="6414" extrusionOk="0">
                  <a:moveTo>
                    <a:pt x="15533" y="5623"/>
                  </a:moveTo>
                  <a:cubicBezTo>
                    <a:pt x="15533" y="5623"/>
                    <a:pt x="14317" y="3344"/>
                    <a:pt x="8116" y="1672"/>
                  </a:cubicBezTo>
                  <a:cubicBezTo>
                    <a:pt x="1915" y="0"/>
                    <a:pt x="0" y="365"/>
                    <a:pt x="0" y="365"/>
                  </a:cubicBezTo>
                  <a:cubicBezTo>
                    <a:pt x="2402" y="1824"/>
                    <a:pt x="4833" y="3192"/>
                    <a:pt x="7356" y="4407"/>
                  </a:cubicBezTo>
                  <a:cubicBezTo>
                    <a:pt x="9697" y="5532"/>
                    <a:pt x="12219" y="6231"/>
                    <a:pt x="14803" y="6414"/>
                  </a:cubicBezTo>
                  <a:cubicBezTo>
                    <a:pt x="14803" y="6414"/>
                    <a:pt x="16688" y="6414"/>
                    <a:pt x="15533" y="56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5970750" y="4862075"/>
              <a:ext cx="332100" cy="131475"/>
            </a:xfrm>
            <a:custGeom>
              <a:avLst/>
              <a:gdLst/>
              <a:ahLst/>
              <a:cxnLst/>
              <a:rect l="l" t="t" r="r" b="b"/>
              <a:pathLst>
                <a:path w="13284" h="5259" extrusionOk="0">
                  <a:moveTo>
                    <a:pt x="0" y="0"/>
                  </a:moveTo>
                  <a:cubicBezTo>
                    <a:pt x="3070" y="1672"/>
                    <a:pt x="9332" y="4803"/>
                    <a:pt x="13283" y="5258"/>
                  </a:cubicBezTo>
                  <a:cubicBezTo>
                    <a:pt x="13222" y="5228"/>
                    <a:pt x="13192" y="5198"/>
                    <a:pt x="13162" y="5167"/>
                  </a:cubicBezTo>
                  <a:cubicBezTo>
                    <a:pt x="13162" y="5167"/>
                    <a:pt x="11946" y="2888"/>
                    <a:pt x="5745" y="1216"/>
                  </a:cubicBezTo>
                  <a:cubicBezTo>
                    <a:pt x="3860" y="699"/>
                    <a:pt x="1946" y="274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5856000" y="4907650"/>
              <a:ext cx="586650" cy="312350"/>
            </a:xfrm>
            <a:custGeom>
              <a:avLst/>
              <a:gdLst/>
              <a:ahLst/>
              <a:cxnLst/>
              <a:rect l="l" t="t" r="r" b="b"/>
              <a:pathLst>
                <a:path w="23466" h="12494" extrusionOk="0">
                  <a:moveTo>
                    <a:pt x="21764" y="6323"/>
                  </a:moveTo>
                  <a:cubicBezTo>
                    <a:pt x="20852" y="3770"/>
                    <a:pt x="19666" y="2372"/>
                    <a:pt x="15563" y="3192"/>
                  </a:cubicBezTo>
                  <a:cubicBezTo>
                    <a:pt x="11490" y="4013"/>
                    <a:pt x="7599" y="3891"/>
                    <a:pt x="5198" y="3192"/>
                  </a:cubicBezTo>
                  <a:cubicBezTo>
                    <a:pt x="2797" y="2493"/>
                    <a:pt x="0" y="1"/>
                    <a:pt x="0" y="1"/>
                  </a:cubicBezTo>
                  <a:cubicBezTo>
                    <a:pt x="0" y="1"/>
                    <a:pt x="2827" y="6262"/>
                    <a:pt x="9302" y="6475"/>
                  </a:cubicBezTo>
                  <a:cubicBezTo>
                    <a:pt x="15806" y="6688"/>
                    <a:pt x="18329" y="4834"/>
                    <a:pt x="19362" y="7873"/>
                  </a:cubicBezTo>
                  <a:cubicBezTo>
                    <a:pt x="20305" y="10548"/>
                    <a:pt x="19910" y="11399"/>
                    <a:pt x="20791" y="12493"/>
                  </a:cubicBezTo>
                  <a:lnTo>
                    <a:pt x="23466" y="12493"/>
                  </a:lnTo>
                  <a:cubicBezTo>
                    <a:pt x="22919" y="10305"/>
                    <a:pt x="22250" y="7660"/>
                    <a:pt x="21764" y="6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8"/>
          <p:cNvGrpSpPr/>
          <p:nvPr/>
        </p:nvGrpSpPr>
        <p:grpSpPr>
          <a:xfrm rot="5400000">
            <a:off x="5480746" y="4271075"/>
            <a:ext cx="1245475" cy="927850"/>
            <a:chOff x="5924400" y="1795900"/>
            <a:chExt cx="1245475" cy="927850"/>
          </a:xfrm>
        </p:grpSpPr>
        <p:sp>
          <p:nvSpPr>
            <p:cNvPr id="911" name="Google Shape;911;p8"/>
            <p:cNvSpPr/>
            <p:nvPr/>
          </p:nvSpPr>
          <p:spPr>
            <a:xfrm>
              <a:off x="5924400" y="1795900"/>
              <a:ext cx="1245475" cy="927850"/>
            </a:xfrm>
            <a:custGeom>
              <a:avLst/>
              <a:gdLst/>
              <a:ahLst/>
              <a:cxnLst/>
              <a:rect l="l" t="t" r="r" b="b"/>
              <a:pathLst>
                <a:path w="49819" h="37114" extrusionOk="0">
                  <a:moveTo>
                    <a:pt x="37691" y="4287"/>
                  </a:moveTo>
                  <a:cubicBezTo>
                    <a:pt x="26718" y="1"/>
                    <a:pt x="16596" y="3740"/>
                    <a:pt x="11277" y="6445"/>
                  </a:cubicBezTo>
                  <a:cubicBezTo>
                    <a:pt x="5927" y="9180"/>
                    <a:pt x="0" y="7083"/>
                    <a:pt x="0" y="7083"/>
                  </a:cubicBezTo>
                  <a:cubicBezTo>
                    <a:pt x="2128" y="8208"/>
                    <a:pt x="3830" y="10001"/>
                    <a:pt x="4803" y="12190"/>
                  </a:cubicBezTo>
                  <a:cubicBezTo>
                    <a:pt x="6444" y="15898"/>
                    <a:pt x="9666" y="21734"/>
                    <a:pt x="18572" y="29424"/>
                  </a:cubicBezTo>
                  <a:cubicBezTo>
                    <a:pt x="27478" y="37114"/>
                    <a:pt x="40882" y="34561"/>
                    <a:pt x="40882" y="34561"/>
                  </a:cubicBezTo>
                  <a:cubicBezTo>
                    <a:pt x="40821" y="23223"/>
                    <a:pt x="49819" y="23132"/>
                    <a:pt x="49819" y="23132"/>
                  </a:cubicBezTo>
                  <a:cubicBezTo>
                    <a:pt x="49819" y="23132"/>
                    <a:pt x="48664" y="8572"/>
                    <a:pt x="37691" y="42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5924400" y="1854425"/>
              <a:ext cx="1158850" cy="815375"/>
            </a:xfrm>
            <a:custGeom>
              <a:avLst/>
              <a:gdLst/>
              <a:ahLst/>
              <a:cxnLst/>
              <a:rect l="l" t="t" r="r" b="b"/>
              <a:pathLst>
                <a:path w="46354" h="32615" extrusionOk="0">
                  <a:moveTo>
                    <a:pt x="21399" y="4803"/>
                  </a:moveTo>
                  <a:cubicBezTo>
                    <a:pt x="25806" y="9058"/>
                    <a:pt x="26718" y="13739"/>
                    <a:pt x="26870" y="15077"/>
                  </a:cubicBezTo>
                  <a:cubicBezTo>
                    <a:pt x="25107" y="14803"/>
                    <a:pt x="23344" y="14438"/>
                    <a:pt x="21611" y="13982"/>
                  </a:cubicBezTo>
                  <a:cubicBezTo>
                    <a:pt x="21490" y="12159"/>
                    <a:pt x="21064" y="10396"/>
                    <a:pt x="20335" y="8693"/>
                  </a:cubicBezTo>
                  <a:cubicBezTo>
                    <a:pt x="20821" y="7447"/>
                    <a:pt x="21186" y="6140"/>
                    <a:pt x="21399" y="4803"/>
                  </a:cubicBezTo>
                  <a:close/>
                  <a:moveTo>
                    <a:pt x="25928" y="0"/>
                  </a:moveTo>
                  <a:cubicBezTo>
                    <a:pt x="31064" y="5593"/>
                    <a:pt x="32645" y="13861"/>
                    <a:pt x="32949" y="15806"/>
                  </a:cubicBezTo>
                  <a:cubicBezTo>
                    <a:pt x="31885" y="15593"/>
                    <a:pt x="30821" y="15472"/>
                    <a:pt x="29757" y="15381"/>
                  </a:cubicBezTo>
                  <a:cubicBezTo>
                    <a:pt x="28998" y="15320"/>
                    <a:pt x="28238" y="15259"/>
                    <a:pt x="27508" y="15137"/>
                  </a:cubicBezTo>
                  <a:cubicBezTo>
                    <a:pt x="27356" y="13952"/>
                    <a:pt x="26505" y="8693"/>
                    <a:pt x="21459" y="4043"/>
                  </a:cubicBezTo>
                  <a:cubicBezTo>
                    <a:pt x="21611" y="2888"/>
                    <a:pt x="21520" y="1733"/>
                    <a:pt x="21247" y="578"/>
                  </a:cubicBezTo>
                  <a:lnTo>
                    <a:pt x="20669" y="699"/>
                  </a:lnTo>
                  <a:cubicBezTo>
                    <a:pt x="21399" y="3374"/>
                    <a:pt x="20456" y="6535"/>
                    <a:pt x="19970" y="7903"/>
                  </a:cubicBezTo>
                  <a:cubicBezTo>
                    <a:pt x="18937" y="5715"/>
                    <a:pt x="17508" y="3769"/>
                    <a:pt x="15745" y="2128"/>
                  </a:cubicBezTo>
                  <a:lnTo>
                    <a:pt x="15107" y="2371"/>
                  </a:lnTo>
                  <a:cubicBezTo>
                    <a:pt x="20183" y="6931"/>
                    <a:pt x="20882" y="12311"/>
                    <a:pt x="20973" y="13800"/>
                  </a:cubicBezTo>
                  <a:cubicBezTo>
                    <a:pt x="19301" y="13344"/>
                    <a:pt x="17660" y="12827"/>
                    <a:pt x="16049" y="12250"/>
                  </a:cubicBezTo>
                  <a:cubicBezTo>
                    <a:pt x="15715" y="11459"/>
                    <a:pt x="13830" y="7265"/>
                    <a:pt x="11155" y="4165"/>
                  </a:cubicBezTo>
                  <a:cubicBezTo>
                    <a:pt x="10973" y="4256"/>
                    <a:pt x="10760" y="4347"/>
                    <a:pt x="10578" y="4408"/>
                  </a:cubicBezTo>
                  <a:cubicBezTo>
                    <a:pt x="11459" y="5472"/>
                    <a:pt x="12280" y="6566"/>
                    <a:pt x="13009" y="7751"/>
                  </a:cubicBezTo>
                  <a:cubicBezTo>
                    <a:pt x="12006" y="7022"/>
                    <a:pt x="10517" y="5988"/>
                    <a:pt x="8967" y="4985"/>
                  </a:cubicBezTo>
                  <a:cubicBezTo>
                    <a:pt x="8693" y="5076"/>
                    <a:pt x="8450" y="5137"/>
                    <a:pt x="8176" y="5198"/>
                  </a:cubicBezTo>
                  <a:cubicBezTo>
                    <a:pt x="10821" y="6839"/>
                    <a:pt x="13435" y="8815"/>
                    <a:pt x="13800" y="9089"/>
                  </a:cubicBezTo>
                  <a:cubicBezTo>
                    <a:pt x="14468" y="10274"/>
                    <a:pt x="14955" y="11338"/>
                    <a:pt x="15228" y="11946"/>
                  </a:cubicBezTo>
                  <a:lnTo>
                    <a:pt x="14894" y="11824"/>
                  </a:lnTo>
                  <a:cubicBezTo>
                    <a:pt x="12584" y="10943"/>
                    <a:pt x="10335" y="9970"/>
                    <a:pt x="8298" y="8997"/>
                  </a:cubicBezTo>
                  <a:cubicBezTo>
                    <a:pt x="8025" y="7751"/>
                    <a:pt x="7660" y="6535"/>
                    <a:pt x="7204" y="5350"/>
                  </a:cubicBezTo>
                  <a:cubicBezTo>
                    <a:pt x="6991" y="5380"/>
                    <a:pt x="6778" y="5411"/>
                    <a:pt x="6596" y="5441"/>
                  </a:cubicBezTo>
                  <a:cubicBezTo>
                    <a:pt x="6991" y="6475"/>
                    <a:pt x="7325" y="7538"/>
                    <a:pt x="7599" y="8633"/>
                  </a:cubicBezTo>
                  <a:cubicBezTo>
                    <a:pt x="5015" y="7386"/>
                    <a:pt x="2736" y="6110"/>
                    <a:pt x="851" y="4985"/>
                  </a:cubicBezTo>
                  <a:cubicBezTo>
                    <a:pt x="304" y="4833"/>
                    <a:pt x="0" y="4742"/>
                    <a:pt x="0" y="4742"/>
                  </a:cubicBezTo>
                  <a:lnTo>
                    <a:pt x="0" y="4742"/>
                  </a:lnTo>
                  <a:cubicBezTo>
                    <a:pt x="1003" y="5259"/>
                    <a:pt x="1915" y="5927"/>
                    <a:pt x="2705" y="6748"/>
                  </a:cubicBezTo>
                  <a:cubicBezTo>
                    <a:pt x="5806" y="8511"/>
                    <a:pt x="9028" y="10092"/>
                    <a:pt x="12341" y="11459"/>
                  </a:cubicBezTo>
                  <a:cubicBezTo>
                    <a:pt x="11390" y="11574"/>
                    <a:pt x="10434" y="11629"/>
                    <a:pt x="9477" y="11629"/>
                  </a:cubicBezTo>
                  <a:cubicBezTo>
                    <a:pt x="8140" y="11629"/>
                    <a:pt x="6800" y="11520"/>
                    <a:pt x="5471" y="11307"/>
                  </a:cubicBezTo>
                  <a:lnTo>
                    <a:pt x="5471" y="11307"/>
                  </a:lnTo>
                  <a:cubicBezTo>
                    <a:pt x="5562" y="11520"/>
                    <a:pt x="5684" y="11733"/>
                    <a:pt x="5806" y="11976"/>
                  </a:cubicBezTo>
                  <a:cubicBezTo>
                    <a:pt x="6997" y="12163"/>
                    <a:pt x="8202" y="12255"/>
                    <a:pt x="9408" y="12255"/>
                  </a:cubicBezTo>
                  <a:cubicBezTo>
                    <a:pt x="10755" y="12255"/>
                    <a:pt x="12104" y="12140"/>
                    <a:pt x="13435" y="11915"/>
                  </a:cubicBezTo>
                  <a:cubicBezTo>
                    <a:pt x="13860" y="12067"/>
                    <a:pt x="14256" y="12250"/>
                    <a:pt x="14681" y="12402"/>
                  </a:cubicBezTo>
                  <a:cubicBezTo>
                    <a:pt x="15654" y="12766"/>
                    <a:pt x="16657" y="13131"/>
                    <a:pt x="17660" y="13466"/>
                  </a:cubicBezTo>
                  <a:cubicBezTo>
                    <a:pt x="15098" y="14423"/>
                    <a:pt x="12386" y="14909"/>
                    <a:pt x="9657" y="14909"/>
                  </a:cubicBezTo>
                  <a:cubicBezTo>
                    <a:pt x="8920" y="14909"/>
                    <a:pt x="8183" y="14874"/>
                    <a:pt x="7447" y="14803"/>
                  </a:cubicBezTo>
                  <a:lnTo>
                    <a:pt x="7447" y="14803"/>
                  </a:lnTo>
                  <a:cubicBezTo>
                    <a:pt x="7599" y="15016"/>
                    <a:pt x="7751" y="15229"/>
                    <a:pt x="7873" y="15441"/>
                  </a:cubicBezTo>
                  <a:cubicBezTo>
                    <a:pt x="8456" y="15484"/>
                    <a:pt x="9039" y="15505"/>
                    <a:pt x="9621" y="15505"/>
                  </a:cubicBezTo>
                  <a:cubicBezTo>
                    <a:pt x="11101" y="15505"/>
                    <a:pt x="12572" y="15369"/>
                    <a:pt x="14012" y="15107"/>
                  </a:cubicBezTo>
                  <a:lnTo>
                    <a:pt x="14012" y="15107"/>
                  </a:lnTo>
                  <a:cubicBezTo>
                    <a:pt x="12857" y="16384"/>
                    <a:pt x="11550" y="17508"/>
                    <a:pt x="10091" y="18450"/>
                  </a:cubicBezTo>
                  <a:lnTo>
                    <a:pt x="10487" y="18906"/>
                  </a:lnTo>
                  <a:cubicBezTo>
                    <a:pt x="12158" y="17782"/>
                    <a:pt x="13709" y="16444"/>
                    <a:pt x="15046" y="14894"/>
                  </a:cubicBezTo>
                  <a:cubicBezTo>
                    <a:pt x="16231" y="14621"/>
                    <a:pt x="17417" y="14256"/>
                    <a:pt x="18572" y="13739"/>
                  </a:cubicBezTo>
                  <a:cubicBezTo>
                    <a:pt x="20122" y="14225"/>
                    <a:pt x="21703" y="14651"/>
                    <a:pt x="23283" y="15016"/>
                  </a:cubicBezTo>
                  <a:cubicBezTo>
                    <a:pt x="20943" y="15654"/>
                    <a:pt x="15654" y="17295"/>
                    <a:pt x="11155" y="19727"/>
                  </a:cubicBezTo>
                  <a:lnTo>
                    <a:pt x="11581" y="20183"/>
                  </a:lnTo>
                  <a:cubicBezTo>
                    <a:pt x="17143" y="17204"/>
                    <a:pt x="23891" y="15472"/>
                    <a:pt x="24621" y="15289"/>
                  </a:cubicBezTo>
                  <a:cubicBezTo>
                    <a:pt x="25806" y="15532"/>
                    <a:pt x="27022" y="15715"/>
                    <a:pt x="28207" y="15836"/>
                  </a:cubicBezTo>
                  <a:cubicBezTo>
                    <a:pt x="25259" y="16809"/>
                    <a:pt x="18359" y="19210"/>
                    <a:pt x="13374" y="22159"/>
                  </a:cubicBezTo>
                  <a:lnTo>
                    <a:pt x="13800" y="22584"/>
                  </a:lnTo>
                  <a:cubicBezTo>
                    <a:pt x="19970" y="19028"/>
                    <a:pt x="28998" y="16232"/>
                    <a:pt x="29757" y="15988"/>
                  </a:cubicBezTo>
                  <a:cubicBezTo>
                    <a:pt x="32037" y="16171"/>
                    <a:pt x="34317" y="16596"/>
                    <a:pt x="36536" y="17295"/>
                  </a:cubicBezTo>
                  <a:cubicBezTo>
                    <a:pt x="33435" y="18238"/>
                    <a:pt x="23344" y="21368"/>
                    <a:pt x="16444" y="25198"/>
                  </a:cubicBezTo>
                  <a:lnTo>
                    <a:pt x="16930" y="25624"/>
                  </a:lnTo>
                  <a:cubicBezTo>
                    <a:pt x="19970" y="24013"/>
                    <a:pt x="23101" y="22615"/>
                    <a:pt x="26323" y="21399"/>
                  </a:cubicBezTo>
                  <a:lnTo>
                    <a:pt x="26323" y="21399"/>
                  </a:lnTo>
                  <a:cubicBezTo>
                    <a:pt x="23709" y="23162"/>
                    <a:pt x="21429" y="25350"/>
                    <a:pt x="19544" y="27873"/>
                  </a:cubicBezTo>
                  <a:cubicBezTo>
                    <a:pt x="19696" y="27995"/>
                    <a:pt x="19879" y="28116"/>
                    <a:pt x="20031" y="28238"/>
                  </a:cubicBezTo>
                  <a:cubicBezTo>
                    <a:pt x="23800" y="23010"/>
                    <a:pt x="29332" y="20305"/>
                    <a:pt x="29332" y="20305"/>
                  </a:cubicBezTo>
                  <a:cubicBezTo>
                    <a:pt x="33557" y="18785"/>
                    <a:pt x="36961" y="17812"/>
                    <a:pt x="37539" y="17630"/>
                  </a:cubicBezTo>
                  <a:cubicBezTo>
                    <a:pt x="38724" y="18025"/>
                    <a:pt x="39849" y="18511"/>
                    <a:pt x="40973" y="19058"/>
                  </a:cubicBezTo>
                  <a:cubicBezTo>
                    <a:pt x="33527" y="20092"/>
                    <a:pt x="26718" y="23709"/>
                    <a:pt x="21703" y="29271"/>
                  </a:cubicBezTo>
                  <a:cubicBezTo>
                    <a:pt x="21885" y="29393"/>
                    <a:pt x="22098" y="29484"/>
                    <a:pt x="22250" y="29575"/>
                  </a:cubicBezTo>
                  <a:cubicBezTo>
                    <a:pt x="25441" y="26080"/>
                    <a:pt x="29393" y="23344"/>
                    <a:pt x="33830" y="21581"/>
                  </a:cubicBezTo>
                  <a:lnTo>
                    <a:pt x="33830" y="21581"/>
                  </a:lnTo>
                  <a:cubicBezTo>
                    <a:pt x="31885" y="23314"/>
                    <a:pt x="28177" y="26961"/>
                    <a:pt x="25928" y="31156"/>
                  </a:cubicBezTo>
                  <a:lnTo>
                    <a:pt x="26536" y="31338"/>
                  </a:lnTo>
                  <a:cubicBezTo>
                    <a:pt x="29484" y="25867"/>
                    <a:pt x="34986" y="21338"/>
                    <a:pt x="35441" y="20973"/>
                  </a:cubicBezTo>
                  <a:cubicBezTo>
                    <a:pt x="37539" y="20244"/>
                    <a:pt x="39727" y="19757"/>
                    <a:pt x="41977" y="19575"/>
                  </a:cubicBezTo>
                  <a:cubicBezTo>
                    <a:pt x="43101" y="20183"/>
                    <a:pt x="44195" y="20852"/>
                    <a:pt x="45259" y="21612"/>
                  </a:cubicBezTo>
                  <a:cubicBezTo>
                    <a:pt x="42584" y="22007"/>
                    <a:pt x="33709" y="23952"/>
                    <a:pt x="29788" y="32128"/>
                  </a:cubicBezTo>
                  <a:cubicBezTo>
                    <a:pt x="30001" y="32159"/>
                    <a:pt x="30213" y="32189"/>
                    <a:pt x="30426" y="32220"/>
                  </a:cubicBezTo>
                  <a:cubicBezTo>
                    <a:pt x="32068" y="28998"/>
                    <a:pt x="34651" y="26384"/>
                    <a:pt x="37873" y="24742"/>
                  </a:cubicBezTo>
                  <a:lnTo>
                    <a:pt x="37873" y="24742"/>
                  </a:lnTo>
                  <a:cubicBezTo>
                    <a:pt x="36293" y="27144"/>
                    <a:pt x="35168" y="29818"/>
                    <a:pt x="34499" y="32615"/>
                  </a:cubicBezTo>
                  <a:lnTo>
                    <a:pt x="35137" y="32615"/>
                  </a:lnTo>
                  <a:cubicBezTo>
                    <a:pt x="35867" y="29575"/>
                    <a:pt x="37174" y="26718"/>
                    <a:pt x="38998" y="24165"/>
                  </a:cubicBezTo>
                  <a:cubicBezTo>
                    <a:pt x="41004" y="23223"/>
                    <a:pt x="43162" y="22554"/>
                    <a:pt x="45381" y="22220"/>
                  </a:cubicBezTo>
                  <a:cubicBezTo>
                    <a:pt x="45685" y="22007"/>
                    <a:pt x="46019" y="21824"/>
                    <a:pt x="46354" y="21672"/>
                  </a:cubicBezTo>
                  <a:cubicBezTo>
                    <a:pt x="45746" y="21216"/>
                    <a:pt x="45046" y="20730"/>
                    <a:pt x="44256" y="20213"/>
                  </a:cubicBezTo>
                  <a:cubicBezTo>
                    <a:pt x="43983" y="19484"/>
                    <a:pt x="42159" y="14195"/>
                    <a:pt x="45016" y="7751"/>
                  </a:cubicBezTo>
                  <a:cubicBezTo>
                    <a:pt x="44895" y="7569"/>
                    <a:pt x="44743" y="7386"/>
                    <a:pt x="44621" y="7204"/>
                  </a:cubicBezTo>
                  <a:cubicBezTo>
                    <a:pt x="42736" y="11095"/>
                    <a:pt x="42341" y="15563"/>
                    <a:pt x="43466" y="19727"/>
                  </a:cubicBezTo>
                  <a:cubicBezTo>
                    <a:pt x="42311" y="19058"/>
                    <a:pt x="41125" y="18450"/>
                    <a:pt x="39910" y="17934"/>
                  </a:cubicBezTo>
                  <a:cubicBezTo>
                    <a:pt x="39818" y="17265"/>
                    <a:pt x="39332" y="14681"/>
                    <a:pt x="38451" y="11429"/>
                  </a:cubicBezTo>
                  <a:cubicBezTo>
                    <a:pt x="38511" y="10943"/>
                    <a:pt x="39028" y="7751"/>
                    <a:pt x="41703" y="4256"/>
                  </a:cubicBezTo>
                  <a:cubicBezTo>
                    <a:pt x="41551" y="4134"/>
                    <a:pt x="41399" y="4013"/>
                    <a:pt x="41217" y="3891"/>
                  </a:cubicBezTo>
                  <a:cubicBezTo>
                    <a:pt x="39788" y="5745"/>
                    <a:pt x="38694" y="7873"/>
                    <a:pt x="38086" y="10152"/>
                  </a:cubicBezTo>
                  <a:cubicBezTo>
                    <a:pt x="37174" y="6931"/>
                    <a:pt x="35897" y="3830"/>
                    <a:pt x="34347" y="851"/>
                  </a:cubicBezTo>
                  <a:cubicBezTo>
                    <a:pt x="34074" y="791"/>
                    <a:pt x="33800" y="730"/>
                    <a:pt x="33527" y="669"/>
                  </a:cubicBezTo>
                  <a:lnTo>
                    <a:pt x="33527" y="669"/>
                  </a:lnTo>
                  <a:cubicBezTo>
                    <a:pt x="37144" y="6931"/>
                    <a:pt x="38846" y="15411"/>
                    <a:pt x="39241" y="17630"/>
                  </a:cubicBezTo>
                  <a:cubicBezTo>
                    <a:pt x="37417" y="16870"/>
                    <a:pt x="35533" y="16292"/>
                    <a:pt x="33587" y="15928"/>
                  </a:cubicBezTo>
                  <a:cubicBezTo>
                    <a:pt x="33375" y="14469"/>
                    <a:pt x="31916" y="5927"/>
                    <a:pt x="26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8"/>
          <p:cNvGrpSpPr/>
          <p:nvPr/>
        </p:nvGrpSpPr>
        <p:grpSpPr>
          <a:xfrm rot="5400000">
            <a:off x="5050088" y="4578838"/>
            <a:ext cx="667975" cy="838925"/>
            <a:chOff x="6445675" y="2653075"/>
            <a:chExt cx="667975" cy="838925"/>
          </a:xfrm>
        </p:grpSpPr>
        <p:sp>
          <p:nvSpPr>
            <p:cNvPr id="914" name="Google Shape;914;p8"/>
            <p:cNvSpPr/>
            <p:nvPr/>
          </p:nvSpPr>
          <p:spPr>
            <a:xfrm>
              <a:off x="6445675" y="2653075"/>
              <a:ext cx="667975" cy="838175"/>
            </a:xfrm>
            <a:custGeom>
              <a:avLst/>
              <a:gdLst/>
              <a:ahLst/>
              <a:cxnLst/>
              <a:rect l="l" t="t" r="r" b="b"/>
              <a:pathLst>
                <a:path w="26719" h="33527" extrusionOk="0">
                  <a:moveTo>
                    <a:pt x="20426" y="1915"/>
                  </a:moveTo>
                  <a:cubicBezTo>
                    <a:pt x="20426" y="1915"/>
                    <a:pt x="10092" y="0"/>
                    <a:pt x="5077" y="6839"/>
                  </a:cubicBezTo>
                  <a:cubicBezTo>
                    <a:pt x="61" y="13678"/>
                    <a:pt x="760" y="21368"/>
                    <a:pt x="1642" y="25593"/>
                  </a:cubicBezTo>
                  <a:cubicBezTo>
                    <a:pt x="2554" y="29818"/>
                    <a:pt x="1" y="33526"/>
                    <a:pt x="1" y="33526"/>
                  </a:cubicBezTo>
                  <a:cubicBezTo>
                    <a:pt x="1186" y="32250"/>
                    <a:pt x="2736" y="31399"/>
                    <a:pt x="4438" y="31156"/>
                  </a:cubicBezTo>
                  <a:cubicBezTo>
                    <a:pt x="7326" y="30700"/>
                    <a:pt x="11976" y="29545"/>
                    <a:pt x="18998" y="24772"/>
                  </a:cubicBezTo>
                  <a:cubicBezTo>
                    <a:pt x="25989" y="20031"/>
                    <a:pt x="26718" y="10243"/>
                    <a:pt x="26718" y="10243"/>
                  </a:cubicBezTo>
                  <a:cubicBezTo>
                    <a:pt x="18815" y="8177"/>
                    <a:pt x="20426" y="1915"/>
                    <a:pt x="20426" y="19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6446425" y="2723725"/>
              <a:ext cx="646700" cy="768275"/>
            </a:xfrm>
            <a:custGeom>
              <a:avLst/>
              <a:gdLst/>
              <a:ahLst/>
              <a:cxnLst/>
              <a:rect l="l" t="t" r="r" b="b"/>
              <a:pathLst>
                <a:path w="25868" h="30731" extrusionOk="0">
                  <a:moveTo>
                    <a:pt x="10907" y="13893"/>
                  </a:moveTo>
                  <a:cubicBezTo>
                    <a:pt x="11324" y="13893"/>
                    <a:pt x="11741" y="13912"/>
                    <a:pt x="12159" y="13952"/>
                  </a:cubicBezTo>
                  <a:cubicBezTo>
                    <a:pt x="11642" y="15138"/>
                    <a:pt x="11065" y="16293"/>
                    <a:pt x="10427" y="17418"/>
                  </a:cubicBezTo>
                  <a:cubicBezTo>
                    <a:pt x="9680" y="17279"/>
                    <a:pt x="8933" y="17209"/>
                    <a:pt x="8186" y="17209"/>
                  </a:cubicBezTo>
                  <a:cubicBezTo>
                    <a:pt x="7626" y="17209"/>
                    <a:pt x="7066" y="17248"/>
                    <a:pt x="6506" y="17326"/>
                  </a:cubicBezTo>
                  <a:cubicBezTo>
                    <a:pt x="5715" y="16749"/>
                    <a:pt x="4895" y="16263"/>
                    <a:pt x="4013" y="15867"/>
                  </a:cubicBezTo>
                  <a:cubicBezTo>
                    <a:pt x="6089" y="14570"/>
                    <a:pt x="8476" y="13893"/>
                    <a:pt x="10907" y="13893"/>
                  </a:cubicBezTo>
                  <a:close/>
                  <a:moveTo>
                    <a:pt x="10427" y="1"/>
                  </a:moveTo>
                  <a:cubicBezTo>
                    <a:pt x="10275" y="62"/>
                    <a:pt x="10123" y="122"/>
                    <a:pt x="9971" y="183"/>
                  </a:cubicBezTo>
                  <a:cubicBezTo>
                    <a:pt x="12342" y="2220"/>
                    <a:pt x="15351" y="3314"/>
                    <a:pt x="18451" y="3314"/>
                  </a:cubicBezTo>
                  <a:cubicBezTo>
                    <a:pt x="17782" y="3983"/>
                    <a:pt x="17144" y="4682"/>
                    <a:pt x="16536" y="5442"/>
                  </a:cubicBezTo>
                  <a:cubicBezTo>
                    <a:pt x="16087" y="5414"/>
                    <a:pt x="14471" y="5256"/>
                    <a:pt x="12311" y="5256"/>
                  </a:cubicBezTo>
                  <a:cubicBezTo>
                    <a:pt x="12132" y="5256"/>
                    <a:pt x="11950" y="5257"/>
                    <a:pt x="11764" y="5259"/>
                  </a:cubicBezTo>
                  <a:cubicBezTo>
                    <a:pt x="10031" y="4439"/>
                    <a:pt x="8512" y="3192"/>
                    <a:pt x="7387" y="1673"/>
                  </a:cubicBezTo>
                  <a:cubicBezTo>
                    <a:pt x="7265" y="1733"/>
                    <a:pt x="7144" y="1825"/>
                    <a:pt x="7022" y="1916"/>
                  </a:cubicBezTo>
                  <a:cubicBezTo>
                    <a:pt x="8056" y="3284"/>
                    <a:pt x="9363" y="4408"/>
                    <a:pt x="10822" y="5290"/>
                  </a:cubicBezTo>
                  <a:cubicBezTo>
                    <a:pt x="8421" y="5320"/>
                    <a:pt x="6019" y="5594"/>
                    <a:pt x="3679" y="6141"/>
                  </a:cubicBezTo>
                  <a:cubicBezTo>
                    <a:pt x="3557" y="6323"/>
                    <a:pt x="3466" y="6506"/>
                    <a:pt x="3375" y="6658"/>
                  </a:cubicBezTo>
                  <a:cubicBezTo>
                    <a:pt x="6268" y="5891"/>
                    <a:pt x="9542" y="5693"/>
                    <a:pt x="12112" y="5693"/>
                  </a:cubicBezTo>
                  <a:cubicBezTo>
                    <a:pt x="14023" y="5693"/>
                    <a:pt x="15545" y="5802"/>
                    <a:pt x="16232" y="5867"/>
                  </a:cubicBezTo>
                  <a:cubicBezTo>
                    <a:pt x="15381" y="6992"/>
                    <a:pt x="14621" y="8177"/>
                    <a:pt x="13983" y="9454"/>
                  </a:cubicBezTo>
                  <a:cubicBezTo>
                    <a:pt x="13618" y="9411"/>
                    <a:pt x="12608" y="9311"/>
                    <a:pt x="11230" y="9311"/>
                  </a:cubicBezTo>
                  <a:cubicBezTo>
                    <a:pt x="8706" y="9311"/>
                    <a:pt x="4945" y="9646"/>
                    <a:pt x="1642" y="11278"/>
                  </a:cubicBezTo>
                  <a:cubicBezTo>
                    <a:pt x="1612" y="11460"/>
                    <a:pt x="1551" y="11642"/>
                    <a:pt x="1521" y="11825"/>
                  </a:cubicBezTo>
                  <a:cubicBezTo>
                    <a:pt x="4816" y="10104"/>
                    <a:pt x="8677" y="9755"/>
                    <a:pt x="11243" y="9755"/>
                  </a:cubicBezTo>
                  <a:cubicBezTo>
                    <a:pt x="12440" y="9755"/>
                    <a:pt x="13356" y="9831"/>
                    <a:pt x="13801" y="9879"/>
                  </a:cubicBezTo>
                  <a:cubicBezTo>
                    <a:pt x="13466" y="10579"/>
                    <a:pt x="13162" y="11278"/>
                    <a:pt x="12919" y="12007"/>
                  </a:cubicBezTo>
                  <a:cubicBezTo>
                    <a:pt x="12737" y="12524"/>
                    <a:pt x="12524" y="13041"/>
                    <a:pt x="12342" y="13527"/>
                  </a:cubicBezTo>
                  <a:cubicBezTo>
                    <a:pt x="12100" y="13492"/>
                    <a:pt x="11618" y="13438"/>
                    <a:pt x="10957" y="13438"/>
                  </a:cubicBezTo>
                  <a:cubicBezTo>
                    <a:pt x="9289" y="13438"/>
                    <a:pt x="6479" y="13783"/>
                    <a:pt x="3496" y="15655"/>
                  </a:cubicBezTo>
                  <a:cubicBezTo>
                    <a:pt x="2706" y="15351"/>
                    <a:pt x="1885" y="15199"/>
                    <a:pt x="1034" y="15168"/>
                  </a:cubicBezTo>
                  <a:lnTo>
                    <a:pt x="1034" y="15594"/>
                  </a:lnTo>
                  <a:cubicBezTo>
                    <a:pt x="3010" y="15594"/>
                    <a:pt x="5047" y="16840"/>
                    <a:pt x="5898" y="17418"/>
                  </a:cubicBezTo>
                  <a:cubicBezTo>
                    <a:pt x="4196" y="17722"/>
                    <a:pt x="2554" y="18390"/>
                    <a:pt x="1095" y="19302"/>
                  </a:cubicBezTo>
                  <a:lnTo>
                    <a:pt x="1156" y="19788"/>
                  </a:lnTo>
                  <a:cubicBezTo>
                    <a:pt x="3231" y="18405"/>
                    <a:pt x="5661" y="17677"/>
                    <a:pt x="8139" y="17677"/>
                  </a:cubicBezTo>
                  <a:cubicBezTo>
                    <a:pt x="8819" y="17677"/>
                    <a:pt x="9503" y="17732"/>
                    <a:pt x="10183" y="17843"/>
                  </a:cubicBezTo>
                  <a:cubicBezTo>
                    <a:pt x="9545" y="18937"/>
                    <a:pt x="8876" y="19971"/>
                    <a:pt x="8177" y="20974"/>
                  </a:cubicBezTo>
                  <a:cubicBezTo>
                    <a:pt x="7569" y="21065"/>
                    <a:pt x="4317" y="21582"/>
                    <a:pt x="1642" y="22889"/>
                  </a:cubicBezTo>
                  <a:cubicBezTo>
                    <a:pt x="1673" y="23041"/>
                    <a:pt x="1703" y="23193"/>
                    <a:pt x="1733" y="23314"/>
                  </a:cubicBezTo>
                  <a:cubicBezTo>
                    <a:pt x="2615" y="22889"/>
                    <a:pt x="3527" y="22554"/>
                    <a:pt x="4499" y="22281"/>
                  </a:cubicBezTo>
                  <a:lnTo>
                    <a:pt x="4499" y="22281"/>
                  </a:lnTo>
                  <a:cubicBezTo>
                    <a:pt x="3800" y="22828"/>
                    <a:pt x="2797" y="23649"/>
                    <a:pt x="1825" y="24561"/>
                  </a:cubicBezTo>
                  <a:lnTo>
                    <a:pt x="1825" y="25138"/>
                  </a:lnTo>
                  <a:cubicBezTo>
                    <a:pt x="3466" y="23618"/>
                    <a:pt x="5320" y="22159"/>
                    <a:pt x="5594" y="21977"/>
                  </a:cubicBezTo>
                  <a:cubicBezTo>
                    <a:pt x="6536" y="21734"/>
                    <a:pt x="7357" y="21582"/>
                    <a:pt x="7873" y="21491"/>
                  </a:cubicBezTo>
                  <a:lnTo>
                    <a:pt x="7873" y="21491"/>
                  </a:lnTo>
                  <a:lnTo>
                    <a:pt x="7721" y="21703"/>
                  </a:lnTo>
                  <a:cubicBezTo>
                    <a:pt x="6658" y="23162"/>
                    <a:pt x="5594" y="24530"/>
                    <a:pt x="4499" y="25776"/>
                  </a:cubicBezTo>
                  <a:cubicBezTo>
                    <a:pt x="4176" y="25755"/>
                    <a:pt x="3857" y="25745"/>
                    <a:pt x="3539" y="25745"/>
                  </a:cubicBezTo>
                  <a:cubicBezTo>
                    <a:pt x="2959" y="25745"/>
                    <a:pt x="2383" y="25778"/>
                    <a:pt x="1794" y="25837"/>
                  </a:cubicBezTo>
                  <a:cubicBezTo>
                    <a:pt x="1764" y="25989"/>
                    <a:pt x="1733" y="26141"/>
                    <a:pt x="1733" y="26293"/>
                  </a:cubicBezTo>
                  <a:cubicBezTo>
                    <a:pt x="2326" y="26225"/>
                    <a:pt x="2936" y="26190"/>
                    <a:pt x="3537" y="26190"/>
                  </a:cubicBezTo>
                  <a:cubicBezTo>
                    <a:pt x="3738" y="26190"/>
                    <a:pt x="3937" y="26194"/>
                    <a:pt x="4135" y="26202"/>
                  </a:cubicBezTo>
                  <a:cubicBezTo>
                    <a:pt x="2797" y="27752"/>
                    <a:pt x="1490" y="29089"/>
                    <a:pt x="335" y="30184"/>
                  </a:cubicBezTo>
                  <a:cubicBezTo>
                    <a:pt x="153" y="30548"/>
                    <a:pt x="1" y="30731"/>
                    <a:pt x="1" y="30731"/>
                  </a:cubicBezTo>
                  <a:cubicBezTo>
                    <a:pt x="548" y="30123"/>
                    <a:pt x="1186" y="29606"/>
                    <a:pt x="1916" y="29211"/>
                  </a:cubicBezTo>
                  <a:cubicBezTo>
                    <a:pt x="3709" y="27387"/>
                    <a:pt x="5411" y="25442"/>
                    <a:pt x="6962" y="23405"/>
                  </a:cubicBezTo>
                  <a:lnTo>
                    <a:pt x="6962" y="23405"/>
                  </a:lnTo>
                  <a:cubicBezTo>
                    <a:pt x="6749" y="25047"/>
                    <a:pt x="6262" y="26627"/>
                    <a:pt x="5563" y="28147"/>
                  </a:cubicBezTo>
                  <a:lnTo>
                    <a:pt x="6110" y="28026"/>
                  </a:lnTo>
                  <a:cubicBezTo>
                    <a:pt x="6840" y="26354"/>
                    <a:pt x="7326" y="24561"/>
                    <a:pt x="7478" y="22706"/>
                  </a:cubicBezTo>
                  <a:cubicBezTo>
                    <a:pt x="7691" y="22463"/>
                    <a:pt x="7873" y="22190"/>
                    <a:pt x="8056" y="21946"/>
                  </a:cubicBezTo>
                  <a:cubicBezTo>
                    <a:pt x="8481" y="21339"/>
                    <a:pt x="8937" y="20731"/>
                    <a:pt x="9332" y="20092"/>
                  </a:cubicBezTo>
                  <a:lnTo>
                    <a:pt x="9332" y="20092"/>
                  </a:lnTo>
                  <a:cubicBezTo>
                    <a:pt x="9606" y="22585"/>
                    <a:pt x="9272" y="25077"/>
                    <a:pt x="8390" y="27418"/>
                  </a:cubicBezTo>
                  <a:cubicBezTo>
                    <a:pt x="8542" y="27357"/>
                    <a:pt x="8724" y="27296"/>
                    <a:pt x="8907" y="27235"/>
                  </a:cubicBezTo>
                  <a:cubicBezTo>
                    <a:pt x="9393" y="25837"/>
                    <a:pt x="9697" y="24409"/>
                    <a:pt x="9819" y="22919"/>
                  </a:cubicBezTo>
                  <a:cubicBezTo>
                    <a:pt x="10487" y="23983"/>
                    <a:pt x="11004" y="25108"/>
                    <a:pt x="11399" y="26263"/>
                  </a:cubicBezTo>
                  <a:lnTo>
                    <a:pt x="11794" y="26080"/>
                  </a:lnTo>
                  <a:cubicBezTo>
                    <a:pt x="11308" y="24712"/>
                    <a:pt x="10670" y="23405"/>
                    <a:pt x="9849" y="22190"/>
                  </a:cubicBezTo>
                  <a:cubicBezTo>
                    <a:pt x="9880" y="21308"/>
                    <a:pt x="9819" y="20396"/>
                    <a:pt x="9697" y="19515"/>
                  </a:cubicBezTo>
                  <a:cubicBezTo>
                    <a:pt x="10305" y="18542"/>
                    <a:pt x="10913" y="17509"/>
                    <a:pt x="11460" y="16475"/>
                  </a:cubicBezTo>
                  <a:cubicBezTo>
                    <a:pt x="11460" y="19606"/>
                    <a:pt x="11825" y="22706"/>
                    <a:pt x="12463" y="25776"/>
                  </a:cubicBezTo>
                  <a:lnTo>
                    <a:pt x="12889" y="25594"/>
                  </a:lnTo>
                  <a:cubicBezTo>
                    <a:pt x="11825" y="21156"/>
                    <a:pt x="11886" y="16141"/>
                    <a:pt x="11886" y="15594"/>
                  </a:cubicBezTo>
                  <a:cubicBezTo>
                    <a:pt x="12281" y="14804"/>
                    <a:pt x="12646" y="14013"/>
                    <a:pt x="12949" y="13193"/>
                  </a:cubicBezTo>
                  <a:cubicBezTo>
                    <a:pt x="13071" y="15442"/>
                    <a:pt x="13466" y="20670"/>
                    <a:pt x="14560" y="24712"/>
                  </a:cubicBezTo>
                  <a:lnTo>
                    <a:pt x="14956" y="24469"/>
                  </a:lnTo>
                  <a:cubicBezTo>
                    <a:pt x="13618" y="19545"/>
                    <a:pt x="13345" y="12737"/>
                    <a:pt x="13345" y="12159"/>
                  </a:cubicBezTo>
                  <a:cubicBezTo>
                    <a:pt x="13892" y="10579"/>
                    <a:pt x="14621" y="9089"/>
                    <a:pt x="15503" y="7691"/>
                  </a:cubicBezTo>
                  <a:cubicBezTo>
                    <a:pt x="15564" y="10001"/>
                    <a:pt x="15898" y="17600"/>
                    <a:pt x="17266" y="23102"/>
                  </a:cubicBezTo>
                  <a:lnTo>
                    <a:pt x="17630" y="22858"/>
                  </a:lnTo>
                  <a:cubicBezTo>
                    <a:pt x="17083" y="20457"/>
                    <a:pt x="16688" y="17995"/>
                    <a:pt x="16445" y="15533"/>
                  </a:cubicBezTo>
                  <a:lnTo>
                    <a:pt x="16445" y="15533"/>
                  </a:lnTo>
                  <a:cubicBezTo>
                    <a:pt x="17174" y="17691"/>
                    <a:pt x="18269" y="19697"/>
                    <a:pt x="19697" y="21460"/>
                  </a:cubicBezTo>
                  <a:lnTo>
                    <a:pt x="20032" y="21187"/>
                  </a:lnTo>
                  <a:cubicBezTo>
                    <a:pt x="18178" y="18846"/>
                    <a:pt x="16901" y="16141"/>
                    <a:pt x="16232" y="13253"/>
                  </a:cubicBezTo>
                  <a:cubicBezTo>
                    <a:pt x="15959" y="10031"/>
                    <a:pt x="15898" y="7478"/>
                    <a:pt x="15898" y="7053"/>
                  </a:cubicBezTo>
                  <a:cubicBezTo>
                    <a:pt x="16415" y="6323"/>
                    <a:pt x="16962" y="5624"/>
                    <a:pt x="17539" y="4955"/>
                  </a:cubicBezTo>
                  <a:lnTo>
                    <a:pt x="17539" y="4955"/>
                  </a:lnTo>
                  <a:cubicBezTo>
                    <a:pt x="16871" y="10305"/>
                    <a:pt x="18117" y="15715"/>
                    <a:pt x="21065" y="20214"/>
                  </a:cubicBezTo>
                  <a:cubicBezTo>
                    <a:pt x="21156" y="20123"/>
                    <a:pt x="21278" y="20001"/>
                    <a:pt x="21369" y="19910"/>
                  </a:cubicBezTo>
                  <a:cubicBezTo>
                    <a:pt x="19515" y="17022"/>
                    <a:pt x="18360" y="13770"/>
                    <a:pt x="17934" y="10366"/>
                  </a:cubicBezTo>
                  <a:lnTo>
                    <a:pt x="17934" y="10366"/>
                  </a:lnTo>
                  <a:cubicBezTo>
                    <a:pt x="18785" y="12038"/>
                    <a:pt x="20640" y="15290"/>
                    <a:pt x="23132" y="17630"/>
                  </a:cubicBezTo>
                  <a:cubicBezTo>
                    <a:pt x="23223" y="17509"/>
                    <a:pt x="23314" y="17387"/>
                    <a:pt x="23375" y="17266"/>
                  </a:cubicBezTo>
                  <a:cubicBezTo>
                    <a:pt x="20123" y="14196"/>
                    <a:pt x="18026" y="9515"/>
                    <a:pt x="17843" y="9120"/>
                  </a:cubicBezTo>
                  <a:cubicBezTo>
                    <a:pt x="17722" y="7539"/>
                    <a:pt x="17782" y="5928"/>
                    <a:pt x="18086" y="4347"/>
                  </a:cubicBezTo>
                  <a:cubicBezTo>
                    <a:pt x="18694" y="3679"/>
                    <a:pt x="19393" y="3040"/>
                    <a:pt x="20092" y="2433"/>
                  </a:cubicBezTo>
                  <a:lnTo>
                    <a:pt x="20092" y="2433"/>
                  </a:lnTo>
                  <a:cubicBezTo>
                    <a:pt x="19880" y="4347"/>
                    <a:pt x="19576" y="10882"/>
                    <a:pt x="24530" y="15138"/>
                  </a:cubicBezTo>
                  <a:lnTo>
                    <a:pt x="24713" y="14712"/>
                  </a:lnTo>
                  <a:cubicBezTo>
                    <a:pt x="22818" y="12999"/>
                    <a:pt x="21489" y="10720"/>
                    <a:pt x="20931" y="8199"/>
                  </a:cubicBezTo>
                  <a:lnTo>
                    <a:pt x="20931" y="8199"/>
                  </a:lnTo>
                  <a:cubicBezTo>
                    <a:pt x="22319" y="9696"/>
                    <a:pt x="23943" y="10955"/>
                    <a:pt x="25746" y="11946"/>
                  </a:cubicBezTo>
                  <a:lnTo>
                    <a:pt x="25868" y="11521"/>
                  </a:lnTo>
                  <a:cubicBezTo>
                    <a:pt x="23892" y="10427"/>
                    <a:pt x="22129" y="8968"/>
                    <a:pt x="20700" y="7235"/>
                  </a:cubicBezTo>
                  <a:cubicBezTo>
                    <a:pt x="20427" y="5654"/>
                    <a:pt x="20366" y="4043"/>
                    <a:pt x="20548" y="2463"/>
                  </a:cubicBezTo>
                  <a:cubicBezTo>
                    <a:pt x="20457" y="2189"/>
                    <a:pt x="20396" y="1946"/>
                    <a:pt x="20366" y="1673"/>
                  </a:cubicBezTo>
                  <a:cubicBezTo>
                    <a:pt x="19910" y="2007"/>
                    <a:pt x="19454" y="2402"/>
                    <a:pt x="18968" y="2858"/>
                  </a:cubicBezTo>
                  <a:cubicBezTo>
                    <a:pt x="18853" y="2870"/>
                    <a:pt x="18604" y="2891"/>
                    <a:pt x="18246" y="2891"/>
                  </a:cubicBezTo>
                  <a:cubicBezTo>
                    <a:pt x="16807" y="2891"/>
                    <a:pt x="13617" y="2558"/>
                    <a:pt x="1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16" name="Google Shape;916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35701" y="2571743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16549" y="2777193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16550" y="-939318"/>
            <a:ext cx="4154451" cy="3716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897075" y="-2075550"/>
            <a:ext cx="5287650" cy="3716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8"/>
          <p:cNvSpPr txBox="1">
            <a:spLocks noGrp="1"/>
          </p:cNvSpPr>
          <p:nvPr>
            <p:ph type="title"/>
          </p:nvPr>
        </p:nvSpPr>
        <p:spPr>
          <a:xfrm>
            <a:off x="720000" y="1879610"/>
            <a:ext cx="7704000" cy="13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9"/>
          <p:cNvSpPr txBox="1">
            <a:spLocks noGrp="1"/>
          </p:cNvSpPr>
          <p:nvPr>
            <p:ph type="title"/>
          </p:nvPr>
        </p:nvSpPr>
        <p:spPr>
          <a:xfrm>
            <a:off x="3319350" y="1911875"/>
            <a:ext cx="40734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23" name="Google Shape;923;p9"/>
          <p:cNvSpPr txBox="1">
            <a:spLocks noGrp="1"/>
          </p:cNvSpPr>
          <p:nvPr>
            <p:ph type="subTitle" idx="1"/>
          </p:nvPr>
        </p:nvSpPr>
        <p:spPr>
          <a:xfrm>
            <a:off x="3319350" y="2543175"/>
            <a:ext cx="40734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24" name="Google Shape;924;p9"/>
          <p:cNvGrpSpPr/>
          <p:nvPr/>
        </p:nvGrpSpPr>
        <p:grpSpPr>
          <a:xfrm rot="-8878526">
            <a:off x="8060688" y="-50514"/>
            <a:ext cx="1690909" cy="1828347"/>
            <a:chOff x="1415350" y="3883125"/>
            <a:chExt cx="464350" cy="502100"/>
          </a:xfrm>
        </p:grpSpPr>
        <p:sp>
          <p:nvSpPr>
            <p:cNvPr id="925" name="Google Shape;925;p9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9"/>
          <p:cNvGrpSpPr/>
          <p:nvPr/>
        </p:nvGrpSpPr>
        <p:grpSpPr>
          <a:xfrm rot="-7585282" flipH="1">
            <a:off x="8022200" y="-480713"/>
            <a:ext cx="803604" cy="1838224"/>
            <a:chOff x="5067575" y="3176425"/>
            <a:chExt cx="473000" cy="1081975"/>
          </a:xfrm>
        </p:grpSpPr>
        <p:sp>
          <p:nvSpPr>
            <p:cNvPr id="938" name="Google Shape;938;p9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42" name="Google Shape;942;p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1802387">
            <a:off x="7927279" y="-630483"/>
            <a:ext cx="3071170" cy="2747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oogle Shape;944;p10"/>
          <p:cNvGrpSpPr/>
          <p:nvPr/>
        </p:nvGrpSpPr>
        <p:grpSpPr>
          <a:xfrm rot="-9838901" flipH="1">
            <a:off x="7225320" y="4037277"/>
            <a:ext cx="1715295" cy="1063395"/>
            <a:chOff x="4878775" y="470675"/>
            <a:chExt cx="2483350" cy="1539550"/>
          </a:xfrm>
        </p:grpSpPr>
        <p:sp>
          <p:nvSpPr>
            <p:cNvPr id="945" name="Google Shape;945;p10"/>
            <p:cNvSpPr/>
            <p:nvPr/>
          </p:nvSpPr>
          <p:spPr>
            <a:xfrm>
              <a:off x="5521650" y="763975"/>
              <a:ext cx="1840475" cy="652775"/>
            </a:xfrm>
            <a:custGeom>
              <a:avLst/>
              <a:gdLst/>
              <a:ahLst/>
              <a:cxnLst/>
              <a:rect l="l" t="t" r="r" b="b"/>
              <a:pathLst>
                <a:path w="73619" h="26111" extrusionOk="0">
                  <a:moveTo>
                    <a:pt x="73619" y="1"/>
                  </a:moveTo>
                  <a:cubicBezTo>
                    <a:pt x="62099" y="487"/>
                    <a:pt x="47266" y="2524"/>
                    <a:pt x="32858" y="8481"/>
                  </a:cubicBezTo>
                  <a:cubicBezTo>
                    <a:pt x="2827" y="20913"/>
                    <a:pt x="912" y="24591"/>
                    <a:pt x="912" y="24591"/>
                  </a:cubicBezTo>
                  <a:cubicBezTo>
                    <a:pt x="912" y="24591"/>
                    <a:pt x="0" y="26110"/>
                    <a:pt x="3526" y="23648"/>
                  </a:cubicBezTo>
                  <a:cubicBezTo>
                    <a:pt x="7083" y="21217"/>
                    <a:pt x="19545" y="15442"/>
                    <a:pt x="35411" y="9119"/>
                  </a:cubicBezTo>
                  <a:cubicBezTo>
                    <a:pt x="49606" y="3466"/>
                    <a:pt x="64378" y="1460"/>
                    <a:pt x="73619" y="1004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0"/>
            <p:cNvSpPr/>
            <p:nvPr/>
          </p:nvSpPr>
          <p:spPr>
            <a:xfrm>
              <a:off x="5234400" y="782225"/>
              <a:ext cx="784250" cy="379200"/>
            </a:xfrm>
            <a:custGeom>
              <a:avLst/>
              <a:gdLst/>
              <a:ahLst/>
              <a:cxnLst/>
              <a:rect l="l" t="t" r="r" b="b"/>
              <a:pathLst>
                <a:path w="31370" h="15168" extrusionOk="0">
                  <a:moveTo>
                    <a:pt x="31369" y="14256"/>
                  </a:moveTo>
                  <a:cubicBezTo>
                    <a:pt x="31369" y="14256"/>
                    <a:pt x="23253" y="8511"/>
                    <a:pt x="14986" y="4803"/>
                  </a:cubicBezTo>
                  <a:cubicBezTo>
                    <a:pt x="10183" y="2614"/>
                    <a:pt x="5168" y="1003"/>
                    <a:pt x="1" y="0"/>
                  </a:cubicBezTo>
                  <a:cubicBezTo>
                    <a:pt x="1" y="0"/>
                    <a:pt x="10822" y="5593"/>
                    <a:pt x="16232" y="9362"/>
                  </a:cubicBezTo>
                  <a:cubicBezTo>
                    <a:pt x="21673" y="13131"/>
                    <a:pt x="26810" y="15168"/>
                    <a:pt x="31369" y="14256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0"/>
            <p:cNvSpPr/>
            <p:nvPr/>
          </p:nvSpPr>
          <p:spPr>
            <a:xfrm>
              <a:off x="5429700" y="616550"/>
              <a:ext cx="794100" cy="466600"/>
            </a:xfrm>
            <a:custGeom>
              <a:avLst/>
              <a:gdLst/>
              <a:ahLst/>
              <a:cxnLst/>
              <a:rect l="l" t="t" r="r" b="b"/>
              <a:pathLst>
                <a:path w="31764" h="18664" extrusionOk="0">
                  <a:moveTo>
                    <a:pt x="31764" y="17144"/>
                  </a:moveTo>
                  <a:cubicBezTo>
                    <a:pt x="31764" y="17144"/>
                    <a:pt x="23588" y="8299"/>
                    <a:pt x="16080" y="4196"/>
                  </a:cubicBezTo>
                  <a:cubicBezTo>
                    <a:pt x="8542" y="62"/>
                    <a:pt x="0" y="1"/>
                    <a:pt x="0" y="1"/>
                  </a:cubicBezTo>
                  <a:cubicBezTo>
                    <a:pt x="0" y="1"/>
                    <a:pt x="11672" y="2980"/>
                    <a:pt x="16597" y="7600"/>
                  </a:cubicBezTo>
                  <a:cubicBezTo>
                    <a:pt x="21490" y="12220"/>
                    <a:pt x="27600" y="18664"/>
                    <a:pt x="31764" y="171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0"/>
            <p:cNvSpPr/>
            <p:nvPr/>
          </p:nvSpPr>
          <p:spPr>
            <a:xfrm>
              <a:off x="4878775" y="1104400"/>
              <a:ext cx="787275" cy="218125"/>
            </a:xfrm>
            <a:custGeom>
              <a:avLst/>
              <a:gdLst/>
              <a:ahLst/>
              <a:cxnLst/>
              <a:rect l="l" t="t" r="r" b="b"/>
              <a:pathLst>
                <a:path w="31491" h="8725" extrusionOk="0">
                  <a:moveTo>
                    <a:pt x="31491" y="7813"/>
                  </a:moveTo>
                  <a:cubicBezTo>
                    <a:pt x="31491" y="7813"/>
                    <a:pt x="24864" y="2645"/>
                    <a:pt x="14712" y="1338"/>
                  </a:cubicBezTo>
                  <a:cubicBezTo>
                    <a:pt x="4560" y="1"/>
                    <a:pt x="1" y="1278"/>
                    <a:pt x="1" y="1278"/>
                  </a:cubicBezTo>
                  <a:cubicBezTo>
                    <a:pt x="1" y="1278"/>
                    <a:pt x="8967" y="1825"/>
                    <a:pt x="16901" y="4499"/>
                  </a:cubicBezTo>
                  <a:cubicBezTo>
                    <a:pt x="24803" y="7205"/>
                    <a:pt x="29484" y="8724"/>
                    <a:pt x="31491" y="781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0"/>
            <p:cNvSpPr/>
            <p:nvPr/>
          </p:nvSpPr>
          <p:spPr>
            <a:xfrm>
              <a:off x="5423625" y="1302750"/>
              <a:ext cx="354900" cy="619325"/>
            </a:xfrm>
            <a:custGeom>
              <a:avLst/>
              <a:gdLst/>
              <a:ahLst/>
              <a:cxnLst/>
              <a:rect l="l" t="t" r="r" b="b"/>
              <a:pathLst>
                <a:path w="14196" h="24773" extrusionOk="0">
                  <a:moveTo>
                    <a:pt x="9757" y="0"/>
                  </a:moveTo>
                  <a:cubicBezTo>
                    <a:pt x="9757" y="0"/>
                    <a:pt x="7356" y="3252"/>
                    <a:pt x="5076" y="9423"/>
                  </a:cubicBezTo>
                  <a:cubicBezTo>
                    <a:pt x="2797" y="15563"/>
                    <a:pt x="0" y="24773"/>
                    <a:pt x="0" y="24773"/>
                  </a:cubicBezTo>
                  <a:cubicBezTo>
                    <a:pt x="0" y="24773"/>
                    <a:pt x="14195" y="8724"/>
                    <a:pt x="9757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0"/>
            <p:cNvSpPr/>
            <p:nvPr/>
          </p:nvSpPr>
          <p:spPr>
            <a:xfrm>
              <a:off x="4919377" y="1349839"/>
              <a:ext cx="660778" cy="403151"/>
            </a:xfrm>
            <a:custGeom>
              <a:avLst/>
              <a:gdLst/>
              <a:ahLst/>
              <a:cxnLst/>
              <a:rect l="l" t="t" r="r" b="b"/>
              <a:pathLst>
                <a:path w="39758" h="24257" extrusionOk="0">
                  <a:moveTo>
                    <a:pt x="39758" y="244"/>
                  </a:moveTo>
                  <a:cubicBezTo>
                    <a:pt x="39758" y="244"/>
                    <a:pt x="33284" y="1"/>
                    <a:pt x="23466" y="6566"/>
                  </a:cubicBezTo>
                  <a:cubicBezTo>
                    <a:pt x="13648" y="13132"/>
                    <a:pt x="0" y="24256"/>
                    <a:pt x="0" y="24256"/>
                  </a:cubicBezTo>
                  <a:cubicBezTo>
                    <a:pt x="0" y="24256"/>
                    <a:pt x="32250" y="10062"/>
                    <a:pt x="39758" y="24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0"/>
            <p:cNvSpPr/>
            <p:nvPr/>
          </p:nvSpPr>
          <p:spPr>
            <a:xfrm>
              <a:off x="6765600" y="470675"/>
              <a:ext cx="135275" cy="376150"/>
            </a:xfrm>
            <a:custGeom>
              <a:avLst/>
              <a:gdLst/>
              <a:ahLst/>
              <a:cxnLst/>
              <a:rect l="l" t="t" r="r" b="b"/>
              <a:pathLst>
                <a:path w="5411" h="15046" extrusionOk="0">
                  <a:moveTo>
                    <a:pt x="1945" y="14924"/>
                  </a:moveTo>
                  <a:cubicBezTo>
                    <a:pt x="1945" y="14924"/>
                    <a:pt x="5411" y="9210"/>
                    <a:pt x="5411" y="3465"/>
                  </a:cubicBezTo>
                  <a:cubicBezTo>
                    <a:pt x="5411" y="2280"/>
                    <a:pt x="5350" y="1125"/>
                    <a:pt x="5259" y="0"/>
                  </a:cubicBezTo>
                  <a:lnTo>
                    <a:pt x="2979" y="0"/>
                  </a:lnTo>
                  <a:cubicBezTo>
                    <a:pt x="2584" y="2432"/>
                    <a:pt x="2067" y="4833"/>
                    <a:pt x="1459" y="6231"/>
                  </a:cubicBezTo>
                  <a:cubicBezTo>
                    <a:pt x="0" y="9970"/>
                    <a:pt x="1824" y="15046"/>
                    <a:pt x="1945" y="1492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0"/>
            <p:cNvSpPr/>
            <p:nvPr/>
          </p:nvSpPr>
          <p:spPr>
            <a:xfrm>
              <a:off x="6896300" y="474450"/>
              <a:ext cx="215825" cy="366300"/>
            </a:xfrm>
            <a:custGeom>
              <a:avLst/>
              <a:gdLst/>
              <a:ahLst/>
              <a:cxnLst/>
              <a:rect l="l" t="t" r="r" b="b"/>
              <a:pathLst>
                <a:path w="8633" h="14652" extrusionOk="0">
                  <a:moveTo>
                    <a:pt x="1550" y="14135"/>
                  </a:moveTo>
                  <a:cubicBezTo>
                    <a:pt x="1642" y="14652"/>
                    <a:pt x="4620" y="10822"/>
                    <a:pt x="6626" y="6658"/>
                  </a:cubicBezTo>
                  <a:cubicBezTo>
                    <a:pt x="8633" y="2493"/>
                    <a:pt x="7660" y="1"/>
                    <a:pt x="7660" y="1"/>
                  </a:cubicBezTo>
                  <a:cubicBezTo>
                    <a:pt x="7660" y="1"/>
                    <a:pt x="1368" y="7357"/>
                    <a:pt x="699" y="9880"/>
                  </a:cubicBezTo>
                  <a:cubicBezTo>
                    <a:pt x="0" y="12402"/>
                    <a:pt x="1490" y="14196"/>
                    <a:pt x="1550" y="1413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0"/>
            <p:cNvSpPr/>
            <p:nvPr/>
          </p:nvSpPr>
          <p:spPr>
            <a:xfrm>
              <a:off x="6599925" y="470675"/>
              <a:ext cx="183925" cy="391350"/>
            </a:xfrm>
            <a:custGeom>
              <a:avLst/>
              <a:gdLst/>
              <a:ahLst/>
              <a:cxnLst/>
              <a:rect l="l" t="t" r="r" b="b"/>
              <a:pathLst>
                <a:path w="7357" h="15654" extrusionOk="0">
                  <a:moveTo>
                    <a:pt x="4682" y="2310"/>
                  </a:moveTo>
                  <a:cubicBezTo>
                    <a:pt x="4408" y="1550"/>
                    <a:pt x="4135" y="790"/>
                    <a:pt x="3800" y="0"/>
                  </a:cubicBezTo>
                  <a:lnTo>
                    <a:pt x="1" y="0"/>
                  </a:lnTo>
                  <a:cubicBezTo>
                    <a:pt x="1794" y="6535"/>
                    <a:pt x="4013" y="13344"/>
                    <a:pt x="6019" y="15654"/>
                  </a:cubicBezTo>
                  <a:cubicBezTo>
                    <a:pt x="5989" y="15654"/>
                    <a:pt x="7357" y="9970"/>
                    <a:pt x="4682" y="231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0"/>
            <p:cNvSpPr/>
            <p:nvPr/>
          </p:nvSpPr>
          <p:spPr>
            <a:xfrm>
              <a:off x="5657675" y="495750"/>
              <a:ext cx="711275" cy="483300"/>
            </a:xfrm>
            <a:custGeom>
              <a:avLst/>
              <a:gdLst/>
              <a:ahLst/>
              <a:cxnLst/>
              <a:rect l="l" t="t" r="r" b="b"/>
              <a:pathLst>
                <a:path w="28451" h="19332" extrusionOk="0">
                  <a:moveTo>
                    <a:pt x="9879" y="8450"/>
                  </a:moveTo>
                  <a:cubicBezTo>
                    <a:pt x="16414" y="11763"/>
                    <a:pt x="18815" y="14712"/>
                    <a:pt x="22067" y="17174"/>
                  </a:cubicBezTo>
                  <a:cubicBezTo>
                    <a:pt x="23891" y="18602"/>
                    <a:pt x="26140" y="19332"/>
                    <a:pt x="28451" y="19301"/>
                  </a:cubicBezTo>
                  <a:cubicBezTo>
                    <a:pt x="25837" y="14833"/>
                    <a:pt x="22007" y="11186"/>
                    <a:pt x="17447" y="8724"/>
                  </a:cubicBezTo>
                  <a:cubicBezTo>
                    <a:pt x="9909" y="4803"/>
                    <a:pt x="6991" y="4286"/>
                    <a:pt x="4438" y="2857"/>
                  </a:cubicBezTo>
                  <a:cubicBezTo>
                    <a:pt x="2888" y="2006"/>
                    <a:pt x="1398" y="1034"/>
                    <a:pt x="0" y="0"/>
                  </a:cubicBezTo>
                  <a:cubicBezTo>
                    <a:pt x="2553" y="3587"/>
                    <a:pt x="5927" y="6474"/>
                    <a:pt x="9879" y="845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0"/>
            <p:cNvSpPr/>
            <p:nvPr/>
          </p:nvSpPr>
          <p:spPr>
            <a:xfrm>
              <a:off x="6102200" y="470675"/>
              <a:ext cx="405050" cy="461275"/>
            </a:xfrm>
            <a:custGeom>
              <a:avLst/>
              <a:gdLst/>
              <a:ahLst/>
              <a:cxnLst/>
              <a:rect l="l" t="t" r="r" b="b"/>
              <a:pathLst>
                <a:path w="16202" h="18451" extrusionOk="0">
                  <a:moveTo>
                    <a:pt x="16202" y="18055"/>
                  </a:moveTo>
                  <a:cubicBezTo>
                    <a:pt x="16202" y="18055"/>
                    <a:pt x="9241" y="8176"/>
                    <a:pt x="4864" y="3040"/>
                  </a:cubicBezTo>
                  <a:cubicBezTo>
                    <a:pt x="3861" y="1885"/>
                    <a:pt x="2919" y="881"/>
                    <a:pt x="2068" y="0"/>
                  </a:cubicBezTo>
                  <a:lnTo>
                    <a:pt x="1" y="0"/>
                  </a:lnTo>
                  <a:cubicBezTo>
                    <a:pt x="2220" y="3374"/>
                    <a:pt x="5289" y="7903"/>
                    <a:pt x="7417" y="10942"/>
                  </a:cubicBezTo>
                  <a:cubicBezTo>
                    <a:pt x="11186" y="16231"/>
                    <a:pt x="13861" y="18450"/>
                    <a:pt x="16202" y="1805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0"/>
            <p:cNvSpPr/>
            <p:nvPr/>
          </p:nvSpPr>
          <p:spPr>
            <a:xfrm>
              <a:off x="4997325" y="933425"/>
              <a:ext cx="831350" cy="309300"/>
            </a:xfrm>
            <a:custGeom>
              <a:avLst/>
              <a:gdLst/>
              <a:ahLst/>
              <a:cxnLst/>
              <a:rect l="l" t="t" r="r" b="b"/>
              <a:pathLst>
                <a:path w="33254" h="12372" extrusionOk="0">
                  <a:moveTo>
                    <a:pt x="33253" y="11521"/>
                  </a:moveTo>
                  <a:cubicBezTo>
                    <a:pt x="33253" y="11521"/>
                    <a:pt x="24134" y="4682"/>
                    <a:pt x="15897" y="2585"/>
                  </a:cubicBezTo>
                  <a:cubicBezTo>
                    <a:pt x="10669" y="1278"/>
                    <a:pt x="5350" y="396"/>
                    <a:pt x="0" y="1"/>
                  </a:cubicBezTo>
                  <a:cubicBezTo>
                    <a:pt x="0" y="1"/>
                    <a:pt x="11915" y="3496"/>
                    <a:pt x="18299" y="6961"/>
                  </a:cubicBezTo>
                  <a:cubicBezTo>
                    <a:pt x="24682" y="10427"/>
                    <a:pt x="31095" y="12372"/>
                    <a:pt x="33253" y="1152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0"/>
            <p:cNvSpPr/>
            <p:nvPr/>
          </p:nvSpPr>
          <p:spPr>
            <a:xfrm>
              <a:off x="6334725" y="470675"/>
              <a:ext cx="303975" cy="414150"/>
            </a:xfrm>
            <a:custGeom>
              <a:avLst/>
              <a:gdLst/>
              <a:ahLst/>
              <a:cxnLst/>
              <a:rect l="l" t="t" r="r" b="b"/>
              <a:pathLst>
                <a:path w="12159" h="16566" extrusionOk="0">
                  <a:moveTo>
                    <a:pt x="1" y="0"/>
                  </a:moveTo>
                  <a:cubicBezTo>
                    <a:pt x="3375" y="7356"/>
                    <a:pt x="7964" y="15441"/>
                    <a:pt x="12159" y="16566"/>
                  </a:cubicBezTo>
                  <a:cubicBezTo>
                    <a:pt x="12159" y="16566"/>
                    <a:pt x="7691" y="720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0"/>
            <p:cNvSpPr/>
            <p:nvPr/>
          </p:nvSpPr>
          <p:spPr>
            <a:xfrm>
              <a:off x="6732925" y="860475"/>
              <a:ext cx="159600" cy="661900"/>
            </a:xfrm>
            <a:custGeom>
              <a:avLst/>
              <a:gdLst/>
              <a:ahLst/>
              <a:cxnLst/>
              <a:rect l="l" t="t" r="r" b="b"/>
              <a:pathLst>
                <a:path w="6384" h="26476" extrusionOk="0">
                  <a:moveTo>
                    <a:pt x="2280" y="11095"/>
                  </a:moveTo>
                  <a:cubicBezTo>
                    <a:pt x="4559" y="18603"/>
                    <a:pt x="6262" y="26475"/>
                    <a:pt x="6262" y="26475"/>
                  </a:cubicBezTo>
                  <a:cubicBezTo>
                    <a:pt x="6262" y="26475"/>
                    <a:pt x="6383" y="5837"/>
                    <a:pt x="1368" y="1"/>
                  </a:cubicBezTo>
                  <a:cubicBezTo>
                    <a:pt x="1368" y="1"/>
                    <a:pt x="0" y="3557"/>
                    <a:pt x="2280" y="11095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0"/>
            <p:cNvSpPr/>
            <p:nvPr/>
          </p:nvSpPr>
          <p:spPr>
            <a:xfrm>
              <a:off x="6618925" y="881000"/>
              <a:ext cx="161875" cy="810075"/>
            </a:xfrm>
            <a:custGeom>
              <a:avLst/>
              <a:gdLst/>
              <a:ahLst/>
              <a:cxnLst/>
              <a:rect l="l" t="t" r="r" b="b"/>
              <a:pathLst>
                <a:path w="6475" h="32403" extrusionOk="0">
                  <a:moveTo>
                    <a:pt x="2037" y="16293"/>
                  </a:moveTo>
                  <a:cubicBezTo>
                    <a:pt x="4104" y="26445"/>
                    <a:pt x="5928" y="32402"/>
                    <a:pt x="5928" y="32402"/>
                  </a:cubicBezTo>
                  <a:cubicBezTo>
                    <a:pt x="5928" y="32402"/>
                    <a:pt x="6475" y="4560"/>
                    <a:pt x="1824" y="1"/>
                  </a:cubicBezTo>
                  <a:cubicBezTo>
                    <a:pt x="1824" y="1"/>
                    <a:pt x="1" y="6141"/>
                    <a:pt x="2037" y="16293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0"/>
            <p:cNvSpPr/>
            <p:nvPr/>
          </p:nvSpPr>
          <p:spPr>
            <a:xfrm>
              <a:off x="6806625" y="852125"/>
              <a:ext cx="284225" cy="553225"/>
            </a:xfrm>
            <a:custGeom>
              <a:avLst/>
              <a:gdLst/>
              <a:ahLst/>
              <a:cxnLst/>
              <a:rect l="l" t="t" r="r" b="b"/>
              <a:pathLst>
                <a:path w="11369" h="22129" extrusionOk="0">
                  <a:moveTo>
                    <a:pt x="0" y="1"/>
                  </a:moveTo>
                  <a:cubicBezTo>
                    <a:pt x="0" y="1"/>
                    <a:pt x="1247" y="6049"/>
                    <a:pt x="5350" y="9818"/>
                  </a:cubicBezTo>
                  <a:cubicBezTo>
                    <a:pt x="9484" y="13587"/>
                    <a:pt x="10943" y="22129"/>
                    <a:pt x="10943" y="22129"/>
                  </a:cubicBezTo>
                  <a:cubicBezTo>
                    <a:pt x="10943" y="22129"/>
                    <a:pt x="11368" y="5928"/>
                    <a:pt x="0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0"/>
            <p:cNvSpPr/>
            <p:nvPr/>
          </p:nvSpPr>
          <p:spPr>
            <a:xfrm>
              <a:off x="6909200" y="830850"/>
              <a:ext cx="337425" cy="393650"/>
            </a:xfrm>
            <a:custGeom>
              <a:avLst/>
              <a:gdLst/>
              <a:ahLst/>
              <a:cxnLst/>
              <a:rect l="l" t="t" r="r" b="b"/>
              <a:pathLst>
                <a:path w="13497" h="15746" extrusionOk="0">
                  <a:moveTo>
                    <a:pt x="1" y="1"/>
                  </a:moveTo>
                  <a:cubicBezTo>
                    <a:pt x="1" y="1"/>
                    <a:pt x="1034" y="3526"/>
                    <a:pt x="4743" y="6748"/>
                  </a:cubicBezTo>
                  <a:cubicBezTo>
                    <a:pt x="8451" y="9940"/>
                    <a:pt x="13497" y="15745"/>
                    <a:pt x="13497" y="15745"/>
                  </a:cubicBezTo>
                  <a:cubicBezTo>
                    <a:pt x="13497" y="15745"/>
                    <a:pt x="6506" y="1"/>
                    <a:pt x="1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0"/>
            <p:cNvSpPr/>
            <p:nvPr/>
          </p:nvSpPr>
          <p:spPr>
            <a:xfrm>
              <a:off x="5938075" y="1127200"/>
              <a:ext cx="180100" cy="831350"/>
            </a:xfrm>
            <a:custGeom>
              <a:avLst/>
              <a:gdLst/>
              <a:ahLst/>
              <a:cxnLst/>
              <a:rect l="l" t="t" r="r" b="b"/>
              <a:pathLst>
                <a:path w="7204" h="33254" extrusionOk="0">
                  <a:moveTo>
                    <a:pt x="578" y="12554"/>
                  </a:moveTo>
                  <a:cubicBezTo>
                    <a:pt x="0" y="20883"/>
                    <a:pt x="1490" y="33254"/>
                    <a:pt x="1490" y="33254"/>
                  </a:cubicBezTo>
                  <a:cubicBezTo>
                    <a:pt x="1490" y="33254"/>
                    <a:pt x="7204" y="7326"/>
                    <a:pt x="3891" y="1"/>
                  </a:cubicBezTo>
                  <a:cubicBezTo>
                    <a:pt x="3891" y="1"/>
                    <a:pt x="1155" y="4226"/>
                    <a:pt x="578" y="12554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0"/>
            <p:cNvSpPr/>
            <p:nvPr/>
          </p:nvSpPr>
          <p:spPr>
            <a:xfrm>
              <a:off x="6456325" y="920525"/>
              <a:ext cx="174025" cy="892875"/>
            </a:xfrm>
            <a:custGeom>
              <a:avLst/>
              <a:gdLst/>
              <a:ahLst/>
              <a:cxnLst/>
              <a:rect l="l" t="t" r="r" b="b"/>
              <a:pathLst>
                <a:path w="6961" h="35715" extrusionOk="0">
                  <a:moveTo>
                    <a:pt x="2948" y="0"/>
                  </a:moveTo>
                  <a:cubicBezTo>
                    <a:pt x="2948" y="0"/>
                    <a:pt x="3648" y="7660"/>
                    <a:pt x="1824" y="14712"/>
                  </a:cubicBezTo>
                  <a:cubicBezTo>
                    <a:pt x="0" y="21794"/>
                    <a:pt x="1702" y="35715"/>
                    <a:pt x="1702" y="35715"/>
                  </a:cubicBezTo>
                  <a:cubicBezTo>
                    <a:pt x="1702" y="35715"/>
                    <a:pt x="2158" y="23405"/>
                    <a:pt x="4559" y="16201"/>
                  </a:cubicBezTo>
                  <a:cubicBezTo>
                    <a:pt x="6961" y="9028"/>
                    <a:pt x="5350" y="1398"/>
                    <a:pt x="2948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0"/>
            <p:cNvSpPr/>
            <p:nvPr/>
          </p:nvSpPr>
          <p:spPr>
            <a:xfrm>
              <a:off x="6132600" y="1040575"/>
              <a:ext cx="155050" cy="838175"/>
            </a:xfrm>
            <a:custGeom>
              <a:avLst/>
              <a:gdLst/>
              <a:ahLst/>
              <a:cxnLst/>
              <a:rect l="l" t="t" r="r" b="b"/>
              <a:pathLst>
                <a:path w="6202" h="33527" extrusionOk="0">
                  <a:moveTo>
                    <a:pt x="4104" y="1"/>
                  </a:moveTo>
                  <a:cubicBezTo>
                    <a:pt x="4104" y="1"/>
                    <a:pt x="2615" y="3314"/>
                    <a:pt x="1307" y="11642"/>
                  </a:cubicBezTo>
                  <a:cubicBezTo>
                    <a:pt x="0" y="19971"/>
                    <a:pt x="1429" y="33527"/>
                    <a:pt x="1429" y="33527"/>
                  </a:cubicBezTo>
                  <a:cubicBezTo>
                    <a:pt x="1429" y="33527"/>
                    <a:pt x="2341" y="21460"/>
                    <a:pt x="4256" y="13344"/>
                  </a:cubicBezTo>
                  <a:cubicBezTo>
                    <a:pt x="6201" y="5259"/>
                    <a:pt x="5988" y="1368"/>
                    <a:pt x="4104" y="1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0"/>
            <p:cNvSpPr/>
            <p:nvPr/>
          </p:nvSpPr>
          <p:spPr>
            <a:xfrm>
              <a:off x="5677425" y="1211550"/>
              <a:ext cx="275100" cy="798675"/>
            </a:xfrm>
            <a:custGeom>
              <a:avLst/>
              <a:gdLst/>
              <a:ahLst/>
              <a:cxnLst/>
              <a:rect l="l" t="t" r="r" b="b"/>
              <a:pathLst>
                <a:path w="11004" h="31947" extrusionOk="0">
                  <a:moveTo>
                    <a:pt x="3587" y="9119"/>
                  </a:moveTo>
                  <a:cubicBezTo>
                    <a:pt x="1642" y="16141"/>
                    <a:pt x="0" y="31946"/>
                    <a:pt x="0" y="31946"/>
                  </a:cubicBezTo>
                  <a:cubicBezTo>
                    <a:pt x="0" y="31946"/>
                    <a:pt x="11004" y="5290"/>
                    <a:pt x="7356" y="1"/>
                  </a:cubicBezTo>
                  <a:cubicBezTo>
                    <a:pt x="7356" y="1"/>
                    <a:pt x="5532" y="2128"/>
                    <a:pt x="3587" y="9119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0"/>
            <p:cNvSpPr/>
            <p:nvPr/>
          </p:nvSpPr>
          <p:spPr>
            <a:xfrm>
              <a:off x="6301300" y="969150"/>
              <a:ext cx="135275" cy="938500"/>
            </a:xfrm>
            <a:custGeom>
              <a:avLst/>
              <a:gdLst/>
              <a:ahLst/>
              <a:cxnLst/>
              <a:rect l="l" t="t" r="r" b="b"/>
              <a:pathLst>
                <a:path w="5411" h="37540" extrusionOk="0">
                  <a:moveTo>
                    <a:pt x="3435" y="0"/>
                  </a:moveTo>
                  <a:cubicBezTo>
                    <a:pt x="3435" y="0"/>
                    <a:pt x="152" y="13466"/>
                    <a:pt x="31" y="21916"/>
                  </a:cubicBezTo>
                  <a:cubicBezTo>
                    <a:pt x="0" y="27174"/>
                    <a:pt x="547" y="32402"/>
                    <a:pt x="1733" y="37539"/>
                  </a:cubicBezTo>
                  <a:cubicBezTo>
                    <a:pt x="1733" y="37539"/>
                    <a:pt x="1155" y="24986"/>
                    <a:pt x="3222" y="17113"/>
                  </a:cubicBezTo>
                  <a:cubicBezTo>
                    <a:pt x="5289" y="9241"/>
                    <a:pt x="5411" y="1034"/>
                    <a:pt x="3435" y="0"/>
                  </a:cubicBezTo>
                  <a:close/>
                </a:path>
              </a:pathLst>
            </a:custGeom>
            <a:solidFill>
              <a:srgbClr val="588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0"/>
          <p:cNvSpPr txBox="1">
            <a:spLocks noGrp="1"/>
          </p:cNvSpPr>
          <p:nvPr>
            <p:ph type="title"/>
          </p:nvPr>
        </p:nvSpPr>
        <p:spPr>
          <a:xfrm>
            <a:off x="5438800" y="478450"/>
            <a:ext cx="2683200" cy="18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8" name="Google Shape;968;p10"/>
          <p:cNvSpPr/>
          <p:nvPr/>
        </p:nvSpPr>
        <p:spPr>
          <a:xfrm rot="9182538">
            <a:off x="-493075" y="3399880"/>
            <a:ext cx="1455499" cy="2625600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10"/>
          <p:cNvGrpSpPr/>
          <p:nvPr/>
        </p:nvGrpSpPr>
        <p:grpSpPr>
          <a:xfrm>
            <a:off x="8156766" y="4165377"/>
            <a:ext cx="987144" cy="1009531"/>
            <a:chOff x="6691875" y="4534550"/>
            <a:chExt cx="670250" cy="685450"/>
          </a:xfrm>
        </p:grpSpPr>
        <p:sp>
          <p:nvSpPr>
            <p:cNvPr id="970" name="Google Shape;970;p10"/>
            <p:cNvSpPr/>
            <p:nvPr/>
          </p:nvSpPr>
          <p:spPr>
            <a:xfrm>
              <a:off x="6691875" y="4534550"/>
              <a:ext cx="670250" cy="685450"/>
            </a:xfrm>
            <a:custGeom>
              <a:avLst/>
              <a:gdLst/>
              <a:ahLst/>
              <a:cxnLst/>
              <a:rect l="l" t="t" r="r" b="b"/>
              <a:pathLst>
                <a:path w="26810" h="27418" extrusionOk="0">
                  <a:moveTo>
                    <a:pt x="25108" y="365"/>
                  </a:moveTo>
                  <a:cubicBezTo>
                    <a:pt x="23770" y="61"/>
                    <a:pt x="22372" y="1"/>
                    <a:pt x="21004" y="122"/>
                  </a:cubicBezTo>
                  <a:cubicBezTo>
                    <a:pt x="19636" y="335"/>
                    <a:pt x="18329" y="608"/>
                    <a:pt x="17022" y="1004"/>
                  </a:cubicBezTo>
                  <a:cubicBezTo>
                    <a:pt x="17022" y="1004"/>
                    <a:pt x="20943" y="4955"/>
                    <a:pt x="21126" y="8724"/>
                  </a:cubicBezTo>
                  <a:cubicBezTo>
                    <a:pt x="21308" y="12493"/>
                    <a:pt x="18208" y="14621"/>
                    <a:pt x="17752" y="11095"/>
                  </a:cubicBezTo>
                  <a:cubicBezTo>
                    <a:pt x="17265" y="7539"/>
                    <a:pt x="17934" y="5229"/>
                    <a:pt x="15776" y="2736"/>
                  </a:cubicBezTo>
                  <a:cubicBezTo>
                    <a:pt x="13618" y="244"/>
                    <a:pt x="10609" y="1156"/>
                    <a:pt x="7934" y="1642"/>
                  </a:cubicBezTo>
                  <a:cubicBezTo>
                    <a:pt x="5290" y="2128"/>
                    <a:pt x="3770" y="1004"/>
                    <a:pt x="3770" y="1004"/>
                  </a:cubicBezTo>
                  <a:cubicBezTo>
                    <a:pt x="3770" y="1004"/>
                    <a:pt x="5320" y="4013"/>
                    <a:pt x="4104" y="7265"/>
                  </a:cubicBezTo>
                  <a:cubicBezTo>
                    <a:pt x="2858" y="10487"/>
                    <a:pt x="1" y="17417"/>
                    <a:pt x="4347" y="19758"/>
                  </a:cubicBezTo>
                  <a:cubicBezTo>
                    <a:pt x="8694" y="22129"/>
                    <a:pt x="12737" y="18967"/>
                    <a:pt x="16749" y="19423"/>
                  </a:cubicBezTo>
                  <a:cubicBezTo>
                    <a:pt x="20731" y="19849"/>
                    <a:pt x="21187" y="22767"/>
                    <a:pt x="15290" y="23405"/>
                  </a:cubicBezTo>
                  <a:cubicBezTo>
                    <a:pt x="9393" y="24074"/>
                    <a:pt x="1277" y="21125"/>
                    <a:pt x="1277" y="21125"/>
                  </a:cubicBezTo>
                  <a:cubicBezTo>
                    <a:pt x="1764" y="23284"/>
                    <a:pt x="2402" y="25381"/>
                    <a:pt x="3192" y="27417"/>
                  </a:cubicBezTo>
                  <a:lnTo>
                    <a:pt x="26810" y="27417"/>
                  </a:lnTo>
                  <a:lnTo>
                    <a:pt x="26810" y="1763"/>
                  </a:lnTo>
                  <a:cubicBezTo>
                    <a:pt x="26293" y="1216"/>
                    <a:pt x="25715" y="760"/>
                    <a:pt x="25108" y="365"/>
                  </a:cubicBezTo>
                  <a:close/>
                  <a:moveTo>
                    <a:pt x="13344" y="14651"/>
                  </a:moveTo>
                  <a:cubicBezTo>
                    <a:pt x="11430" y="14651"/>
                    <a:pt x="9484" y="13983"/>
                    <a:pt x="11065" y="12888"/>
                  </a:cubicBezTo>
                  <a:cubicBezTo>
                    <a:pt x="12615" y="11764"/>
                    <a:pt x="15655" y="13253"/>
                    <a:pt x="15655" y="13253"/>
                  </a:cubicBezTo>
                  <a:cubicBezTo>
                    <a:pt x="17144" y="13557"/>
                    <a:pt x="15229" y="14682"/>
                    <a:pt x="13344" y="14651"/>
                  </a:cubicBezTo>
                  <a:close/>
                </a:path>
              </a:pathLst>
            </a:custGeom>
            <a:solidFill>
              <a:srgbClr val="5F8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0"/>
            <p:cNvSpPr/>
            <p:nvPr/>
          </p:nvSpPr>
          <p:spPr>
            <a:xfrm>
              <a:off x="6860575" y="4708575"/>
              <a:ext cx="501550" cy="503825"/>
            </a:xfrm>
            <a:custGeom>
              <a:avLst/>
              <a:gdLst/>
              <a:ahLst/>
              <a:cxnLst/>
              <a:rect l="l" t="t" r="r" b="b"/>
              <a:pathLst>
                <a:path w="20062" h="20153" extrusionOk="0">
                  <a:moveTo>
                    <a:pt x="20062" y="17721"/>
                  </a:moveTo>
                  <a:lnTo>
                    <a:pt x="19727" y="17326"/>
                  </a:lnTo>
                  <a:cubicBezTo>
                    <a:pt x="17478" y="18541"/>
                    <a:pt x="15077" y="19332"/>
                    <a:pt x="12584" y="19696"/>
                  </a:cubicBezTo>
                  <a:cubicBezTo>
                    <a:pt x="8755" y="20152"/>
                    <a:pt x="6262" y="18997"/>
                    <a:pt x="6262" y="18997"/>
                  </a:cubicBezTo>
                  <a:cubicBezTo>
                    <a:pt x="6262" y="18997"/>
                    <a:pt x="10183" y="19727"/>
                    <a:pt x="12888" y="19028"/>
                  </a:cubicBezTo>
                  <a:cubicBezTo>
                    <a:pt x="15624" y="18359"/>
                    <a:pt x="18816" y="16566"/>
                    <a:pt x="18816" y="16566"/>
                  </a:cubicBezTo>
                  <a:cubicBezTo>
                    <a:pt x="18816" y="16566"/>
                    <a:pt x="14864" y="11459"/>
                    <a:pt x="13648" y="10395"/>
                  </a:cubicBezTo>
                  <a:cubicBezTo>
                    <a:pt x="12949" y="9788"/>
                    <a:pt x="12189" y="9210"/>
                    <a:pt x="11399" y="8724"/>
                  </a:cubicBezTo>
                  <a:cubicBezTo>
                    <a:pt x="9606" y="9909"/>
                    <a:pt x="7539" y="10547"/>
                    <a:pt x="5381" y="10608"/>
                  </a:cubicBezTo>
                  <a:cubicBezTo>
                    <a:pt x="3435" y="10639"/>
                    <a:pt x="1551" y="10031"/>
                    <a:pt x="1" y="8876"/>
                  </a:cubicBezTo>
                  <a:cubicBezTo>
                    <a:pt x="1" y="8876"/>
                    <a:pt x="3071" y="10000"/>
                    <a:pt x="5411" y="9970"/>
                  </a:cubicBezTo>
                  <a:cubicBezTo>
                    <a:pt x="7782" y="9909"/>
                    <a:pt x="11004" y="7873"/>
                    <a:pt x="11004" y="7873"/>
                  </a:cubicBezTo>
                  <a:cubicBezTo>
                    <a:pt x="11004" y="7873"/>
                    <a:pt x="8663" y="5714"/>
                    <a:pt x="6809" y="3952"/>
                  </a:cubicBezTo>
                  <a:cubicBezTo>
                    <a:pt x="4985" y="2219"/>
                    <a:pt x="2979" y="0"/>
                    <a:pt x="2979" y="0"/>
                  </a:cubicBezTo>
                  <a:lnTo>
                    <a:pt x="9089" y="5289"/>
                  </a:lnTo>
                  <a:cubicBezTo>
                    <a:pt x="9089" y="5289"/>
                    <a:pt x="9636" y="4438"/>
                    <a:pt x="9484" y="2857"/>
                  </a:cubicBezTo>
                  <a:cubicBezTo>
                    <a:pt x="9332" y="1307"/>
                    <a:pt x="8025" y="0"/>
                    <a:pt x="8025" y="0"/>
                  </a:cubicBezTo>
                  <a:cubicBezTo>
                    <a:pt x="8937" y="578"/>
                    <a:pt x="9606" y="1490"/>
                    <a:pt x="9910" y="2523"/>
                  </a:cubicBezTo>
                  <a:cubicBezTo>
                    <a:pt x="10305" y="3617"/>
                    <a:pt x="10274" y="4833"/>
                    <a:pt x="9818" y="5897"/>
                  </a:cubicBezTo>
                  <a:cubicBezTo>
                    <a:pt x="9818" y="5897"/>
                    <a:pt x="12280" y="8207"/>
                    <a:pt x="14104" y="9727"/>
                  </a:cubicBezTo>
                  <a:cubicBezTo>
                    <a:pt x="15928" y="11246"/>
                    <a:pt x="16536" y="12310"/>
                    <a:pt x="16536" y="12310"/>
                  </a:cubicBezTo>
                  <a:cubicBezTo>
                    <a:pt x="16536" y="12310"/>
                    <a:pt x="18299" y="9180"/>
                    <a:pt x="18268" y="6444"/>
                  </a:cubicBezTo>
                  <a:cubicBezTo>
                    <a:pt x="18208" y="4681"/>
                    <a:pt x="17934" y="2918"/>
                    <a:pt x="17448" y="1216"/>
                  </a:cubicBezTo>
                  <a:cubicBezTo>
                    <a:pt x="18420" y="3404"/>
                    <a:pt x="18876" y="5775"/>
                    <a:pt x="18755" y="8146"/>
                  </a:cubicBezTo>
                  <a:cubicBezTo>
                    <a:pt x="18572" y="12098"/>
                    <a:pt x="17357" y="13526"/>
                    <a:pt x="17357" y="13526"/>
                  </a:cubicBezTo>
                  <a:cubicBezTo>
                    <a:pt x="18147" y="14681"/>
                    <a:pt x="19059" y="15715"/>
                    <a:pt x="20062" y="16687"/>
                  </a:cubicBezTo>
                  <a:close/>
                </a:path>
              </a:pathLst>
            </a:custGeom>
            <a:solidFill>
              <a:srgbClr val="2D4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10"/>
          <p:cNvGrpSpPr/>
          <p:nvPr/>
        </p:nvGrpSpPr>
        <p:grpSpPr>
          <a:xfrm>
            <a:off x="7455048" y="4472122"/>
            <a:ext cx="701773" cy="702653"/>
            <a:chOff x="5856000" y="4600650"/>
            <a:chExt cx="618575" cy="619350"/>
          </a:xfrm>
        </p:grpSpPr>
        <p:sp>
          <p:nvSpPr>
            <p:cNvPr id="973" name="Google Shape;973;p10"/>
            <p:cNvSpPr/>
            <p:nvPr/>
          </p:nvSpPr>
          <p:spPr>
            <a:xfrm>
              <a:off x="5909200" y="5028475"/>
              <a:ext cx="438475" cy="120100"/>
            </a:xfrm>
            <a:custGeom>
              <a:avLst/>
              <a:gdLst/>
              <a:ahLst/>
              <a:cxnLst/>
              <a:rect l="l" t="t" r="r" b="b"/>
              <a:pathLst>
                <a:path w="17539" h="4804" extrusionOk="0">
                  <a:moveTo>
                    <a:pt x="3617" y="4469"/>
                  </a:moveTo>
                  <a:cubicBezTo>
                    <a:pt x="5380" y="4803"/>
                    <a:pt x="8085" y="4317"/>
                    <a:pt x="11915" y="2827"/>
                  </a:cubicBezTo>
                  <a:cubicBezTo>
                    <a:pt x="15745" y="1338"/>
                    <a:pt x="17538" y="3952"/>
                    <a:pt x="17538" y="3952"/>
                  </a:cubicBezTo>
                  <a:cubicBezTo>
                    <a:pt x="17447" y="3648"/>
                    <a:pt x="17356" y="3344"/>
                    <a:pt x="17234" y="3040"/>
                  </a:cubicBezTo>
                  <a:cubicBezTo>
                    <a:pt x="16201" y="1"/>
                    <a:pt x="13678" y="1855"/>
                    <a:pt x="7174" y="1642"/>
                  </a:cubicBezTo>
                  <a:cubicBezTo>
                    <a:pt x="7022" y="1642"/>
                    <a:pt x="6870" y="1642"/>
                    <a:pt x="6718" y="1612"/>
                  </a:cubicBezTo>
                  <a:lnTo>
                    <a:pt x="5228" y="2615"/>
                  </a:lnTo>
                  <a:cubicBezTo>
                    <a:pt x="3040" y="4104"/>
                    <a:pt x="0" y="1672"/>
                    <a:pt x="0" y="1672"/>
                  </a:cubicBezTo>
                  <a:cubicBezTo>
                    <a:pt x="0" y="1672"/>
                    <a:pt x="1915" y="4165"/>
                    <a:pt x="3617" y="446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0"/>
            <p:cNvSpPr/>
            <p:nvPr/>
          </p:nvSpPr>
          <p:spPr>
            <a:xfrm>
              <a:off x="6325600" y="4613575"/>
              <a:ext cx="148975" cy="421775"/>
            </a:xfrm>
            <a:custGeom>
              <a:avLst/>
              <a:gdLst/>
              <a:ahLst/>
              <a:cxnLst/>
              <a:rect l="l" t="t" r="r" b="b"/>
              <a:pathLst>
                <a:path w="5959" h="16871" extrusionOk="0">
                  <a:moveTo>
                    <a:pt x="791" y="15685"/>
                  </a:moveTo>
                  <a:cubicBezTo>
                    <a:pt x="791" y="15685"/>
                    <a:pt x="3041" y="14408"/>
                    <a:pt x="4500" y="8177"/>
                  </a:cubicBezTo>
                  <a:cubicBezTo>
                    <a:pt x="5959" y="1916"/>
                    <a:pt x="5533" y="1"/>
                    <a:pt x="5533" y="1"/>
                  </a:cubicBezTo>
                  <a:cubicBezTo>
                    <a:pt x="4135" y="2432"/>
                    <a:pt x="2858" y="4925"/>
                    <a:pt x="1734" y="7508"/>
                  </a:cubicBezTo>
                  <a:cubicBezTo>
                    <a:pt x="700" y="9879"/>
                    <a:pt x="92" y="12402"/>
                    <a:pt x="1" y="15016"/>
                  </a:cubicBezTo>
                  <a:cubicBezTo>
                    <a:pt x="1" y="15016"/>
                    <a:pt x="92" y="16870"/>
                    <a:pt x="791" y="156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0"/>
            <p:cNvSpPr/>
            <p:nvPr/>
          </p:nvSpPr>
          <p:spPr>
            <a:xfrm>
              <a:off x="6343100" y="4672850"/>
              <a:ext cx="120075" cy="335900"/>
            </a:xfrm>
            <a:custGeom>
              <a:avLst/>
              <a:gdLst/>
              <a:ahLst/>
              <a:cxnLst/>
              <a:rect l="l" t="t" r="r" b="b"/>
              <a:pathLst>
                <a:path w="4803" h="13436" extrusionOk="0">
                  <a:moveTo>
                    <a:pt x="4803" y="1"/>
                  </a:moveTo>
                  <a:cubicBezTo>
                    <a:pt x="3252" y="3131"/>
                    <a:pt x="334" y="9514"/>
                    <a:pt x="0" y="13435"/>
                  </a:cubicBezTo>
                  <a:lnTo>
                    <a:pt x="91" y="13314"/>
                  </a:lnTo>
                  <a:cubicBezTo>
                    <a:pt x="91" y="13314"/>
                    <a:pt x="2341" y="12037"/>
                    <a:pt x="3800" y="5806"/>
                  </a:cubicBezTo>
                  <a:cubicBezTo>
                    <a:pt x="4255" y="3891"/>
                    <a:pt x="4590" y="1946"/>
                    <a:pt x="48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0"/>
            <p:cNvSpPr/>
            <p:nvPr/>
          </p:nvSpPr>
          <p:spPr>
            <a:xfrm>
              <a:off x="6235175" y="4600650"/>
              <a:ext cx="131500" cy="431650"/>
            </a:xfrm>
            <a:custGeom>
              <a:avLst/>
              <a:gdLst/>
              <a:ahLst/>
              <a:cxnLst/>
              <a:rect l="l" t="t" r="r" b="b"/>
              <a:pathLst>
                <a:path w="5260" h="17266" extrusionOk="0">
                  <a:moveTo>
                    <a:pt x="4013" y="15898"/>
                  </a:moveTo>
                  <a:cubicBezTo>
                    <a:pt x="4013" y="15898"/>
                    <a:pt x="5259" y="13649"/>
                    <a:pt x="3314" y="7539"/>
                  </a:cubicBezTo>
                  <a:cubicBezTo>
                    <a:pt x="1338" y="1430"/>
                    <a:pt x="1" y="1"/>
                    <a:pt x="1" y="1"/>
                  </a:cubicBezTo>
                  <a:cubicBezTo>
                    <a:pt x="62" y="2797"/>
                    <a:pt x="244" y="5594"/>
                    <a:pt x="578" y="8360"/>
                  </a:cubicBezTo>
                  <a:cubicBezTo>
                    <a:pt x="913" y="10943"/>
                    <a:pt x="1703" y="13436"/>
                    <a:pt x="2980" y="15685"/>
                  </a:cubicBezTo>
                  <a:cubicBezTo>
                    <a:pt x="2980" y="15685"/>
                    <a:pt x="3983" y="17266"/>
                    <a:pt x="4013" y="158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0"/>
            <p:cNvSpPr/>
            <p:nvPr/>
          </p:nvSpPr>
          <p:spPr>
            <a:xfrm>
              <a:off x="6264825" y="4651575"/>
              <a:ext cx="101850" cy="349575"/>
            </a:xfrm>
            <a:custGeom>
              <a:avLst/>
              <a:gdLst/>
              <a:ahLst/>
              <a:cxnLst/>
              <a:rect l="l" t="t" r="r" b="b"/>
              <a:pathLst>
                <a:path w="4074" h="13983" extrusionOk="0">
                  <a:moveTo>
                    <a:pt x="31" y="0"/>
                  </a:moveTo>
                  <a:cubicBezTo>
                    <a:pt x="304" y="3466"/>
                    <a:pt x="1064" y="10457"/>
                    <a:pt x="2797" y="13982"/>
                  </a:cubicBezTo>
                  <a:lnTo>
                    <a:pt x="2797" y="13861"/>
                  </a:lnTo>
                  <a:cubicBezTo>
                    <a:pt x="2797" y="13800"/>
                    <a:pt x="4073" y="11612"/>
                    <a:pt x="2098" y="5502"/>
                  </a:cubicBezTo>
                  <a:cubicBezTo>
                    <a:pt x="1520" y="3618"/>
                    <a:pt x="821" y="1794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0"/>
            <p:cNvSpPr/>
            <p:nvPr/>
          </p:nvSpPr>
          <p:spPr>
            <a:xfrm>
              <a:off x="6029250" y="4702475"/>
              <a:ext cx="308550" cy="318425"/>
            </a:xfrm>
            <a:custGeom>
              <a:avLst/>
              <a:gdLst/>
              <a:ahLst/>
              <a:cxnLst/>
              <a:rect l="l" t="t" r="r" b="b"/>
              <a:pathLst>
                <a:path w="12342" h="12737" extrusionOk="0">
                  <a:moveTo>
                    <a:pt x="11642" y="11551"/>
                  </a:moveTo>
                  <a:cubicBezTo>
                    <a:pt x="11642" y="11551"/>
                    <a:pt x="11551" y="8968"/>
                    <a:pt x="6718" y="4743"/>
                  </a:cubicBezTo>
                  <a:cubicBezTo>
                    <a:pt x="1885" y="518"/>
                    <a:pt x="1" y="1"/>
                    <a:pt x="1" y="1"/>
                  </a:cubicBezTo>
                  <a:cubicBezTo>
                    <a:pt x="1490" y="2372"/>
                    <a:pt x="3101" y="4651"/>
                    <a:pt x="4834" y="6870"/>
                  </a:cubicBezTo>
                  <a:cubicBezTo>
                    <a:pt x="6445" y="8907"/>
                    <a:pt x="8420" y="10639"/>
                    <a:pt x="10639" y="11916"/>
                  </a:cubicBezTo>
                  <a:cubicBezTo>
                    <a:pt x="10639" y="11916"/>
                    <a:pt x="12341" y="12737"/>
                    <a:pt x="11642" y="115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0"/>
            <p:cNvSpPr/>
            <p:nvPr/>
          </p:nvSpPr>
          <p:spPr>
            <a:xfrm>
              <a:off x="6081675" y="4730600"/>
              <a:ext cx="240150" cy="263700"/>
            </a:xfrm>
            <a:custGeom>
              <a:avLst/>
              <a:gdLst/>
              <a:ahLst/>
              <a:cxnLst/>
              <a:rect l="l" t="t" r="r" b="b"/>
              <a:pathLst>
                <a:path w="9606" h="10548" extrusionOk="0">
                  <a:moveTo>
                    <a:pt x="1" y="1"/>
                  </a:moveTo>
                  <a:cubicBezTo>
                    <a:pt x="2037" y="2858"/>
                    <a:pt x="6262" y="8420"/>
                    <a:pt x="9606" y="10548"/>
                  </a:cubicBezTo>
                  <a:cubicBezTo>
                    <a:pt x="9576" y="10517"/>
                    <a:pt x="9576" y="10457"/>
                    <a:pt x="9545" y="10426"/>
                  </a:cubicBezTo>
                  <a:cubicBezTo>
                    <a:pt x="9545" y="10426"/>
                    <a:pt x="9454" y="7843"/>
                    <a:pt x="4621" y="3618"/>
                  </a:cubicBezTo>
                  <a:cubicBezTo>
                    <a:pt x="3162" y="2311"/>
                    <a:pt x="1612" y="1095"/>
                    <a:pt x="1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0"/>
            <p:cNvSpPr/>
            <p:nvPr/>
          </p:nvSpPr>
          <p:spPr>
            <a:xfrm>
              <a:off x="5911475" y="4850675"/>
              <a:ext cx="417200" cy="160350"/>
            </a:xfrm>
            <a:custGeom>
              <a:avLst/>
              <a:gdLst/>
              <a:ahLst/>
              <a:cxnLst/>
              <a:rect l="l" t="t" r="r" b="b"/>
              <a:pathLst>
                <a:path w="16688" h="6414" extrusionOk="0">
                  <a:moveTo>
                    <a:pt x="15533" y="5623"/>
                  </a:moveTo>
                  <a:cubicBezTo>
                    <a:pt x="15533" y="5623"/>
                    <a:pt x="14317" y="3344"/>
                    <a:pt x="8116" y="1672"/>
                  </a:cubicBezTo>
                  <a:cubicBezTo>
                    <a:pt x="1915" y="0"/>
                    <a:pt x="0" y="365"/>
                    <a:pt x="0" y="365"/>
                  </a:cubicBezTo>
                  <a:cubicBezTo>
                    <a:pt x="2402" y="1824"/>
                    <a:pt x="4833" y="3192"/>
                    <a:pt x="7356" y="4407"/>
                  </a:cubicBezTo>
                  <a:cubicBezTo>
                    <a:pt x="9697" y="5532"/>
                    <a:pt x="12219" y="6231"/>
                    <a:pt x="14803" y="6414"/>
                  </a:cubicBezTo>
                  <a:cubicBezTo>
                    <a:pt x="14803" y="6414"/>
                    <a:pt x="16688" y="6414"/>
                    <a:pt x="15533" y="56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0"/>
            <p:cNvSpPr/>
            <p:nvPr/>
          </p:nvSpPr>
          <p:spPr>
            <a:xfrm>
              <a:off x="5970750" y="4862075"/>
              <a:ext cx="332100" cy="131475"/>
            </a:xfrm>
            <a:custGeom>
              <a:avLst/>
              <a:gdLst/>
              <a:ahLst/>
              <a:cxnLst/>
              <a:rect l="l" t="t" r="r" b="b"/>
              <a:pathLst>
                <a:path w="13284" h="5259" extrusionOk="0">
                  <a:moveTo>
                    <a:pt x="0" y="0"/>
                  </a:moveTo>
                  <a:cubicBezTo>
                    <a:pt x="3070" y="1672"/>
                    <a:pt x="9332" y="4803"/>
                    <a:pt x="13283" y="5258"/>
                  </a:cubicBezTo>
                  <a:cubicBezTo>
                    <a:pt x="13222" y="5228"/>
                    <a:pt x="13192" y="5198"/>
                    <a:pt x="13162" y="5167"/>
                  </a:cubicBezTo>
                  <a:cubicBezTo>
                    <a:pt x="13162" y="5167"/>
                    <a:pt x="11946" y="2888"/>
                    <a:pt x="5745" y="1216"/>
                  </a:cubicBezTo>
                  <a:cubicBezTo>
                    <a:pt x="3860" y="699"/>
                    <a:pt x="1946" y="274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0"/>
            <p:cNvSpPr/>
            <p:nvPr/>
          </p:nvSpPr>
          <p:spPr>
            <a:xfrm>
              <a:off x="5856000" y="4907650"/>
              <a:ext cx="586650" cy="312350"/>
            </a:xfrm>
            <a:custGeom>
              <a:avLst/>
              <a:gdLst/>
              <a:ahLst/>
              <a:cxnLst/>
              <a:rect l="l" t="t" r="r" b="b"/>
              <a:pathLst>
                <a:path w="23466" h="12494" extrusionOk="0">
                  <a:moveTo>
                    <a:pt x="21764" y="6323"/>
                  </a:moveTo>
                  <a:cubicBezTo>
                    <a:pt x="20852" y="3770"/>
                    <a:pt x="19666" y="2372"/>
                    <a:pt x="15563" y="3192"/>
                  </a:cubicBezTo>
                  <a:cubicBezTo>
                    <a:pt x="11490" y="4013"/>
                    <a:pt x="7599" y="3891"/>
                    <a:pt x="5198" y="3192"/>
                  </a:cubicBezTo>
                  <a:cubicBezTo>
                    <a:pt x="2797" y="2493"/>
                    <a:pt x="0" y="1"/>
                    <a:pt x="0" y="1"/>
                  </a:cubicBezTo>
                  <a:cubicBezTo>
                    <a:pt x="0" y="1"/>
                    <a:pt x="2827" y="6262"/>
                    <a:pt x="9302" y="6475"/>
                  </a:cubicBezTo>
                  <a:cubicBezTo>
                    <a:pt x="15806" y="6688"/>
                    <a:pt x="18329" y="4834"/>
                    <a:pt x="19362" y="7873"/>
                  </a:cubicBezTo>
                  <a:cubicBezTo>
                    <a:pt x="20305" y="10548"/>
                    <a:pt x="19910" y="11399"/>
                    <a:pt x="20791" y="12493"/>
                  </a:cubicBezTo>
                  <a:lnTo>
                    <a:pt x="23466" y="12493"/>
                  </a:lnTo>
                  <a:cubicBezTo>
                    <a:pt x="22919" y="10305"/>
                    <a:pt x="22250" y="7660"/>
                    <a:pt x="21764" y="6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83" name="Google Shape;983;p1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738133">
            <a:off x="7114755" y="4116892"/>
            <a:ext cx="3071169" cy="274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1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 rot="3160642">
            <a:off x="-2080570" y="3624142"/>
            <a:ext cx="3071170" cy="2747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C8D9A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19758" y="0"/>
            <a:ext cx="910448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1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Master-Slaves-hardware-layout_fig3_27787099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3715665_Smart_home_garden_irrigation_system_using_Raspberry_Pi" TargetMode="External"/><Relationship Id="rId7" Type="http://schemas.openxmlformats.org/officeDocument/2006/relationships/hyperlink" Target="https://www.irjet.net/archives/V6/i4/IRJET-V6I41080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sersc.org/journals/index.php/IJAST/article/view/13779#:~:text=The%20greenhouse%20monitoring%20gadget%20is,saved%20on%20the%20cloud%20storage" TargetMode="External"/><Relationship Id="rId5" Type="http://schemas.openxmlformats.org/officeDocument/2006/relationships/hyperlink" Target="https://nevonprojects.com/iot-based-greenhouse-monitoring-system-using-raspberry-pi/" TargetMode="External"/><Relationship Id="rId4" Type="http://schemas.openxmlformats.org/officeDocument/2006/relationships/hyperlink" Target="https://www.irjet.net/archives/V6/i5/IRJET-V6I5849.pd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3715665_Smart_home_garden_irrigation_system_using_Raspberry_P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papers.ssrn.com/sol3/papers.cfm?abstract_id=3636675" TargetMode="External"/><Relationship Id="rId5" Type="http://schemas.openxmlformats.org/officeDocument/2006/relationships/hyperlink" Target="https://www.irjet.net/archives/V6/i4/IRJET-V6I41080.pdf" TargetMode="External"/><Relationship Id="rId4" Type="http://schemas.openxmlformats.org/officeDocument/2006/relationships/hyperlink" Target="https://www.researchgate.net/figure/Master-Slaves-hardware-layout_fig3_27787099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.com/sci-tech/agriculture/those-with-a-few-vegetables-have-added-more-to-their-gardens-aiming-at-food-security-and-self-reliance-in-case-of-a-crisis/article32043881.e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p37"/>
          <p:cNvSpPr txBox="1">
            <a:spLocks noGrp="1"/>
          </p:cNvSpPr>
          <p:nvPr>
            <p:ph type="subTitle" idx="1"/>
          </p:nvPr>
        </p:nvSpPr>
        <p:spPr>
          <a:xfrm>
            <a:off x="1101000" y="3731375"/>
            <a:ext cx="3770405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 Presentation</a:t>
            </a:r>
            <a:endParaRPr dirty="0"/>
          </a:p>
        </p:txBody>
      </p:sp>
      <p:sp>
        <p:nvSpPr>
          <p:cNvPr id="2942" name="Google Shape;2942;p37"/>
          <p:cNvSpPr/>
          <p:nvPr/>
        </p:nvSpPr>
        <p:spPr>
          <a:xfrm>
            <a:off x="7009300" y="938616"/>
            <a:ext cx="3102501" cy="2268352"/>
          </a:xfrm>
          <a:custGeom>
            <a:avLst/>
            <a:gdLst/>
            <a:ahLst/>
            <a:cxnLst/>
            <a:rect l="l" t="t" r="r" b="b"/>
            <a:pathLst>
              <a:path w="48469" h="41838" extrusionOk="0">
                <a:moveTo>
                  <a:pt x="20413" y="1"/>
                </a:moveTo>
                <a:cubicBezTo>
                  <a:pt x="18987" y="1"/>
                  <a:pt x="17569" y="147"/>
                  <a:pt x="16179" y="464"/>
                </a:cubicBezTo>
                <a:cubicBezTo>
                  <a:pt x="9107" y="2065"/>
                  <a:pt x="3736" y="8070"/>
                  <a:pt x="1968" y="14975"/>
                </a:cubicBezTo>
                <a:cubicBezTo>
                  <a:pt x="0" y="22547"/>
                  <a:pt x="2002" y="31253"/>
                  <a:pt x="6272" y="37758"/>
                </a:cubicBezTo>
                <a:cubicBezTo>
                  <a:pt x="7072" y="38925"/>
                  <a:pt x="7939" y="40093"/>
                  <a:pt x="9107" y="40893"/>
                </a:cubicBezTo>
                <a:cubicBezTo>
                  <a:pt x="9947" y="41469"/>
                  <a:pt x="10994" y="41838"/>
                  <a:pt x="12013" y="41838"/>
                </a:cubicBezTo>
                <a:cubicBezTo>
                  <a:pt x="12410" y="41838"/>
                  <a:pt x="12802" y="41782"/>
                  <a:pt x="13176" y="41660"/>
                </a:cubicBezTo>
                <a:cubicBezTo>
                  <a:pt x="15511" y="40860"/>
                  <a:pt x="16345" y="38058"/>
                  <a:pt x="18013" y="36223"/>
                </a:cubicBezTo>
                <a:cubicBezTo>
                  <a:pt x="19838" y="34232"/>
                  <a:pt x="22557" y="33572"/>
                  <a:pt x="25341" y="33572"/>
                </a:cubicBezTo>
                <a:cubicBezTo>
                  <a:pt x="26475" y="33572"/>
                  <a:pt x="27620" y="33681"/>
                  <a:pt x="28721" y="33855"/>
                </a:cubicBezTo>
                <a:cubicBezTo>
                  <a:pt x="31320" y="34220"/>
                  <a:pt x="33950" y="34849"/>
                  <a:pt x="36526" y="34849"/>
                </a:cubicBezTo>
                <a:cubicBezTo>
                  <a:pt x="37719" y="34849"/>
                  <a:pt x="38901" y="34714"/>
                  <a:pt x="40062" y="34355"/>
                </a:cubicBezTo>
                <a:cubicBezTo>
                  <a:pt x="45399" y="32721"/>
                  <a:pt x="48468" y="26550"/>
                  <a:pt x="47801" y="21012"/>
                </a:cubicBezTo>
                <a:cubicBezTo>
                  <a:pt x="47167" y="15475"/>
                  <a:pt x="43465" y="10638"/>
                  <a:pt x="39062" y="7202"/>
                </a:cubicBezTo>
                <a:cubicBezTo>
                  <a:pt x="33949" y="3216"/>
                  <a:pt x="27091" y="1"/>
                  <a:pt x="204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37"/>
          <p:cNvSpPr txBox="1">
            <a:spLocks noGrp="1"/>
          </p:cNvSpPr>
          <p:nvPr>
            <p:ph type="ctrTitle"/>
          </p:nvPr>
        </p:nvSpPr>
        <p:spPr>
          <a:xfrm>
            <a:off x="1101000" y="727275"/>
            <a:ext cx="4661700" cy="31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/>
              <a:t>Smart Garden Irrigation System for Kerala using Raspberry Pi</a:t>
            </a:r>
            <a:endParaRPr sz="3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1">
                <a:solidFill>
                  <a:schemeClr val="lt2"/>
                </a:solidFill>
              </a:rPr>
              <a:t>Central Unit</a:t>
            </a:r>
            <a:endParaRPr sz="2000" b="0" i="1">
              <a:solidFill>
                <a:schemeClr val="lt2"/>
              </a:solidFill>
            </a:endParaRPr>
          </a:p>
        </p:txBody>
      </p:sp>
      <p:pic>
        <p:nvPicPr>
          <p:cNvPr id="3172" name="Google Shape;317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000" y="1238150"/>
            <a:ext cx="4968000" cy="3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1">
                <a:solidFill>
                  <a:schemeClr val="lt2"/>
                </a:solidFill>
              </a:rPr>
              <a:t>Central Unit</a:t>
            </a:r>
            <a:endParaRPr sz="2000" b="0" i="1">
              <a:solidFill>
                <a:schemeClr val="lt2"/>
              </a:solidFill>
            </a:endParaRPr>
          </a:p>
        </p:txBody>
      </p:sp>
      <p:sp>
        <p:nvSpPr>
          <p:cNvPr id="3178" name="Google Shape;3178;p49"/>
          <p:cNvSpPr txBox="1"/>
          <p:nvPr/>
        </p:nvSpPr>
        <p:spPr>
          <a:xfrm>
            <a:off x="979075" y="1176675"/>
            <a:ext cx="7704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Camera 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Wireless camera sends captures of garden area periodically to the central Pi. Useful in looking out for pests and birds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Area Pi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Raspberry Pi unit from each area sends data to central Pi. Also sends necessary warning signals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Central Pi 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Sorts and sends data to user via Mobile app. Sends an alert in any of the Pi’s fail or in case of any other problem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Mobile App 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Allows user to monitor their garden and receive real time data on demand about garden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" name="Google Shape;3183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1">
                <a:solidFill>
                  <a:schemeClr val="lt2"/>
                </a:solidFill>
              </a:rPr>
              <a:t>Other info</a:t>
            </a:r>
            <a:endParaRPr sz="2000" b="0" i="1">
              <a:solidFill>
                <a:schemeClr val="lt2"/>
              </a:solidFill>
            </a:endParaRPr>
          </a:p>
        </p:txBody>
      </p:sp>
      <p:sp>
        <p:nvSpPr>
          <p:cNvPr id="3184" name="Google Shape;3184;p50"/>
          <p:cNvSpPr txBox="1"/>
          <p:nvPr/>
        </p:nvSpPr>
        <p:spPr>
          <a:xfrm>
            <a:off x="853325" y="1365300"/>
            <a:ext cx="784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85" name="Google Shape;3185;p50"/>
          <p:cNvSpPr txBox="1"/>
          <p:nvPr/>
        </p:nvSpPr>
        <p:spPr>
          <a:xfrm>
            <a:off x="781450" y="1401250"/>
            <a:ext cx="77967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Communication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 master-slave approach is being implemented in our model </a:t>
            </a:r>
            <a:r>
              <a:rPr lang="en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[2]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Zig-Bee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protocol is proposed for communication between Pis considering the factor of low cost and short range access for home gardens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Data from central Pi to mobile app is send via Wi-fi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Programming 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Programming is done using Python, due to easy of use and amount of existing libraries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Temperature and humidity data of Kerala is to be collected and the control program is to be written based on the values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0" name="Google Shape;3190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</a:t>
            </a:r>
            <a:endParaRPr/>
          </a:p>
        </p:txBody>
      </p:sp>
      <p:sp>
        <p:nvSpPr>
          <p:cNvPr id="3191" name="Google Shape;3191;p51"/>
          <p:cNvSpPr txBox="1"/>
          <p:nvPr/>
        </p:nvSpPr>
        <p:spPr>
          <a:xfrm>
            <a:off x="835350" y="1122800"/>
            <a:ext cx="7958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Cost-effective home garden automation designed specifically for Kerala, a region with an almost constant avg temperature , high humidity interleaved by dry summer spells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Sprinkler technology combined with irrigation to preserve humid atmosphere during dry summers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97" name="Google Shape;3197;p52"/>
          <p:cNvSpPr txBox="1"/>
          <p:nvPr/>
        </p:nvSpPr>
        <p:spPr>
          <a:xfrm>
            <a:off x="844325" y="1184575"/>
            <a:ext cx="7704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We have thus proposed a model for a simple and cost effective solution to automated home irrigation for gardens in humid region with an almost constant avg temperature such as Kerala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Model requires a strong consistent internet connection and proposes a simple way of communication and automation for small to medium sized gardens for households looking to be self-sufficient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203" name="Google Shape;3203;p53"/>
          <p:cNvSpPr txBox="1"/>
          <p:nvPr/>
        </p:nvSpPr>
        <p:spPr>
          <a:xfrm>
            <a:off x="844325" y="1184575"/>
            <a:ext cx="770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Data needs to be collected and program needs to written and tested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Manuall setup and testing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p5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209" name="Google Shape;3209;p54"/>
          <p:cNvSpPr txBox="1"/>
          <p:nvPr/>
        </p:nvSpPr>
        <p:spPr>
          <a:xfrm>
            <a:off x="778500" y="1331350"/>
            <a:ext cx="8365500" cy="40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Home Garden Irrigation System Using Raspberry Pi</a:t>
            </a:r>
            <a:endParaRPr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https://www.researchgate.net/publication/323715665_Smart_home_garden_irrigation_system_using_Raspberry_Pi</a:t>
            </a:r>
            <a:endParaRPr sz="11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A Survey on smart Irrigation for home Gardens </a:t>
            </a:r>
            <a:endParaRPr sz="1200">
              <a:solidFill>
                <a:srgbClr val="0000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          </a:t>
            </a:r>
            <a:r>
              <a:rPr lang="en" sz="12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https://www.irjet.net/archives/V6/i5/IRJET-V6I5849.pdf</a:t>
            </a:r>
            <a:endParaRPr sz="1200">
              <a:solidFill>
                <a:srgbClr val="0000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IOT Based Green House Monitoring System using Raspberry pi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>
                <a:solidFill>
                  <a:srgbClr val="0000FF"/>
                </a:solidFill>
              </a:rPr>
              <a:t>  </a:t>
            </a:r>
            <a:r>
              <a:rPr lang="en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https://nevonprojects.com/iot-based-greenhouse-monitoring-system-using-raspberry-pi/</a:t>
            </a:r>
            <a:endParaRPr sz="1800"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Green House Monitoring Using Raspberry Pi and cloud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http://sersc.org/journals/index.php/IJAST/article/view/13779#:~:text=The%20greenhouse%20monitoring%20gadget%20is,saved%20on%20the%20cloud%20storage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     </a:t>
            </a:r>
            <a:r>
              <a:rPr lang="en"/>
              <a:t>Green House Monitoring Using Raspberry Pi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 u="sng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https://www.irjet.net/archives/V6/i4/IRJET-V6I41080.pdf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p55"/>
          <p:cNvSpPr txBox="1">
            <a:spLocks noGrp="1"/>
          </p:cNvSpPr>
          <p:nvPr>
            <p:ph type="ctrTitle"/>
          </p:nvPr>
        </p:nvSpPr>
        <p:spPr>
          <a:xfrm>
            <a:off x="4134925" y="669825"/>
            <a:ext cx="4284000" cy="12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p40"/>
          <p:cNvSpPr txBox="1">
            <a:spLocks noGrp="1"/>
          </p:cNvSpPr>
          <p:nvPr>
            <p:ph type="title" idx="21"/>
          </p:nvPr>
        </p:nvSpPr>
        <p:spPr>
          <a:xfrm>
            <a:off x="720000" y="1640975"/>
            <a:ext cx="2499600" cy="18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dk2"/>
                </a:solidFill>
              </a:rPr>
              <a:t>CONTENTS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00" name="Google Shape;3000;p40"/>
          <p:cNvSpPr txBox="1">
            <a:spLocks noGrp="1"/>
          </p:cNvSpPr>
          <p:nvPr>
            <p:ph type="ctrTitle"/>
          </p:nvPr>
        </p:nvSpPr>
        <p:spPr>
          <a:xfrm>
            <a:off x="4518646" y="78325"/>
            <a:ext cx="25566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001" name="Google Shape;3001;p40"/>
          <p:cNvSpPr txBox="1">
            <a:spLocks noGrp="1"/>
          </p:cNvSpPr>
          <p:nvPr>
            <p:ph type="title" idx="2"/>
          </p:nvPr>
        </p:nvSpPr>
        <p:spPr>
          <a:xfrm>
            <a:off x="3572075" y="238225"/>
            <a:ext cx="858000" cy="304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002" name="Google Shape;3002;p40"/>
          <p:cNvSpPr txBox="1">
            <a:spLocks noGrp="1"/>
          </p:cNvSpPr>
          <p:nvPr>
            <p:ph type="ctrTitle" idx="3"/>
          </p:nvPr>
        </p:nvSpPr>
        <p:spPr>
          <a:xfrm>
            <a:off x="4518646" y="655026"/>
            <a:ext cx="25566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003" name="Google Shape;3003;p40"/>
          <p:cNvSpPr txBox="1">
            <a:spLocks noGrp="1"/>
          </p:cNvSpPr>
          <p:nvPr>
            <p:ph type="title" idx="5"/>
          </p:nvPr>
        </p:nvSpPr>
        <p:spPr>
          <a:xfrm>
            <a:off x="3702700" y="663420"/>
            <a:ext cx="727500" cy="448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04" name="Google Shape;3004;p40"/>
          <p:cNvSpPr txBox="1">
            <a:spLocks noGrp="1"/>
          </p:cNvSpPr>
          <p:nvPr>
            <p:ph type="ctrTitle" idx="6"/>
          </p:nvPr>
        </p:nvSpPr>
        <p:spPr>
          <a:xfrm>
            <a:off x="4518646" y="1231736"/>
            <a:ext cx="25566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3005" name="Google Shape;3005;p40"/>
          <p:cNvSpPr txBox="1">
            <a:spLocks noGrp="1"/>
          </p:cNvSpPr>
          <p:nvPr>
            <p:ph type="title" idx="8"/>
          </p:nvPr>
        </p:nvSpPr>
        <p:spPr>
          <a:xfrm>
            <a:off x="3702700" y="1232376"/>
            <a:ext cx="727500" cy="448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06" name="Google Shape;3006;p40"/>
          <p:cNvSpPr txBox="1">
            <a:spLocks noGrp="1"/>
          </p:cNvSpPr>
          <p:nvPr>
            <p:ph type="ctrTitle" idx="9"/>
          </p:nvPr>
        </p:nvSpPr>
        <p:spPr>
          <a:xfrm>
            <a:off x="4518646" y="1808447"/>
            <a:ext cx="25566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3007" name="Google Shape;3007;p40"/>
          <p:cNvSpPr txBox="1">
            <a:spLocks noGrp="1"/>
          </p:cNvSpPr>
          <p:nvPr>
            <p:ph type="title" idx="14"/>
          </p:nvPr>
        </p:nvSpPr>
        <p:spPr>
          <a:xfrm>
            <a:off x="3702700" y="1801332"/>
            <a:ext cx="727500" cy="448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08" name="Google Shape;3008;p40"/>
          <p:cNvSpPr txBox="1">
            <a:spLocks noGrp="1"/>
          </p:cNvSpPr>
          <p:nvPr>
            <p:ph type="title" idx="16"/>
          </p:nvPr>
        </p:nvSpPr>
        <p:spPr>
          <a:xfrm>
            <a:off x="3702700" y="2370287"/>
            <a:ext cx="727500" cy="464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09" name="Google Shape;3009;p40"/>
          <p:cNvSpPr txBox="1">
            <a:spLocks noGrp="1"/>
          </p:cNvSpPr>
          <p:nvPr>
            <p:ph type="ctrTitle" idx="17"/>
          </p:nvPr>
        </p:nvSpPr>
        <p:spPr>
          <a:xfrm>
            <a:off x="4518646" y="2374898"/>
            <a:ext cx="25566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3010" name="Google Shape;3010;p40"/>
          <p:cNvSpPr txBox="1">
            <a:spLocks noGrp="1"/>
          </p:cNvSpPr>
          <p:nvPr>
            <p:ph type="ctrTitle" idx="9"/>
          </p:nvPr>
        </p:nvSpPr>
        <p:spPr>
          <a:xfrm>
            <a:off x="4518646" y="2910572"/>
            <a:ext cx="25566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</a:t>
            </a:r>
            <a:endParaRPr/>
          </a:p>
        </p:txBody>
      </p:sp>
      <p:sp>
        <p:nvSpPr>
          <p:cNvPr id="3011" name="Google Shape;3011;p40"/>
          <p:cNvSpPr txBox="1">
            <a:spLocks noGrp="1"/>
          </p:cNvSpPr>
          <p:nvPr>
            <p:ph type="title" idx="14"/>
          </p:nvPr>
        </p:nvSpPr>
        <p:spPr>
          <a:xfrm>
            <a:off x="3702700" y="2885157"/>
            <a:ext cx="727500" cy="448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012" name="Google Shape;3012;p40"/>
          <p:cNvSpPr txBox="1">
            <a:spLocks noGrp="1"/>
          </p:cNvSpPr>
          <p:nvPr>
            <p:ph type="title" idx="16"/>
          </p:nvPr>
        </p:nvSpPr>
        <p:spPr>
          <a:xfrm>
            <a:off x="3670150" y="3333362"/>
            <a:ext cx="727500" cy="464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3013" name="Google Shape;3013;p40"/>
          <p:cNvSpPr txBox="1">
            <a:spLocks noGrp="1"/>
          </p:cNvSpPr>
          <p:nvPr>
            <p:ph type="ctrTitle" idx="17"/>
          </p:nvPr>
        </p:nvSpPr>
        <p:spPr>
          <a:xfrm>
            <a:off x="4518652" y="3329650"/>
            <a:ext cx="42768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WORK</a:t>
            </a:r>
            <a:endParaRPr/>
          </a:p>
        </p:txBody>
      </p:sp>
      <p:sp>
        <p:nvSpPr>
          <p:cNvPr id="3014" name="Google Shape;3014;p40"/>
          <p:cNvSpPr txBox="1">
            <a:spLocks noGrp="1"/>
          </p:cNvSpPr>
          <p:nvPr>
            <p:ph type="title" idx="19"/>
          </p:nvPr>
        </p:nvSpPr>
        <p:spPr>
          <a:xfrm>
            <a:off x="3702700" y="3757733"/>
            <a:ext cx="727500" cy="464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3015" name="Google Shape;3015;p40"/>
          <p:cNvSpPr txBox="1">
            <a:spLocks noGrp="1"/>
          </p:cNvSpPr>
          <p:nvPr>
            <p:ph type="ctrTitle" idx="20"/>
          </p:nvPr>
        </p:nvSpPr>
        <p:spPr>
          <a:xfrm>
            <a:off x="4518646" y="3764217"/>
            <a:ext cx="25566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p41"/>
          <p:cNvSpPr txBox="1">
            <a:spLocks noGrp="1"/>
          </p:cNvSpPr>
          <p:nvPr>
            <p:ph type="title"/>
          </p:nvPr>
        </p:nvSpPr>
        <p:spPr>
          <a:xfrm>
            <a:off x="720000" y="789149"/>
            <a:ext cx="38520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21" name="Google Shape;3021;p41"/>
          <p:cNvSpPr txBox="1">
            <a:spLocks noGrp="1"/>
          </p:cNvSpPr>
          <p:nvPr>
            <p:ph type="body" idx="1"/>
          </p:nvPr>
        </p:nvSpPr>
        <p:spPr>
          <a:xfrm>
            <a:off x="720000" y="1914750"/>
            <a:ext cx="7516800" cy="24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is an increasing need of automation in every field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Irrigation of plants on such field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Existing methods like drip irrigation, though effective to an extent are expensive and cannot be controlled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Increase in the number of homestead gardeners in Kerala post COVID as people are looking at organic food and self sufficiency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Existing Greenhouse automation systems not needed for climate of Kerala where humidity is the main factor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of the research focus on solutions for big farmlands and rarely for a self-sufficient home garden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6" name="Google Shape;3026;p42"/>
          <p:cNvGrpSpPr/>
          <p:nvPr/>
        </p:nvGrpSpPr>
        <p:grpSpPr>
          <a:xfrm>
            <a:off x="92339" y="2225370"/>
            <a:ext cx="1300264" cy="2852472"/>
            <a:chOff x="2785375" y="2044600"/>
            <a:chExt cx="1033350" cy="2266925"/>
          </a:xfrm>
        </p:grpSpPr>
        <p:sp>
          <p:nvSpPr>
            <p:cNvPr id="3027" name="Google Shape;3027;p42"/>
            <p:cNvSpPr/>
            <p:nvPr/>
          </p:nvSpPr>
          <p:spPr>
            <a:xfrm>
              <a:off x="2954000" y="3453700"/>
              <a:ext cx="808900" cy="164075"/>
            </a:xfrm>
            <a:custGeom>
              <a:avLst/>
              <a:gdLst/>
              <a:ahLst/>
              <a:cxnLst/>
              <a:rect l="l" t="t" r="r" b="b"/>
              <a:pathLst>
                <a:path w="32356" h="6563" extrusionOk="0">
                  <a:moveTo>
                    <a:pt x="17231" y="0"/>
                  </a:moveTo>
                  <a:cubicBezTo>
                    <a:pt x="16458" y="0"/>
                    <a:pt x="15683" y="11"/>
                    <a:pt x="14906" y="34"/>
                  </a:cubicBezTo>
                  <a:cubicBezTo>
                    <a:pt x="12506" y="106"/>
                    <a:pt x="10081" y="250"/>
                    <a:pt x="7681" y="490"/>
                  </a:cubicBezTo>
                  <a:cubicBezTo>
                    <a:pt x="6553" y="610"/>
                    <a:pt x="5425" y="730"/>
                    <a:pt x="4297" y="922"/>
                  </a:cubicBezTo>
                  <a:cubicBezTo>
                    <a:pt x="3289" y="1090"/>
                    <a:pt x="2305" y="1330"/>
                    <a:pt x="1393" y="1762"/>
                  </a:cubicBezTo>
                  <a:cubicBezTo>
                    <a:pt x="1057" y="1930"/>
                    <a:pt x="744" y="2098"/>
                    <a:pt x="456" y="2314"/>
                  </a:cubicBezTo>
                  <a:cubicBezTo>
                    <a:pt x="444" y="2312"/>
                    <a:pt x="431" y="2310"/>
                    <a:pt x="418" y="2310"/>
                  </a:cubicBezTo>
                  <a:cubicBezTo>
                    <a:pt x="308" y="2310"/>
                    <a:pt x="190" y="2399"/>
                    <a:pt x="168" y="2506"/>
                  </a:cubicBezTo>
                  <a:cubicBezTo>
                    <a:pt x="168" y="2506"/>
                    <a:pt x="168" y="2506"/>
                    <a:pt x="168" y="2530"/>
                  </a:cubicBezTo>
                  <a:cubicBezTo>
                    <a:pt x="144" y="2530"/>
                    <a:pt x="144" y="2554"/>
                    <a:pt x="120" y="2554"/>
                  </a:cubicBezTo>
                  <a:cubicBezTo>
                    <a:pt x="0" y="2650"/>
                    <a:pt x="24" y="2866"/>
                    <a:pt x="120" y="2962"/>
                  </a:cubicBezTo>
                  <a:cubicBezTo>
                    <a:pt x="144" y="2962"/>
                    <a:pt x="144" y="2986"/>
                    <a:pt x="168" y="3010"/>
                  </a:cubicBezTo>
                  <a:cubicBezTo>
                    <a:pt x="288" y="3634"/>
                    <a:pt x="792" y="4138"/>
                    <a:pt x="1393" y="4450"/>
                  </a:cubicBezTo>
                  <a:cubicBezTo>
                    <a:pt x="1777" y="4642"/>
                    <a:pt x="2185" y="4786"/>
                    <a:pt x="2593" y="4906"/>
                  </a:cubicBezTo>
                  <a:cubicBezTo>
                    <a:pt x="3169" y="5050"/>
                    <a:pt x="3721" y="5170"/>
                    <a:pt x="4297" y="5314"/>
                  </a:cubicBezTo>
                  <a:cubicBezTo>
                    <a:pt x="6577" y="5818"/>
                    <a:pt x="8905" y="6154"/>
                    <a:pt x="11234" y="6371"/>
                  </a:cubicBezTo>
                  <a:cubicBezTo>
                    <a:pt x="12786" y="6499"/>
                    <a:pt x="14349" y="6563"/>
                    <a:pt x="15908" y="6563"/>
                  </a:cubicBezTo>
                  <a:cubicBezTo>
                    <a:pt x="16687" y="6563"/>
                    <a:pt x="17466" y="6547"/>
                    <a:pt x="18242" y="6515"/>
                  </a:cubicBezTo>
                  <a:cubicBezTo>
                    <a:pt x="20571" y="6419"/>
                    <a:pt x="22899" y="6154"/>
                    <a:pt x="25203" y="5746"/>
                  </a:cubicBezTo>
                  <a:cubicBezTo>
                    <a:pt x="27315" y="5386"/>
                    <a:pt x="29428" y="4834"/>
                    <a:pt x="31276" y="3682"/>
                  </a:cubicBezTo>
                  <a:cubicBezTo>
                    <a:pt x="31684" y="3442"/>
                    <a:pt x="32140" y="3130"/>
                    <a:pt x="32260" y="2626"/>
                  </a:cubicBezTo>
                  <a:cubicBezTo>
                    <a:pt x="32356" y="2242"/>
                    <a:pt x="32212" y="1882"/>
                    <a:pt x="31924" y="1594"/>
                  </a:cubicBezTo>
                  <a:cubicBezTo>
                    <a:pt x="31252" y="922"/>
                    <a:pt x="30220" y="874"/>
                    <a:pt x="29331" y="754"/>
                  </a:cubicBezTo>
                  <a:cubicBezTo>
                    <a:pt x="26931" y="442"/>
                    <a:pt x="24555" y="250"/>
                    <a:pt x="22155" y="130"/>
                  </a:cubicBezTo>
                  <a:cubicBezTo>
                    <a:pt x="20508" y="48"/>
                    <a:pt x="18872" y="0"/>
                    <a:pt x="17231" y="0"/>
                  </a:cubicBezTo>
                  <a:close/>
                </a:path>
              </a:pathLst>
            </a:custGeom>
            <a:solidFill>
              <a:srgbClr val="D8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2"/>
            <p:cNvSpPr/>
            <p:nvPr/>
          </p:nvSpPr>
          <p:spPr>
            <a:xfrm>
              <a:off x="3220425" y="2045000"/>
              <a:ext cx="176450" cy="755500"/>
            </a:xfrm>
            <a:custGeom>
              <a:avLst/>
              <a:gdLst/>
              <a:ahLst/>
              <a:cxnLst/>
              <a:rect l="l" t="t" r="r" b="b"/>
              <a:pathLst>
                <a:path w="7058" h="30220" extrusionOk="0">
                  <a:moveTo>
                    <a:pt x="193" y="0"/>
                  </a:moveTo>
                  <a:cubicBezTo>
                    <a:pt x="73" y="72"/>
                    <a:pt x="1" y="192"/>
                    <a:pt x="25" y="336"/>
                  </a:cubicBezTo>
                  <a:cubicBezTo>
                    <a:pt x="385" y="2184"/>
                    <a:pt x="1033" y="3937"/>
                    <a:pt x="1705" y="5689"/>
                  </a:cubicBezTo>
                  <a:cubicBezTo>
                    <a:pt x="2377" y="7417"/>
                    <a:pt x="3097" y="9145"/>
                    <a:pt x="3553" y="10945"/>
                  </a:cubicBezTo>
                  <a:cubicBezTo>
                    <a:pt x="4009" y="12722"/>
                    <a:pt x="4129" y="14546"/>
                    <a:pt x="3817" y="16346"/>
                  </a:cubicBezTo>
                  <a:cubicBezTo>
                    <a:pt x="3481" y="18170"/>
                    <a:pt x="2809" y="19922"/>
                    <a:pt x="2233" y="21698"/>
                  </a:cubicBezTo>
                  <a:cubicBezTo>
                    <a:pt x="1681" y="23427"/>
                    <a:pt x="1201" y="25251"/>
                    <a:pt x="1273" y="27075"/>
                  </a:cubicBezTo>
                  <a:cubicBezTo>
                    <a:pt x="1273" y="27075"/>
                    <a:pt x="1273" y="27099"/>
                    <a:pt x="1273" y="27099"/>
                  </a:cubicBezTo>
                  <a:cubicBezTo>
                    <a:pt x="1230" y="27069"/>
                    <a:pt x="1184" y="27056"/>
                    <a:pt x="1139" y="27056"/>
                  </a:cubicBezTo>
                  <a:cubicBezTo>
                    <a:pt x="931" y="27056"/>
                    <a:pt x="739" y="27334"/>
                    <a:pt x="937" y="27531"/>
                  </a:cubicBezTo>
                  <a:cubicBezTo>
                    <a:pt x="1897" y="28419"/>
                    <a:pt x="2857" y="29331"/>
                    <a:pt x="3817" y="30219"/>
                  </a:cubicBezTo>
                  <a:cubicBezTo>
                    <a:pt x="6049" y="26547"/>
                    <a:pt x="6145" y="22635"/>
                    <a:pt x="6601" y="18626"/>
                  </a:cubicBezTo>
                  <a:cubicBezTo>
                    <a:pt x="7057" y="15170"/>
                    <a:pt x="5473" y="12025"/>
                    <a:pt x="4249" y="8905"/>
                  </a:cubicBezTo>
                  <a:cubicBezTo>
                    <a:pt x="4033" y="8329"/>
                    <a:pt x="3577" y="7777"/>
                    <a:pt x="3361" y="7225"/>
                  </a:cubicBezTo>
                  <a:cubicBezTo>
                    <a:pt x="2233" y="4849"/>
                    <a:pt x="2041" y="2016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2"/>
            <p:cNvSpPr/>
            <p:nvPr/>
          </p:nvSpPr>
          <p:spPr>
            <a:xfrm>
              <a:off x="3225225" y="2044600"/>
              <a:ext cx="211250" cy="796800"/>
            </a:xfrm>
            <a:custGeom>
              <a:avLst/>
              <a:gdLst/>
              <a:ahLst/>
              <a:cxnLst/>
              <a:rect l="l" t="t" r="r" b="b"/>
              <a:pathLst>
                <a:path w="8450" h="31872" extrusionOk="0">
                  <a:moveTo>
                    <a:pt x="92" y="1"/>
                  </a:moveTo>
                  <a:cubicBezTo>
                    <a:pt x="60" y="1"/>
                    <a:pt x="30" y="6"/>
                    <a:pt x="1" y="16"/>
                  </a:cubicBezTo>
                  <a:cubicBezTo>
                    <a:pt x="1849" y="2032"/>
                    <a:pt x="2041" y="4865"/>
                    <a:pt x="3169" y="7241"/>
                  </a:cubicBezTo>
                  <a:cubicBezTo>
                    <a:pt x="3385" y="7793"/>
                    <a:pt x="3841" y="8345"/>
                    <a:pt x="4057" y="8921"/>
                  </a:cubicBezTo>
                  <a:cubicBezTo>
                    <a:pt x="5281" y="12041"/>
                    <a:pt x="6865" y="15186"/>
                    <a:pt x="6409" y="18642"/>
                  </a:cubicBezTo>
                  <a:cubicBezTo>
                    <a:pt x="5953" y="22651"/>
                    <a:pt x="5857" y="26563"/>
                    <a:pt x="3625" y="30235"/>
                  </a:cubicBezTo>
                  <a:cubicBezTo>
                    <a:pt x="4201" y="30763"/>
                    <a:pt x="4753" y="31267"/>
                    <a:pt x="5305" y="31795"/>
                  </a:cubicBezTo>
                  <a:cubicBezTo>
                    <a:pt x="5357" y="31848"/>
                    <a:pt x="5425" y="31871"/>
                    <a:pt x="5493" y="31871"/>
                  </a:cubicBezTo>
                  <a:cubicBezTo>
                    <a:pt x="5612" y="31871"/>
                    <a:pt x="5731" y="31798"/>
                    <a:pt x="5761" y="31675"/>
                  </a:cubicBezTo>
                  <a:cubicBezTo>
                    <a:pt x="6505" y="29203"/>
                    <a:pt x="7153" y="26707"/>
                    <a:pt x="7681" y="24187"/>
                  </a:cubicBezTo>
                  <a:cubicBezTo>
                    <a:pt x="7945" y="22963"/>
                    <a:pt x="8209" y="21714"/>
                    <a:pt x="8329" y="20466"/>
                  </a:cubicBezTo>
                  <a:cubicBezTo>
                    <a:pt x="8449" y="19266"/>
                    <a:pt x="8401" y="18018"/>
                    <a:pt x="7969" y="16866"/>
                  </a:cubicBezTo>
                  <a:cubicBezTo>
                    <a:pt x="7777" y="16314"/>
                    <a:pt x="7513" y="15762"/>
                    <a:pt x="7321" y="15210"/>
                  </a:cubicBezTo>
                  <a:cubicBezTo>
                    <a:pt x="7105" y="14610"/>
                    <a:pt x="7057" y="14034"/>
                    <a:pt x="7033" y="13410"/>
                  </a:cubicBezTo>
                  <a:cubicBezTo>
                    <a:pt x="7009" y="12810"/>
                    <a:pt x="7009" y="12209"/>
                    <a:pt x="6841" y="11633"/>
                  </a:cubicBezTo>
                  <a:cubicBezTo>
                    <a:pt x="6721" y="11129"/>
                    <a:pt x="6529" y="10673"/>
                    <a:pt x="6289" y="10241"/>
                  </a:cubicBezTo>
                  <a:cubicBezTo>
                    <a:pt x="5785" y="9329"/>
                    <a:pt x="5113" y="8537"/>
                    <a:pt x="4537" y="7697"/>
                  </a:cubicBezTo>
                  <a:cubicBezTo>
                    <a:pt x="3985" y="6905"/>
                    <a:pt x="3577" y="6089"/>
                    <a:pt x="3241" y="5177"/>
                  </a:cubicBezTo>
                  <a:cubicBezTo>
                    <a:pt x="2641" y="3545"/>
                    <a:pt x="2209" y="1600"/>
                    <a:pt x="793" y="448"/>
                  </a:cubicBezTo>
                  <a:cubicBezTo>
                    <a:pt x="625" y="304"/>
                    <a:pt x="433" y="160"/>
                    <a:pt x="241" y="40"/>
                  </a:cubicBezTo>
                  <a:cubicBezTo>
                    <a:pt x="184" y="12"/>
                    <a:pt x="136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2"/>
            <p:cNvSpPr/>
            <p:nvPr/>
          </p:nvSpPr>
          <p:spPr>
            <a:xfrm>
              <a:off x="3501250" y="2425425"/>
              <a:ext cx="189650" cy="530475"/>
            </a:xfrm>
            <a:custGeom>
              <a:avLst/>
              <a:gdLst/>
              <a:ahLst/>
              <a:cxnLst/>
              <a:rect l="l" t="t" r="r" b="b"/>
              <a:pathLst>
                <a:path w="7586" h="21219" extrusionOk="0">
                  <a:moveTo>
                    <a:pt x="7586" y="1"/>
                  </a:moveTo>
                  <a:lnTo>
                    <a:pt x="7586" y="1"/>
                  </a:lnTo>
                  <a:cubicBezTo>
                    <a:pt x="6073" y="1441"/>
                    <a:pt x="4969" y="3265"/>
                    <a:pt x="4393" y="5257"/>
                  </a:cubicBezTo>
                  <a:cubicBezTo>
                    <a:pt x="4201" y="5857"/>
                    <a:pt x="4105" y="6481"/>
                    <a:pt x="3961" y="7105"/>
                  </a:cubicBezTo>
                  <a:cubicBezTo>
                    <a:pt x="3817" y="7730"/>
                    <a:pt x="3577" y="8306"/>
                    <a:pt x="3217" y="8834"/>
                  </a:cubicBezTo>
                  <a:cubicBezTo>
                    <a:pt x="2857" y="9362"/>
                    <a:pt x="2449" y="9842"/>
                    <a:pt x="2089" y="10346"/>
                  </a:cubicBezTo>
                  <a:cubicBezTo>
                    <a:pt x="1705" y="10850"/>
                    <a:pt x="1393" y="11378"/>
                    <a:pt x="1153" y="11954"/>
                  </a:cubicBezTo>
                  <a:cubicBezTo>
                    <a:pt x="649" y="13034"/>
                    <a:pt x="361" y="14210"/>
                    <a:pt x="289" y="15410"/>
                  </a:cubicBezTo>
                  <a:cubicBezTo>
                    <a:pt x="241" y="15410"/>
                    <a:pt x="193" y="15410"/>
                    <a:pt x="145" y="15434"/>
                  </a:cubicBezTo>
                  <a:cubicBezTo>
                    <a:pt x="25" y="15506"/>
                    <a:pt x="1" y="15674"/>
                    <a:pt x="49" y="15818"/>
                  </a:cubicBezTo>
                  <a:cubicBezTo>
                    <a:pt x="505" y="16826"/>
                    <a:pt x="1009" y="17811"/>
                    <a:pt x="1537" y="18795"/>
                  </a:cubicBezTo>
                  <a:cubicBezTo>
                    <a:pt x="1801" y="19275"/>
                    <a:pt x="2065" y="19731"/>
                    <a:pt x="2329" y="20211"/>
                  </a:cubicBezTo>
                  <a:cubicBezTo>
                    <a:pt x="2545" y="20547"/>
                    <a:pt x="2737" y="20907"/>
                    <a:pt x="2977" y="21219"/>
                  </a:cubicBezTo>
                  <a:cubicBezTo>
                    <a:pt x="4777" y="18915"/>
                    <a:pt x="6169" y="16250"/>
                    <a:pt x="6553" y="13370"/>
                  </a:cubicBezTo>
                  <a:cubicBezTo>
                    <a:pt x="7009" y="9554"/>
                    <a:pt x="6337" y="5881"/>
                    <a:pt x="7105" y="1945"/>
                  </a:cubicBezTo>
                  <a:cubicBezTo>
                    <a:pt x="7249" y="1297"/>
                    <a:pt x="7393" y="649"/>
                    <a:pt x="7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2"/>
            <p:cNvSpPr/>
            <p:nvPr/>
          </p:nvSpPr>
          <p:spPr>
            <a:xfrm>
              <a:off x="3575675" y="2409575"/>
              <a:ext cx="145225" cy="569350"/>
            </a:xfrm>
            <a:custGeom>
              <a:avLst/>
              <a:gdLst/>
              <a:ahLst/>
              <a:cxnLst/>
              <a:rect l="l" t="t" r="r" b="b"/>
              <a:pathLst>
                <a:path w="5809" h="22774" extrusionOk="0">
                  <a:moveTo>
                    <a:pt x="5431" y="0"/>
                  </a:moveTo>
                  <a:cubicBezTo>
                    <a:pt x="5360" y="0"/>
                    <a:pt x="5282" y="27"/>
                    <a:pt x="5209" y="83"/>
                  </a:cubicBezTo>
                  <a:cubicBezTo>
                    <a:pt x="5017" y="251"/>
                    <a:pt x="4801" y="443"/>
                    <a:pt x="4609" y="635"/>
                  </a:cubicBezTo>
                  <a:cubicBezTo>
                    <a:pt x="4416" y="1283"/>
                    <a:pt x="4272" y="1931"/>
                    <a:pt x="4128" y="2579"/>
                  </a:cubicBezTo>
                  <a:cubicBezTo>
                    <a:pt x="3360" y="6515"/>
                    <a:pt x="4032" y="10188"/>
                    <a:pt x="3576" y="14004"/>
                  </a:cubicBezTo>
                  <a:cubicBezTo>
                    <a:pt x="3192" y="16884"/>
                    <a:pt x="1800" y="19549"/>
                    <a:pt x="0" y="21853"/>
                  </a:cubicBezTo>
                  <a:cubicBezTo>
                    <a:pt x="48" y="21949"/>
                    <a:pt x="120" y="22021"/>
                    <a:pt x="192" y="22093"/>
                  </a:cubicBezTo>
                  <a:cubicBezTo>
                    <a:pt x="480" y="22453"/>
                    <a:pt x="864" y="22717"/>
                    <a:pt x="1320" y="22765"/>
                  </a:cubicBezTo>
                  <a:cubicBezTo>
                    <a:pt x="1370" y="22771"/>
                    <a:pt x="1419" y="22773"/>
                    <a:pt x="1468" y="22773"/>
                  </a:cubicBezTo>
                  <a:cubicBezTo>
                    <a:pt x="1840" y="22773"/>
                    <a:pt x="2172" y="22617"/>
                    <a:pt x="2448" y="22405"/>
                  </a:cubicBezTo>
                  <a:cubicBezTo>
                    <a:pt x="3168" y="21805"/>
                    <a:pt x="3504" y="20869"/>
                    <a:pt x="3816" y="20029"/>
                  </a:cubicBezTo>
                  <a:cubicBezTo>
                    <a:pt x="4585" y="18061"/>
                    <a:pt x="5137" y="15996"/>
                    <a:pt x="5425" y="13884"/>
                  </a:cubicBezTo>
                  <a:cubicBezTo>
                    <a:pt x="5713" y="11772"/>
                    <a:pt x="5785" y="9612"/>
                    <a:pt x="5569" y="7475"/>
                  </a:cubicBezTo>
                  <a:cubicBezTo>
                    <a:pt x="5473" y="6371"/>
                    <a:pt x="5305" y="5267"/>
                    <a:pt x="5305" y="4163"/>
                  </a:cubicBezTo>
                  <a:cubicBezTo>
                    <a:pt x="5305" y="3611"/>
                    <a:pt x="5353" y="3083"/>
                    <a:pt x="5497" y="2531"/>
                  </a:cubicBezTo>
                  <a:cubicBezTo>
                    <a:pt x="5617" y="2027"/>
                    <a:pt x="5785" y="1499"/>
                    <a:pt x="5809" y="971"/>
                  </a:cubicBezTo>
                  <a:cubicBezTo>
                    <a:pt x="5809" y="707"/>
                    <a:pt x="5785" y="443"/>
                    <a:pt x="5689" y="203"/>
                  </a:cubicBezTo>
                  <a:cubicBezTo>
                    <a:pt x="5644" y="70"/>
                    <a:pt x="5545" y="0"/>
                    <a:pt x="5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2"/>
            <p:cNvSpPr/>
            <p:nvPr/>
          </p:nvSpPr>
          <p:spPr>
            <a:xfrm>
              <a:off x="2985800" y="2381625"/>
              <a:ext cx="192050" cy="843100"/>
            </a:xfrm>
            <a:custGeom>
              <a:avLst/>
              <a:gdLst/>
              <a:ahLst/>
              <a:cxnLst/>
              <a:rect l="l" t="t" r="r" b="b"/>
              <a:pathLst>
                <a:path w="7682" h="33724" extrusionOk="0">
                  <a:moveTo>
                    <a:pt x="2185" y="1"/>
                  </a:moveTo>
                  <a:lnTo>
                    <a:pt x="2185" y="1"/>
                  </a:lnTo>
                  <a:cubicBezTo>
                    <a:pt x="2185" y="3"/>
                    <a:pt x="2185" y="5"/>
                    <a:pt x="2185" y="7"/>
                  </a:cubicBezTo>
                  <a:lnTo>
                    <a:pt x="2185" y="7"/>
                  </a:lnTo>
                  <a:cubicBezTo>
                    <a:pt x="2185" y="5"/>
                    <a:pt x="2185" y="3"/>
                    <a:pt x="2185" y="1"/>
                  </a:cubicBezTo>
                  <a:close/>
                  <a:moveTo>
                    <a:pt x="2185" y="7"/>
                  </a:moveTo>
                  <a:cubicBezTo>
                    <a:pt x="2183" y="77"/>
                    <a:pt x="2160" y="146"/>
                    <a:pt x="2137" y="193"/>
                  </a:cubicBezTo>
                  <a:cubicBezTo>
                    <a:pt x="1969" y="1057"/>
                    <a:pt x="1849" y="1921"/>
                    <a:pt x="1777" y="2785"/>
                  </a:cubicBezTo>
                  <a:cubicBezTo>
                    <a:pt x="1633" y="4489"/>
                    <a:pt x="1777" y="6193"/>
                    <a:pt x="1801" y="7897"/>
                  </a:cubicBezTo>
                  <a:cubicBezTo>
                    <a:pt x="1801" y="8737"/>
                    <a:pt x="1729" y="9578"/>
                    <a:pt x="1537" y="10418"/>
                  </a:cubicBezTo>
                  <a:cubicBezTo>
                    <a:pt x="1345" y="11210"/>
                    <a:pt x="1081" y="11954"/>
                    <a:pt x="817" y="12722"/>
                  </a:cubicBezTo>
                  <a:cubicBezTo>
                    <a:pt x="553" y="13490"/>
                    <a:pt x="289" y="14258"/>
                    <a:pt x="169" y="15050"/>
                  </a:cubicBezTo>
                  <a:cubicBezTo>
                    <a:pt x="25" y="15842"/>
                    <a:pt x="1" y="16658"/>
                    <a:pt x="49" y="17450"/>
                  </a:cubicBezTo>
                  <a:cubicBezTo>
                    <a:pt x="145" y="19107"/>
                    <a:pt x="601" y="20715"/>
                    <a:pt x="1153" y="22275"/>
                  </a:cubicBezTo>
                  <a:cubicBezTo>
                    <a:pt x="1705" y="23811"/>
                    <a:pt x="2377" y="25347"/>
                    <a:pt x="3049" y="26835"/>
                  </a:cubicBezTo>
                  <a:cubicBezTo>
                    <a:pt x="3697" y="28275"/>
                    <a:pt x="4393" y="29692"/>
                    <a:pt x="5329" y="30964"/>
                  </a:cubicBezTo>
                  <a:cubicBezTo>
                    <a:pt x="6049" y="31948"/>
                    <a:pt x="6889" y="32812"/>
                    <a:pt x="7681" y="33724"/>
                  </a:cubicBezTo>
                  <a:cubicBezTo>
                    <a:pt x="7297" y="33028"/>
                    <a:pt x="6961" y="32308"/>
                    <a:pt x="6697" y="31564"/>
                  </a:cubicBezTo>
                  <a:cubicBezTo>
                    <a:pt x="5137" y="27651"/>
                    <a:pt x="4249" y="23955"/>
                    <a:pt x="2233" y="20043"/>
                  </a:cubicBezTo>
                  <a:cubicBezTo>
                    <a:pt x="1657" y="18914"/>
                    <a:pt x="1777" y="17474"/>
                    <a:pt x="1897" y="16130"/>
                  </a:cubicBezTo>
                  <a:cubicBezTo>
                    <a:pt x="2113" y="12986"/>
                    <a:pt x="3241" y="9962"/>
                    <a:pt x="3001" y="6721"/>
                  </a:cubicBezTo>
                  <a:cubicBezTo>
                    <a:pt x="2809" y="4419"/>
                    <a:pt x="2162" y="2285"/>
                    <a:pt x="2185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2"/>
            <p:cNvSpPr/>
            <p:nvPr/>
          </p:nvSpPr>
          <p:spPr>
            <a:xfrm>
              <a:off x="3027200" y="2351625"/>
              <a:ext cx="352275" cy="1175975"/>
            </a:xfrm>
            <a:custGeom>
              <a:avLst/>
              <a:gdLst/>
              <a:ahLst/>
              <a:cxnLst/>
              <a:rect l="l" t="t" r="r" b="b"/>
              <a:pathLst>
                <a:path w="14091" h="47039" extrusionOk="0">
                  <a:moveTo>
                    <a:pt x="1225" y="0"/>
                  </a:moveTo>
                  <a:cubicBezTo>
                    <a:pt x="769" y="145"/>
                    <a:pt x="625" y="721"/>
                    <a:pt x="529" y="1201"/>
                  </a:cubicBezTo>
                  <a:cubicBezTo>
                    <a:pt x="505" y="3481"/>
                    <a:pt x="1153" y="5617"/>
                    <a:pt x="1345" y="7921"/>
                  </a:cubicBezTo>
                  <a:cubicBezTo>
                    <a:pt x="1585" y="11162"/>
                    <a:pt x="457" y="14186"/>
                    <a:pt x="241" y="17330"/>
                  </a:cubicBezTo>
                  <a:cubicBezTo>
                    <a:pt x="121" y="18674"/>
                    <a:pt x="1" y="20114"/>
                    <a:pt x="577" y="21243"/>
                  </a:cubicBezTo>
                  <a:cubicBezTo>
                    <a:pt x="2593" y="25155"/>
                    <a:pt x="3481" y="28851"/>
                    <a:pt x="5041" y="32764"/>
                  </a:cubicBezTo>
                  <a:cubicBezTo>
                    <a:pt x="5305" y="33508"/>
                    <a:pt x="5641" y="34228"/>
                    <a:pt x="6025" y="34924"/>
                  </a:cubicBezTo>
                  <a:cubicBezTo>
                    <a:pt x="6289" y="35236"/>
                    <a:pt x="6553" y="35572"/>
                    <a:pt x="6817" y="35908"/>
                  </a:cubicBezTo>
                  <a:cubicBezTo>
                    <a:pt x="7802" y="37204"/>
                    <a:pt x="8618" y="38620"/>
                    <a:pt x="9410" y="40036"/>
                  </a:cubicBezTo>
                  <a:cubicBezTo>
                    <a:pt x="10274" y="41573"/>
                    <a:pt x="11090" y="43109"/>
                    <a:pt x="11954" y="44645"/>
                  </a:cubicBezTo>
                  <a:cubicBezTo>
                    <a:pt x="12362" y="45389"/>
                    <a:pt x="12770" y="46157"/>
                    <a:pt x="13202" y="46901"/>
                  </a:cubicBezTo>
                  <a:cubicBezTo>
                    <a:pt x="13250" y="46996"/>
                    <a:pt x="13343" y="47039"/>
                    <a:pt x="13436" y="47039"/>
                  </a:cubicBezTo>
                  <a:cubicBezTo>
                    <a:pt x="13578" y="47039"/>
                    <a:pt x="13721" y="46941"/>
                    <a:pt x="13706" y="46781"/>
                  </a:cubicBezTo>
                  <a:cubicBezTo>
                    <a:pt x="13682" y="46061"/>
                    <a:pt x="13682" y="45365"/>
                    <a:pt x="13658" y="44645"/>
                  </a:cubicBezTo>
                  <a:cubicBezTo>
                    <a:pt x="13778" y="44621"/>
                    <a:pt x="13898" y="44477"/>
                    <a:pt x="13874" y="44309"/>
                  </a:cubicBezTo>
                  <a:cubicBezTo>
                    <a:pt x="13154" y="41189"/>
                    <a:pt x="13490" y="37948"/>
                    <a:pt x="13898" y="34804"/>
                  </a:cubicBezTo>
                  <a:cubicBezTo>
                    <a:pt x="13946" y="34300"/>
                    <a:pt x="14018" y="33796"/>
                    <a:pt x="14090" y="33292"/>
                  </a:cubicBezTo>
                  <a:cubicBezTo>
                    <a:pt x="13538" y="30123"/>
                    <a:pt x="12818" y="26979"/>
                    <a:pt x="11978" y="23811"/>
                  </a:cubicBezTo>
                  <a:cubicBezTo>
                    <a:pt x="11090" y="20787"/>
                    <a:pt x="9842" y="18098"/>
                    <a:pt x="8954" y="15098"/>
                  </a:cubicBezTo>
                  <a:cubicBezTo>
                    <a:pt x="8282" y="12626"/>
                    <a:pt x="6721" y="10730"/>
                    <a:pt x="5257" y="8377"/>
                  </a:cubicBezTo>
                  <a:cubicBezTo>
                    <a:pt x="3817" y="6241"/>
                    <a:pt x="3817" y="3793"/>
                    <a:pt x="2593" y="1561"/>
                  </a:cubicBezTo>
                  <a:cubicBezTo>
                    <a:pt x="2185" y="937"/>
                    <a:pt x="1633" y="529"/>
                    <a:pt x="1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2"/>
            <p:cNvSpPr/>
            <p:nvPr/>
          </p:nvSpPr>
          <p:spPr>
            <a:xfrm>
              <a:off x="3057800" y="2350200"/>
              <a:ext cx="337275" cy="833725"/>
            </a:xfrm>
            <a:custGeom>
              <a:avLst/>
              <a:gdLst/>
              <a:ahLst/>
              <a:cxnLst/>
              <a:rect l="l" t="t" r="r" b="b"/>
              <a:pathLst>
                <a:path w="13491" h="33349" extrusionOk="0">
                  <a:moveTo>
                    <a:pt x="261" y="0"/>
                  </a:moveTo>
                  <a:cubicBezTo>
                    <a:pt x="167" y="0"/>
                    <a:pt x="71" y="22"/>
                    <a:pt x="1" y="57"/>
                  </a:cubicBezTo>
                  <a:cubicBezTo>
                    <a:pt x="409" y="586"/>
                    <a:pt x="961" y="994"/>
                    <a:pt x="1369" y="1618"/>
                  </a:cubicBezTo>
                  <a:cubicBezTo>
                    <a:pt x="2593" y="3850"/>
                    <a:pt x="2593" y="6298"/>
                    <a:pt x="4033" y="8434"/>
                  </a:cubicBezTo>
                  <a:cubicBezTo>
                    <a:pt x="5497" y="10787"/>
                    <a:pt x="7058" y="12683"/>
                    <a:pt x="7730" y="15155"/>
                  </a:cubicBezTo>
                  <a:cubicBezTo>
                    <a:pt x="8642" y="18155"/>
                    <a:pt x="9866" y="20844"/>
                    <a:pt x="10754" y="23868"/>
                  </a:cubicBezTo>
                  <a:cubicBezTo>
                    <a:pt x="11594" y="27036"/>
                    <a:pt x="12338" y="30180"/>
                    <a:pt x="12866" y="33349"/>
                  </a:cubicBezTo>
                  <a:cubicBezTo>
                    <a:pt x="13202" y="30661"/>
                    <a:pt x="13490" y="27972"/>
                    <a:pt x="13178" y="25284"/>
                  </a:cubicBezTo>
                  <a:cubicBezTo>
                    <a:pt x="12986" y="23604"/>
                    <a:pt x="12554" y="21972"/>
                    <a:pt x="12074" y="20340"/>
                  </a:cubicBezTo>
                  <a:cubicBezTo>
                    <a:pt x="11642" y="18779"/>
                    <a:pt x="11186" y="17195"/>
                    <a:pt x="10514" y="15707"/>
                  </a:cubicBezTo>
                  <a:cubicBezTo>
                    <a:pt x="9866" y="14219"/>
                    <a:pt x="8882" y="12923"/>
                    <a:pt x="8066" y="11531"/>
                  </a:cubicBezTo>
                  <a:cubicBezTo>
                    <a:pt x="7226" y="10090"/>
                    <a:pt x="6674" y="8506"/>
                    <a:pt x="5929" y="7018"/>
                  </a:cubicBezTo>
                  <a:cubicBezTo>
                    <a:pt x="5257" y="5650"/>
                    <a:pt x="4441" y="4330"/>
                    <a:pt x="3505" y="3082"/>
                  </a:cubicBezTo>
                  <a:cubicBezTo>
                    <a:pt x="3049" y="2482"/>
                    <a:pt x="2545" y="1882"/>
                    <a:pt x="2041" y="1306"/>
                  </a:cubicBezTo>
                  <a:cubicBezTo>
                    <a:pt x="1609" y="826"/>
                    <a:pt x="1081" y="105"/>
                    <a:pt x="361" y="9"/>
                  </a:cubicBezTo>
                  <a:cubicBezTo>
                    <a:pt x="329" y="3"/>
                    <a:pt x="295" y="0"/>
                    <a:pt x="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2"/>
            <p:cNvSpPr/>
            <p:nvPr/>
          </p:nvSpPr>
          <p:spPr>
            <a:xfrm>
              <a:off x="3601475" y="2708925"/>
              <a:ext cx="205225" cy="371800"/>
            </a:xfrm>
            <a:custGeom>
              <a:avLst/>
              <a:gdLst/>
              <a:ahLst/>
              <a:cxnLst/>
              <a:rect l="l" t="t" r="r" b="b"/>
              <a:pathLst>
                <a:path w="8209" h="14872" extrusionOk="0">
                  <a:moveTo>
                    <a:pt x="7789" y="0"/>
                  </a:moveTo>
                  <a:cubicBezTo>
                    <a:pt x="7580" y="0"/>
                    <a:pt x="7365" y="90"/>
                    <a:pt x="7177" y="206"/>
                  </a:cubicBezTo>
                  <a:cubicBezTo>
                    <a:pt x="6553" y="566"/>
                    <a:pt x="5977" y="1022"/>
                    <a:pt x="5473" y="1526"/>
                  </a:cubicBezTo>
                  <a:cubicBezTo>
                    <a:pt x="4417" y="2582"/>
                    <a:pt x="3649" y="3878"/>
                    <a:pt x="2976" y="5174"/>
                  </a:cubicBezTo>
                  <a:cubicBezTo>
                    <a:pt x="2208" y="6687"/>
                    <a:pt x="1536" y="8247"/>
                    <a:pt x="864" y="9807"/>
                  </a:cubicBezTo>
                  <a:cubicBezTo>
                    <a:pt x="768" y="9999"/>
                    <a:pt x="672" y="10215"/>
                    <a:pt x="576" y="10431"/>
                  </a:cubicBezTo>
                  <a:cubicBezTo>
                    <a:pt x="480" y="10431"/>
                    <a:pt x="384" y="10503"/>
                    <a:pt x="360" y="10623"/>
                  </a:cubicBezTo>
                  <a:cubicBezTo>
                    <a:pt x="0" y="12039"/>
                    <a:pt x="0" y="13455"/>
                    <a:pt x="120" y="14871"/>
                  </a:cubicBezTo>
                  <a:cubicBezTo>
                    <a:pt x="2208" y="9663"/>
                    <a:pt x="4705" y="4574"/>
                    <a:pt x="8209" y="134"/>
                  </a:cubicBezTo>
                  <a:lnTo>
                    <a:pt x="8185" y="134"/>
                  </a:lnTo>
                  <a:cubicBezTo>
                    <a:pt x="8061" y="39"/>
                    <a:pt x="7927" y="0"/>
                    <a:pt x="77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2"/>
            <p:cNvSpPr/>
            <p:nvPr/>
          </p:nvSpPr>
          <p:spPr>
            <a:xfrm>
              <a:off x="3536050" y="2712250"/>
              <a:ext cx="282675" cy="826925"/>
            </a:xfrm>
            <a:custGeom>
              <a:avLst/>
              <a:gdLst/>
              <a:ahLst/>
              <a:cxnLst/>
              <a:rect l="l" t="t" r="r" b="b"/>
              <a:pathLst>
                <a:path w="11307" h="33077" extrusionOk="0">
                  <a:moveTo>
                    <a:pt x="10826" y="1"/>
                  </a:moveTo>
                  <a:cubicBezTo>
                    <a:pt x="7322" y="4441"/>
                    <a:pt x="4825" y="9530"/>
                    <a:pt x="2737" y="14738"/>
                  </a:cubicBezTo>
                  <a:cubicBezTo>
                    <a:pt x="2929" y="16803"/>
                    <a:pt x="3337" y="18867"/>
                    <a:pt x="3217" y="20931"/>
                  </a:cubicBezTo>
                  <a:cubicBezTo>
                    <a:pt x="3001" y="24123"/>
                    <a:pt x="1585" y="27076"/>
                    <a:pt x="673" y="30100"/>
                  </a:cubicBezTo>
                  <a:cubicBezTo>
                    <a:pt x="385" y="31084"/>
                    <a:pt x="145" y="32068"/>
                    <a:pt x="1" y="33076"/>
                  </a:cubicBezTo>
                  <a:cubicBezTo>
                    <a:pt x="145" y="32836"/>
                    <a:pt x="289" y="32572"/>
                    <a:pt x="457" y="32308"/>
                  </a:cubicBezTo>
                  <a:cubicBezTo>
                    <a:pt x="2593" y="28972"/>
                    <a:pt x="5497" y="26620"/>
                    <a:pt x="6842" y="22803"/>
                  </a:cubicBezTo>
                  <a:cubicBezTo>
                    <a:pt x="7058" y="22035"/>
                    <a:pt x="6938" y="21363"/>
                    <a:pt x="7178" y="20571"/>
                  </a:cubicBezTo>
                  <a:cubicBezTo>
                    <a:pt x="7730" y="19011"/>
                    <a:pt x="8522" y="17451"/>
                    <a:pt x="8738" y="15987"/>
                  </a:cubicBezTo>
                  <a:cubicBezTo>
                    <a:pt x="9194" y="12074"/>
                    <a:pt x="10418" y="8714"/>
                    <a:pt x="11210" y="4801"/>
                  </a:cubicBezTo>
                  <a:cubicBezTo>
                    <a:pt x="11210" y="4753"/>
                    <a:pt x="11210" y="4705"/>
                    <a:pt x="11234" y="4657"/>
                  </a:cubicBezTo>
                  <a:cubicBezTo>
                    <a:pt x="11234" y="4249"/>
                    <a:pt x="11234" y="3817"/>
                    <a:pt x="11258" y="3409"/>
                  </a:cubicBezTo>
                  <a:cubicBezTo>
                    <a:pt x="11258" y="2929"/>
                    <a:pt x="11258" y="2473"/>
                    <a:pt x="11282" y="1993"/>
                  </a:cubicBezTo>
                  <a:cubicBezTo>
                    <a:pt x="11282" y="1585"/>
                    <a:pt x="11306" y="1177"/>
                    <a:pt x="11234" y="793"/>
                  </a:cubicBezTo>
                  <a:cubicBezTo>
                    <a:pt x="11186" y="481"/>
                    <a:pt x="11066" y="193"/>
                    <a:pt x="10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2"/>
            <p:cNvSpPr/>
            <p:nvPr/>
          </p:nvSpPr>
          <p:spPr>
            <a:xfrm>
              <a:off x="3531850" y="2828675"/>
              <a:ext cx="285075" cy="773725"/>
            </a:xfrm>
            <a:custGeom>
              <a:avLst/>
              <a:gdLst/>
              <a:ahLst/>
              <a:cxnLst/>
              <a:rect l="l" t="t" r="r" b="b"/>
              <a:pathLst>
                <a:path w="11403" h="30949" extrusionOk="0">
                  <a:moveTo>
                    <a:pt x="11402" y="0"/>
                  </a:moveTo>
                  <a:lnTo>
                    <a:pt x="11402" y="0"/>
                  </a:lnTo>
                  <a:cubicBezTo>
                    <a:pt x="11378" y="48"/>
                    <a:pt x="11378" y="96"/>
                    <a:pt x="11378" y="144"/>
                  </a:cubicBezTo>
                  <a:cubicBezTo>
                    <a:pt x="10586" y="4057"/>
                    <a:pt x="9362" y="7417"/>
                    <a:pt x="8906" y="11330"/>
                  </a:cubicBezTo>
                  <a:cubicBezTo>
                    <a:pt x="8690" y="12794"/>
                    <a:pt x="7898" y="14354"/>
                    <a:pt x="7346" y="15914"/>
                  </a:cubicBezTo>
                  <a:cubicBezTo>
                    <a:pt x="7106" y="16706"/>
                    <a:pt x="7226" y="17378"/>
                    <a:pt x="7010" y="18146"/>
                  </a:cubicBezTo>
                  <a:cubicBezTo>
                    <a:pt x="5665" y="21963"/>
                    <a:pt x="2761" y="24315"/>
                    <a:pt x="625" y="27651"/>
                  </a:cubicBezTo>
                  <a:cubicBezTo>
                    <a:pt x="457" y="27915"/>
                    <a:pt x="313" y="28179"/>
                    <a:pt x="169" y="28419"/>
                  </a:cubicBezTo>
                  <a:cubicBezTo>
                    <a:pt x="49" y="29163"/>
                    <a:pt x="1" y="29931"/>
                    <a:pt x="25" y="30675"/>
                  </a:cubicBezTo>
                  <a:cubicBezTo>
                    <a:pt x="40" y="30840"/>
                    <a:pt x="186" y="30949"/>
                    <a:pt x="328" y="30949"/>
                  </a:cubicBezTo>
                  <a:cubicBezTo>
                    <a:pt x="414" y="30949"/>
                    <a:pt x="499" y="30910"/>
                    <a:pt x="553" y="30819"/>
                  </a:cubicBezTo>
                  <a:cubicBezTo>
                    <a:pt x="1369" y="29331"/>
                    <a:pt x="2185" y="27819"/>
                    <a:pt x="3241" y="26475"/>
                  </a:cubicBezTo>
                  <a:cubicBezTo>
                    <a:pt x="3793" y="25779"/>
                    <a:pt x="4393" y="25179"/>
                    <a:pt x="5017" y="24555"/>
                  </a:cubicBezTo>
                  <a:cubicBezTo>
                    <a:pt x="5617" y="23907"/>
                    <a:pt x="6145" y="23235"/>
                    <a:pt x="6602" y="22491"/>
                  </a:cubicBezTo>
                  <a:cubicBezTo>
                    <a:pt x="7034" y="21747"/>
                    <a:pt x="7418" y="20978"/>
                    <a:pt x="7778" y="20186"/>
                  </a:cubicBezTo>
                  <a:cubicBezTo>
                    <a:pt x="8162" y="19418"/>
                    <a:pt x="8546" y="18626"/>
                    <a:pt x="8906" y="17810"/>
                  </a:cubicBezTo>
                  <a:cubicBezTo>
                    <a:pt x="9650" y="16226"/>
                    <a:pt x="10298" y="14570"/>
                    <a:pt x="10706" y="12866"/>
                  </a:cubicBezTo>
                  <a:cubicBezTo>
                    <a:pt x="11138" y="11065"/>
                    <a:pt x="11234" y="9217"/>
                    <a:pt x="11258" y="7369"/>
                  </a:cubicBezTo>
                  <a:cubicBezTo>
                    <a:pt x="11306" y="5449"/>
                    <a:pt x="11330" y="3529"/>
                    <a:pt x="11354" y="1609"/>
                  </a:cubicBezTo>
                  <a:cubicBezTo>
                    <a:pt x="11378" y="1080"/>
                    <a:pt x="11378" y="528"/>
                    <a:pt x="1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2"/>
            <p:cNvSpPr/>
            <p:nvPr/>
          </p:nvSpPr>
          <p:spPr>
            <a:xfrm>
              <a:off x="2785375" y="2872475"/>
              <a:ext cx="272450" cy="565275"/>
            </a:xfrm>
            <a:custGeom>
              <a:avLst/>
              <a:gdLst/>
              <a:ahLst/>
              <a:cxnLst/>
              <a:rect l="l" t="t" r="r" b="b"/>
              <a:pathLst>
                <a:path w="10898" h="22611" extrusionOk="0">
                  <a:moveTo>
                    <a:pt x="1081" y="1"/>
                  </a:moveTo>
                  <a:cubicBezTo>
                    <a:pt x="1129" y="481"/>
                    <a:pt x="1129" y="937"/>
                    <a:pt x="1081" y="1417"/>
                  </a:cubicBezTo>
                  <a:cubicBezTo>
                    <a:pt x="1033" y="2353"/>
                    <a:pt x="697" y="3217"/>
                    <a:pt x="409" y="4129"/>
                  </a:cubicBezTo>
                  <a:cubicBezTo>
                    <a:pt x="121" y="5041"/>
                    <a:pt x="1" y="5953"/>
                    <a:pt x="97" y="6913"/>
                  </a:cubicBezTo>
                  <a:cubicBezTo>
                    <a:pt x="337" y="8809"/>
                    <a:pt x="1249" y="10562"/>
                    <a:pt x="2113" y="12242"/>
                  </a:cubicBezTo>
                  <a:cubicBezTo>
                    <a:pt x="2521" y="13058"/>
                    <a:pt x="2953" y="13850"/>
                    <a:pt x="3481" y="14594"/>
                  </a:cubicBezTo>
                  <a:cubicBezTo>
                    <a:pt x="4009" y="15314"/>
                    <a:pt x="4609" y="15938"/>
                    <a:pt x="5281" y="16538"/>
                  </a:cubicBezTo>
                  <a:cubicBezTo>
                    <a:pt x="5953" y="17090"/>
                    <a:pt x="6649" y="17642"/>
                    <a:pt x="7225" y="18314"/>
                  </a:cubicBezTo>
                  <a:cubicBezTo>
                    <a:pt x="7754" y="18962"/>
                    <a:pt x="8138" y="19731"/>
                    <a:pt x="8594" y="20427"/>
                  </a:cubicBezTo>
                  <a:cubicBezTo>
                    <a:pt x="9026" y="21099"/>
                    <a:pt x="9530" y="21699"/>
                    <a:pt x="10178" y="22179"/>
                  </a:cubicBezTo>
                  <a:cubicBezTo>
                    <a:pt x="10418" y="22323"/>
                    <a:pt x="10658" y="22491"/>
                    <a:pt x="10898" y="22611"/>
                  </a:cubicBezTo>
                  <a:cubicBezTo>
                    <a:pt x="9578" y="20187"/>
                    <a:pt x="8090" y="17906"/>
                    <a:pt x="6433" y="15506"/>
                  </a:cubicBezTo>
                  <a:cubicBezTo>
                    <a:pt x="4753" y="12818"/>
                    <a:pt x="2641" y="10370"/>
                    <a:pt x="1513" y="7441"/>
                  </a:cubicBezTo>
                  <a:cubicBezTo>
                    <a:pt x="577" y="5137"/>
                    <a:pt x="1417" y="2473"/>
                    <a:pt x="10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2"/>
            <p:cNvSpPr/>
            <p:nvPr/>
          </p:nvSpPr>
          <p:spPr>
            <a:xfrm>
              <a:off x="2799175" y="2664000"/>
              <a:ext cx="591700" cy="959175"/>
            </a:xfrm>
            <a:custGeom>
              <a:avLst/>
              <a:gdLst/>
              <a:ahLst/>
              <a:cxnLst/>
              <a:rect l="l" t="t" r="r" b="b"/>
              <a:pathLst>
                <a:path w="23668" h="38367" extrusionOk="0">
                  <a:moveTo>
                    <a:pt x="1399" y="0"/>
                  </a:moveTo>
                  <a:cubicBezTo>
                    <a:pt x="1388" y="0"/>
                    <a:pt x="1377" y="3"/>
                    <a:pt x="1369" y="11"/>
                  </a:cubicBezTo>
                  <a:cubicBezTo>
                    <a:pt x="553" y="299"/>
                    <a:pt x="289" y="1235"/>
                    <a:pt x="145" y="1979"/>
                  </a:cubicBezTo>
                  <a:cubicBezTo>
                    <a:pt x="1" y="2819"/>
                    <a:pt x="1" y="3683"/>
                    <a:pt x="73" y="4547"/>
                  </a:cubicBezTo>
                  <a:cubicBezTo>
                    <a:pt x="193" y="5819"/>
                    <a:pt x="457" y="7067"/>
                    <a:pt x="529" y="8340"/>
                  </a:cubicBezTo>
                  <a:cubicBezTo>
                    <a:pt x="865" y="10812"/>
                    <a:pt x="25" y="13476"/>
                    <a:pt x="961" y="15780"/>
                  </a:cubicBezTo>
                  <a:cubicBezTo>
                    <a:pt x="2089" y="18709"/>
                    <a:pt x="4201" y="21157"/>
                    <a:pt x="5881" y="23845"/>
                  </a:cubicBezTo>
                  <a:cubicBezTo>
                    <a:pt x="7538" y="26245"/>
                    <a:pt x="9026" y="28526"/>
                    <a:pt x="10346" y="30950"/>
                  </a:cubicBezTo>
                  <a:cubicBezTo>
                    <a:pt x="10706" y="31166"/>
                    <a:pt x="11066" y="31334"/>
                    <a:pt x="11426" y="31526"/>
                  </a:cubicBezTo>
                  <a:cubicBezTo>
                    <a:pt x="12026" y="31814"/>
                    <a:pt x="12626" y="32102"/>
                    <a:pt x="13130" y="32510"/>
                  </a:cubicBezTo>
                  <a:cubicBezTo>
                    <a:pt x="13682" y="32942"/>
                    <a:pt x="14066" y="33470"/>
                    <a:pt x="14234" y="34142"/>
                  </a:cubicBezTo>
                  <a:cubicBezTo>
                    <a:pt x="14426" y="34886"/>
                    <a:pt x="14426" y="35654"/>
                    <a:pt x="14666" y="36350"/>
                  </a:cubicBezTo>
                  <a:cubicBezTo>
                    <a:pt x="14906" y="37118"/>
                    <a:pt x="15410" y="37694"/>
                    <a:pt x="16154" y="37959"/>
                  </a:cubicBezTo>
                  <a:cubicBezTo>
                    <a:pt x="16841" y="38229"/>
                    <a:pt x="17618" y="38247"/>
                    <a:pt x="18344" y="38247"/>
                  </a:cubicBezTo>
                  <a:cubicBezTo>
                    <a:pt x="18455" y="38247"/>
                    <a:pt x="18566" y="38247"/>
                    <a:pt x="18675" y="38247"/>
                  </a:cubicBezTo>
                  <a:cubicBezTo>
                    <a:pt x="19707" y="38271"/>
                    <a:pt x="20763" y="38295"/>
                    <a:pt x="21795" y="38319"/>
                  </a:cubicBezTo>
                  <a:cubicBezTo>
                    <a:pt x="22299" y="38343"/>
                    <a:pt x="22803" y="38343"/>
                    <a:pt x="23307" y="38367"/>
                  </a:cubicBezTo>
                  <a:cubicBezTo>
                    <a:pt x="23523" y="38367"/>
                    <a:pt x="23595" y="38175"/>
                    <a:pt x="23547" y="38007"/>
                  </a:cubicBezTo>
                  <a:cubicBezTo>
                    <a:pt x="23595" y="38007"/>
                    <a:pt x="23619" y="38007"/>
                    <a:pt x="23667" y="38031"/>
                  </a:cubicBezTo>
                  <a:cubicBezTo>
                    <a:pt x="23595" y="37262"/>
                    <a:pt x="23475" y="36494"/>
                    <a:pt x="23331" y="35702"/>
                  </a:cubicBezTo>
                  <a:cubicBezTo>
                    <a:pt x="22779" y="32894"/>
                    <a:pt x="20091" y="31886"/>
                    <a:pt x="18747" y="29558"/>
                  </a:cubicBezTo>
                  <a:cubicBezTo>
                    <a:pt x="18411" y="29102"/>
                    <a:pt x="18411" y="28310"/>
                    <a:pt x="17979" y="27974"/>
                  </a:cubicBezTo>
                  <a:cubicBezTo>
                    <a:pt x="15842" y="25957"/>
                    <a:pt x="15170" y="23629"/>
                    <a:pt x="13610" y="21277"/>
                  </a:cubicBezTo>
                  <a:cubicBezTo>
                    <a:pt x="12722" y="19933"/>
                    <a:pt x="10922" y="19597"/>
                    <a:pt x="9794" y="18469"/>
                  </a:cubicBezTo>
                  <a:cubicBezTo>
                    <a:pt x="8018" y="16788"/>
                    <a:pt x="8018" y="14220"/>
                    <a:pt x="6673" y="12324"/>
                  </a:cubicBezTo>
                  <a:cubicBezTo>
                    <a:pt x="3841" y="8412"/>
                    <a:pt x="3553" y="4043"/>
                    <a:pt x="1465" y="11"/>
                  </a:cubicBezTo>
                  <a:cubicBezTo>
                    <a:pt x="1449" y="11"/>
                    <a:pt x="1422" y="0"/>
                    <a:pt x="1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2"/>
            <p:cNvSpPr/>
            <p:nvPr/>
          </p:nvSpPr>
          <p:spPr>
            <a:xfrm>
              <a:off x="2835775" y="2360625"/>
              <a:ext cx="643900" cy="1255950"/>
            </a:xfrm>
            <a:custGeom>
              <a:avLst/>
              <a:gdLst/>
              <a:ahLst/>
              <a:cxnLst/>
              <a:rect l="l" t="t" r="r" b="b"/>
              <a:pathLst>
                <a:path w="25756" h="50238" extrusionOk="0">
                  <a:moveTo>
                    <a:pt x="25539" y="1"/>
                  </a:moveTo>
                  <a:cubicBezTo>
                    <a:pt x="24795" y="1"/>
                    <a:pt x="24407" y="893"/>
                    <a:pt x="24099" y="1465"/>
                  </a:cubicBezTo>
                  <a:cubicBezTo>
                    <a:pt x="23691" y="2257"/>
                    <a:pt x="23331" y="3097"/>
                    <a:pt x="23067" y="3937"/>
                  </a:cubicBezTo>
                  <a:cubicBezTo>
                    <a:pt x="22515" y="5785"/>
                    <a:pt x="22491" y="7681"/>
                    <a:pt x="22059" y="9553"/>
                  </a:cubicBezTo>
                  <a:cubicBezTo>
                    <a:pt x="21675" y="11234"/>
                    <a:pt x="20883" y="12794"/>
                    <a:pt x="20307" y="14426"/>
                  </a:cubicBezTo>
                  <a:cubicBezTo>
                    <a:pt x="20043" y="15242"/>
                    <a:pt x="19827" y="16058"/>
                    <a:pt x="19755" y="16898"/>
                  </a:cubicBezTo>
                  <a:cubicBezTo>
                    <a:pt x="19659" y="17834"/>
                    <a:pt x="19827" y="18722"/>
                    <a:pt x="19923" y="19658"/>
                  </a:cubicBezTo>
                  <a:cubicBezTo>
                    <a:pt x="19971" y="20139"/>
                    <a:pt x="19995" y="20643"/>
                    <a:pt x="19923" y="21123"/>
                  </a:cubicBezTo>
                  <a:cubicBezTo>
                    <a:pt x="19851" y="21579"/>
                    <a:pt x="19731" y="22011"/>
                    <a:pt x="19587" y="22443"/>
                  </a:cubicBezTo>
                  <a:cubicBezTo>
                    <a:pt x="19299" y="23355"/>
                    <a:pt x="19035" y="24243"/>
                    <a:pt x="18867" y="25179"/>
                  </a:cubicBezTo>
                  <a:cubicBezTo>
                    <a:pt x="18531" y="27027"/>
                    <a:pt x="18531" y="28899"/>
                    <a:pt x="18843" y="30748"/>
                  </a:cubicBezTo>
                  <a:cubicBezTo>
                    <a:pt x="18987" y="31684"/>
                    <a:pt x="19251" y="32596"/>
                    <a:pt x="19467" y="33532"/>
                  </a:cubicBezTo>
                  <a:cubicBezTo>
                    <a:pt x="19707" y="34468"/>
                    <a:pt x="19851" y="35380"/>
                    <a:pt x="19779" y="36364"/>
                  </a:cubicBezTo>
                  <a:cubicBezTo>
                    <a:pt x="19707" y="37660"/>
                    <a:pt x="19419" y="38932"/>
                    <a:pt x="19203" y="40205"/>
                  </a:cubicBezTo>
                  <a:cubicBezTo>
                    <a:pt x="18603" y="37564"/>
                    <a:pt x="17331" y="35068"/>
                    <a:pt x="15579" y="32980"/>
                  </a:cubicBezTo>
                  <a:cubicBezTo>
                    <a:pt x="14690" y="31924"/>
                    <a:pt x="13658" y="30988"/>
                    <a:pt x="12554" y="30196"/>
                  </a:cubicBezTo>
                  <a:cubicBezTo>
                    <a:pt x="11354" y="29355"/>
                    <a:pt x="10010" y="28659"/>
                    <a:pt x="9122" y="27435"/>
                  </a:cubicBezTo>
                  <a:cubicBezTo>
                    <a:pt x="8330" y="26307"/>
                    <a:pt x="7898" y="24939"/>
                    <a:pt x="7298" y="23691"/>
                  </a:cubicBezTo>
                  <a:cubicBezTo>
                    <a:pt x="6986" y="23043"/>
                    <a:pt x="6626" y="22443"/>
                    <a:pt x="6170" y="21867"/>
                  </a:cubicBezTo>
                  <a:cubicBezTo>
                    <a:pt x="5690" y="21291"/>
                    <a:pt x="5137" y="20763"/>
                    <a:pt x="4633" y="20187"/>
                  </a:cubicBezTo>
                  <a:cubicBezTo>
                    <a:pt x="2785" y="18098"/>
                    <a:pt x="2401" y="15218"/>
                    <a:pt x="793" y="12986"/>
                  </a:cubicBezTo>
                  <a:cubicBezTo>
                    <a:pt x="601" y="12722"/>
                    <a:pt x="385" y="12458"/>
                    <a:pt x="169" y="12218"/>
                  </a:cubicBezTo>
                  <a:cubicBezTo>
                    <a:pt x="121" y="12170"/>
                    <a:pt x="73" y="12146"/>
                    <a:pt x="1" y="12146"/>
                  </a:cubicBezTo>
                  <a:cubicBezTo>
                    <a:pt x="2089" y="16178"/>
                    <a:pt x="2377" y="20547"/>
                    <a:pt x="5209" y="24459"/>
                  </a:cubicBezTo>
                  <a:cubicBezTo>
                    <a:pt x="6554" y="26355"/>
                    <a:pt x="6554" y="28923"/>
                    <a:pt x="8330" y="30604"/>
                  </a:cubicBezTo>
                  <a:cubicBezTo>
                    <a:pt x="9458" y="31732"/>
                    <a:pt x="11258" y="32068"/>
                    <a:pt x="12146" y="33412"/>
                  </a:cubicBezTo>
                  <a:cubicBezTo>
                    <a:pt x="13706" y="35764"/>
                    <a:pt x="14378" y="38116"/>
                    <a:pt x="16515" y="40109"/>
                  </a:cubicBezTo>
                  <a:cubicBezTo>
                    <a:pt x="16947" y="40445"/>
                    <a:pt x="16947" y="41237"/>
                    <a:pt x="17283" y="41693"/>
                  </a:cubicBezTo>
                  <a:cubicBezTo>
                    <a:pt x="18627" y="44021"/>
                    <a:pt x="21315" y="45029"/>
                    <a:pt x="21867" y="47837"/>
                  </a:cubicBezTo>
                  <a:cubicBezTo>
                    <a:pt x="22011" y="48629"/>
                    <a:pt x="22131" y="49397"/>
                    <a:pt x="22203" y="50166"/>
                  </a:cubicBezTo>
                  <a:cubicBezTo>
                    <a:pt x="22395" y="50190"/>
                    <a:pt x="22587" y="50214"/>
                    <a:pt x="22803" y="50238"/>
                  </a:cubicBezTo>
                  <a:cubicBezTo>
                    <a:pt x="22755" y="49805"/>
                    <a:pt x="22731" y="49373"/>
                    <a:pt x="22659" y="48965"/>
                  </a:cubicBezTo>
                  <a:cubicBezTo>
                    <a:pt x="22323" y="46829"/>
                    <a:pt x="20859" y="45029"/>
                    <a:pt x="20763" y="43037"/>
                  </a:cubicBezTo>
                  <a:cubicBezTo>
                    <a:pt x="20523" y="39100"/>
                    <a:pt x="19851" y="35428"/>
                    <a:pt x="20307" y="31516"/>
                  </a:cubicBezTo>
                  <a:cubicBezTo>
                    <a:pt x="20763" y="28707"/>
                    <a:pt x="19971" y="26139"/>
                    <a:pt x="20427" y="23331"/>
                  </a:cubicBezTo>
                  <a:cubicBezTo>
                    <a:pt x="20643" y="22659"/>
                    <a:pt x="20979" y="21987"/>
                    <a:pt x="21099" y="21315"/>
                  </a:cubicBezTo>
                  <a:cubicBezTo>
                    <a:pt x="21651" y="17738"/>
                    <a:pt x="21531" y="14282"/>
                    <a:pt x="22995" y="10922"/>
                  </a:cubicBezTo>
                  <a:cubicBezTo>
                    <a:pt x="24579" y="7537"/>
                    <a:pt x="23547" y="3217"/>
                    <a:pt x="25756" y="25"/>
                  </a:cubicBezTo>
                  <a:cubicBezTo>
                    <a:pt x="25680" y="8"/>
                    <a:pt x="25608" y="1"/>
                    <a:pt x="2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2"/>
            <p:cNvSpPr/>
            <p:nvPr/>
          </p:nvSpPr>
          <p:spPr>
            <a:xfrm>
              <a:off x="3332050" y="2361225"/>
              <a:ext cx="271250" cy="1257025"/>
            </a:xfrm>
            <a:custGeom>
              <a:avLst/>
              <a:gdLst/>
              <a:ahLst/>
              <a:cxnLst/>
              <a:rect l="l" t="t" r="r" b="b"/>
              <a:pathLst>
                <a:path w="10850" h="50281" extrusionOk="0">
                  <a:moveTo>
                    <a:pt x="5905" y="1"/>
                  </a:moveTo>
                  <a:cubicBezTo>
                    <a:pt x="3696" y="3193"/>
                    <a:pt x="4728" y="7489"/>
                    <a:pt x="3144" y="10898"/>
                  </a:cubicBezTo>
                  <a:cubicBezTo>
                    <a:pt x="1680" y="14258"/>
                    <a:pt x="1800" y="17714"/>
                    <a:pt x="1248" y="21291"/>
                  </a:cubicBezTo>
                  <a:cubicBezTo>
                    <a:pt x="1128" y="21963"/>
                    <a:pt x="792" y="22635"/>
                    <a:pt x="576" y="23307"/>
                  </a:cubicBezTo>
                  <a:cubicBezTo>
                    <a:pt x="120" y="26115"/>
                    <a:pt x="912" y="28683"/>
                    <a:pt x="456" y="31492"/>
                  </a:cubicBezTo>
                  <a:cubicBezTo>
                    <a:pt x="0" y="35404"/>
                    <a:pt x="672" y="39076"/>
                    <a:pt x="912" y="43013"/>
                  </a:cubicBezTo>
                  <a:cubicBezTo>
                    <a:pt x="1008" y="45005"/>
                    <a:pt x="2472" y="46805"/>
                    <a:pt x="2808" y="48941"/>
                  </a:cubicBezTo>
                  <a:cubicBezTo>
                    <a:pt x="2880" y="49349"/>
                    <a:pt x="2904" y="49781"/>
                    <a:pt x="2952" y="50214"/>
                  </a:cubicBezTo>
                  <a:cubicBezTo>
                    <a:pt x="3427" y="50257"/>
                    <a:pt x="3911" y="50280"/>
                    <a:pt x="4399" y="50280"/>
                  </a:cubicBezTo>
                  <a:cubicBezTo>
                    <a:pt x="4996" y="50280"/>
                    <a:pt x="5598" y="50245"/>
                    <a:pt x="6193" y="50166"/>
                  </a:cubicBezTo>
                  <a:cubicBezTo>
                    <a:pt x="6649" y="47933"/>
                    <a:pt x="7849" y="46013"/>
                    <a:pt x="8953" y="43997"/>
                  </a:cubicBezTo>
                  <a:cubicBezTo>
                    <a:pt x="9625" y="42893"/>
                    <a:pt x="9961" y="41669"/>
                    <a:pt x="9961" y="40325"/>
                  </a:cubicBezTo>
                  <a:cubicBezTo>
                    <a:pt x="10081" y="36076"/>
                    <a:pt x="10417" y="31828"/>
                    <a:pt x="10753" y="27555"/>
                  </a:cubicBezTo>
                  <a:cubicBezTo>
                    <a:pt x="10849" y="26787"/>
                    <a:pt x="10513" y="25899"/>
                    <a:pt x="10177" y="25107"/>
                  </a:cubicBezTo>
                  <a:cubicBezTo>
                    <a:pt x="9745" y="23979"/>
                    <a:pt x="9169" y="22755"/>
                    <a:pt x="9169" y="21531"/>
                  </a:cubicBezTo>
                  <a:cubicBezTo>
                    <a:pt x="9169" y="19058"/>
                    <a:pt x="8401" y="16826"/>
                    <a:pt x="7945" y="14474"/>
                  </a:cubicBezTo>
                  <a:cubicBezTo>
                    <a:pt x="7153" y="10226"/>
                    <a:pt x="8257" y="5569"/>
                    <a:pt x="7657" y="1417"/>
                  </a:cubicBezTo>
                  <a:cubicBezTo>
                    <a:pt x="7441" y="1129"/>
                    <a:pt x="7201" y="841"/>
                    <a:pt x="6937" y="601"/>
                  </a:cubicBezTo>
                  <a:cubicBezTo>
                    <a:pt x="6649" y="361"/>
                    <a:pt x="6313" y="97"/>
                    <a:pt x="59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2"/>
            <p:cNvSpPr/>
            <p:nvPr/>
          </p:nvSpPr>
          <p:spPr>
            <a:xfrm>
              <a:off x="3486850" y="2396625"/>
              <a:ext cx="168050" cy="1218750"/>
            </a:xfrm>
            <a:custGeom>
              <a:avLst/>
              <a:gdLst/>
              <a:ahLst/>
              <a:cxnLst/>
              <a:rect l="l" t="t" r="r" b="b"/>
              <a:pathLst>
                <a:path w="6722" h="48750" extrusionOk="0">
                  <a:moveTo>
                    <a:pt x="1465" y="1"/>
                  </a:moveTo>
                  <a:cubicBezTo>
                    <a:pt x="1465" y="13"/>
                    <a:pt x="1465" y="19"/>
                    <a:pt x="1468" y="26"/>
                  </a:cubicBezTo>
                  <a:lnTo>
                    <a:pt x="1468" y="26"/>
                  </a:lnTo>
                  <a:cubicBezTo>
                    <a:pt x="1467" y="17"/>
                    <a:pt x="1466" y="9"/>
                    <a:pt x="1465" y="1"/>
                  </a:cubicBezTo>
                  <a:close/>
                  <a:moveTo>
                    <a:pt x="1468" y="26"/>
                  </a:moveTo>
                  <a:lnTo>
                    <a:pt x="1468" y="26"/>
                  </a:lnTo>
                  <a:cubicBezTo>
                    <a:pt x="2060" y="4172"/>
                    <a:pt x="962" y="8818"/>
                    <a:pt x="1753" y="13058"/>
                  </a:cubicBezTo>
                  <a:cubicBezTo>
                    <a:pt x="2209" y="15410"/>
                    <a:pt x="2977" y="17642"/>
                    <a:pt x="2977" y="20115"/>
                  </a:cubicBezTo>
                  <a:cubicBezTo>
                    <a:pt x="2977" y="21339"/>
                    <a:pt x="3553" y="22563"/>
                    <a:pt x="3985" y="23691"/>
                  </a:cubicBezTo>
                  <a:cubicBezTo>
                    <a:pt x="4321" y="24483"/>
                    <a:pt x="4657" y="25371"/>
                    <a:pt x="4561" y="26139"/>
                  </a:cubicBezTo>
                  <a:cubicBezTo>
                    <a:pt x="4225" y="30412"/>
                    <a:pt x="3889" y="34660"/>
                    <a:pt x="3769" y="38909"/>
                  </a:cubicBezTo>
                  <a:cubicBezTo>
                    <a:pt x="3769" y="40253"/>
                    <a:pt x="3433" y="41477"/>
                    <a:pt x="2761" y="42581"/>
                  </a:cubicBezTo>
                  <a:cubicBezTo>
                    <a:pt x="1657" y="44597"/>
                    <a:pt x="457" y="46517"/>
                    <a:pt x="1" y="48750"/>
                  </a:cubicBezTo>
                  <a:lnTo>
                    <a:pt x="73" y="48750"/>
                  </a:lnTo>
                  <a:cubicBezTo>
                    <a:pt x="505" y="48702"/>
                    <a:pt x="937" y="48630"/>
                    <a:pt x="1321" y="48461"/>
                  </a:cubicBezTo>
                  <a:cubicBezTo>
                    <a:pt x="1705" y="48293"/>
                    <a:pt x="1969" y="48005"/>
                    <a:pt x="2185" y="47645"/>
                  </a:cubicBezTo>
                  <a:cubicBezTo>
                    <a:pt x="2641" y="46901"/>
                    <a:pt x="3001" y="46061"/>
                    <a:pt x="3385" y="45269"/>
                  </a:cubicBezTo>
                  <a:cubicBezTo>
                    <a:pt x="4177" y="43637"/>
                    <a:pt x="4921" y="41957"/>
                    <a:pt x="5401" y="40205"/>
                  </a:cubicBezTo>
                  <a:cubicBezTo>
                    <a:pt x="5617" y="39341"/>
                    <a:pt x="5785" y="38452"/>
                    <a:pt x="5857" y="37564"/>
                  </a:cubicBezTo>
                  <a:cubicBezTo>
                    <a:pt x="5953" y="36604"/>
                    <a:pt x="5905" y="35644"/>
                    <a:pt x="5857" y="34684"/>
                  </a:cubicBezTo>
                  <a:cubicBezTo>
                    <a:pt x="5809" y="33700"/>
                    <a:pt x="5737" y="32740"/>
                    <a:pt x="5809" y="31756"/>
                  </a:cubicBezTo>
                  <a:cubicBezTo>
                    <a:pt x="5857" y="30796"/>
                    <a:pt x="6049" y="29860"/>
                    <a:pt x="6241" y="28924"/>
                  </a:cubicBezTo>
                  <a:cubicBezTo>
                    <a:pt x="6433" y="28011"/>
                    <a:pt x="6625" y="27099"/>
                    <a:pt x="6673" y="26139"/>
                  </a:cubicBezTo>
                  <a:cubicBezTo>
                    <a:pt x="6721" y="25275"/>
                    <a:pt x="6649" y="24387"/>
                    <a:pt x="6505" y="23523"/>
                  </a:cubicBezTo>
                  <a:cubicBezTo>
                    <a:pt x="5953" y="20019"/>
                    <a:pt x="4201" y="16826"/>
                    <a:pt x="3601" y="13346"/>
                  </a:cubicBezTo>
                  <a:cubicBezTo>
                    <a:pt x="3265" y="11426"/>
                    <a:pt x="3241" y="9482"/>
                    <a:pt x="3169" y="7537"/>
                  </a:cubicBezTo>
                  <a:cubicBezTo>
                    <a:pt x="3073" y="5737"/>
                    <a:pt x="2953" y="3865"/>
                    <a:pt x="2425" y="2113"/>
                  </a:cubicBezTo>
                  <a:cubicBezTo>
                    <a:pt x="2209" y="1369"/>
                    <a:pt x="1921" y="673"/>
                    <a:pt x="1489" y="49"/>
                  </a:cubicBezTo>
                  <a:cubicBezTo>
                    <a:pt x="1478" y="37"/>
                    <a:pt x="1472" y="31"/>
                    <a:pt x="1468" y="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2"/>
            <p:cNvSpPr/>
            <p:nvPr/>
          </p:nvSpPr>
          <p:spPr>
            <a:xfrm>
              <a:off x="3053000" y="2802150"/>
              <a:ext cx="36025" cy="65475"/>
            </a:xfrm>
            <a:custGeom>
              <a:avLst/>
              <a:gdLst/>
              <a:ahLst/>
              <a:cxnLst/>
              <a:rect l="l" t="t" r="r" b="b"/>
              <a:pathLst>
                <a:path w="1441" h="2619" extrusionOk="0">
                  <a:moveTo>
                    <a:pt x="527" y="1"/>
                  </a:moveTo>
                  <a:cubicBezTo>
                    <a:pt x="512" y="1"/>
                    <a:pt x="497" y="2"/>
                    <a:pt x="481" y="5"/>
                  </a:cubicBezTo>
                  <a:cubicBezTo>
                    <a:pt x="361" y="29"/>
                    <a:pt x="313" y="101"/>
                    <a:pt x="265" y="197"/>
                  </a:cubicBezTo>
                  <a:cubicBezTo>
                    <a:pt x="241" y="269"/>
                    <a:pt x="217" y="317"/>
                    <a:pt x="193" y="389"/>
                  </a:cubicBezTo>
                  <a:cubicBezTo>
                    <a:pt x="145" y="437"/>
                    <a:pt x="97" y="485"/>
                    <a:pt x="97" y="533"/>
                  </a:cubicBezTo>
                  <a:cubicBezTo>
                    <a:pt x="1" y="1133"/>
                    <a:pt x="97" y="1757"/>
                    <a:pt x="409" y="2262"/>
                  </a:cubicBezTo>
                  <a:cubicBezTo>
                    <a:pt x="433" y="2310"/>
                    <a:pt x="457" y="2382"/>
                    <a:pt x="505" y="2430"/>
                  </a:cubicBezTo>
                  <a:cubicBezTo>
                    <a:pt x="505" y="2430"/>
                    <a:pt x="529" y="2454"/>
                    <a:pt x="529" y="2454"/>
                  </a:cubicBezTo>
                  <a:cubicBezTo>
                    <a:pt x="577" y="2526"/>
                    <a:pt x="649" y="2574"/>
                    <a:pt x="721" y="2598"/>
                  </a:cubicBezTo>
                  <a:cubicBezTo>
                    <a:pt x="764" y="2612"/>
                    <a:pt x="807" y="2619"/>
                    <a:pt x="850" y="2619"/>
                  </a:cubicBezTo>
                  <a:cubicBezTo>
                    <a:pt x="1019" y="2619"/>
                    <a:pt x="1177" y="2511"/>
                    <a:pt x="1273" y="2358"/>
                  </a:cubicBezTo>
                  <a:cubicBezTo>
                    <a:pt x="1393" y="2165"/>
                    <a:pt x="1393" y="1925"/>
                    <a:pt x="1417" y="1709"/>
                  </a:cubicBezTo>
                  <a:cubicBezTo>
                    <a:pt x="1441" y="1469"/>
                    <a:pt x="1417" y="1253"/>
                    <a:pt x="1393" y="1013"/>
                  </a:cubicBezTo>
                  <a:cubicBezTo>
                    <a:pt x="1345" y="821"/>
                    <a:pt x="1297" y="581"/>
                    <a:pt x="1201" y="413"/>
                  </a:cubicBezTo>
                  <a:cubicBezTo>
                    <a:pt x="1138" y="266"/>
                    <a:pt x="1001" y="193"/>
                    <a:pt x="872" y="193"/>
                  </a:cubicBezTo>
                  <a:cubicBezTo>
                    <a:pt x="853" y="193"/>
                    <a:pt x="835" y="194"/>
                    <a:pt x="817" y="197"/>
                  </a:cubicBezTo>
                  <a:cubicBezTo>
                    <a:pt x="793" y="173"/>
                    <a:pt x="793" y="173"/>
                    <a:pt x="769" y="149"/>
                  </a:cubicBezTo>
                  <a:cubicBezTo>
                    <a:pt x="706" y="66"/>
                    <a:pt x="626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2"/>
            <p:cNvSpPr/>
            <p:nvPr/>
          </p:nvSpPr>
          <p:spPr>
            <a:xfrm>
              <a:off x="3101025" y="2790750"/>
              <a:ext cx="34825" cy="59875"/>
            </a:xfrm>
            <a:custGeom>
              <a:avLst/>
              <a:gdLst/>
              <a:ahLst/>
              <a:cxnLst/>
              <a:rect l="l" t="t" r="r" b="b"/>
              <a:pathLst>
                <a:path w="1393" h="2395" extrusionOk="0">
                  <a:moveTo>
                    <a:pt x="400" y="1"/>
                  </a:moveTo>
                  <a:cubicBezTo>
                    <a:pt x="272" y="1"/>
                    <a:pt x="141" y="72"/>
                    <a:pt x="120" y="197"/>
                  </a:cubicBezTo>
                  <a:cubicBezTo>
                    <a:pt x="96" y="365"/>
                    <a:pt x="72" y="509"/>
                    <a:pt x="72" y="677"/>
                  </a:cubicBezTo>
                  <a:cubicBezTo>
                    <a:pt x="0" y="1277"/>
                    <a:pt x="240" y="1901"/>
                    <a:pt x="672" y="2309"/>
                  </a:cubicBezTo>
                  <a:cubicBezTo>
                    <a:pt x="727" y="2364"/>
                    <a:pt x="807" y="2394"/>
                    <a:pt x="885" y="2394"/>
                  </a:cubicBezTo>
                  <a:cubicBezTo>
                    <a:pt x="977" y="2394"/>
                    <a:pt x="1065" y="2353"/>
                    <a:pt x="1104" y="2261"/>
                  </a:cubicBezTo>
                  <a:cubicBezTo>
                    <a:pt x="1344" y="1829"/>
                    <a:pt x="1392" y="1349"/>
                    <a:pt x="1272" y="917"/>
                  </a:cubicBezTo>
                  <a:cubicBezTo>
                    <a:pt x="1272" y="821"/>
                    <a:pt x="1272" y="749"/>
                    <a:pt x="1248" y="653"/>
                  </a:cubicBezTo>
                  <a:cubicBezTo>
                    <a:pt x="1248" y="581"/>
                    <a:pt x="1200" y="533"/>
                    <a:pt x="1128" y="485"/>
                  </a:cubicBezTo>
                  <a:cubicBezTo>
                    <a:pt x="1056" y="341"/>
                    <a:pt x="960" y="221"/>
                    <a:pt x="864" y="101"/>
                  </a:cubicBezTo>
                  <a:cubicBezTo>
                    <a:pt x="810" y="47"/>
                    <a:pt x="729" y="20"/>
                    <a:pt x="651" y="20"/>
                  </a:cubicBezTo>
                  <a:cubicBezTo>
                    <a:pt x="626" y="20"/>
                    <a:pt x="600" y="23"/>
                    <a:pt x="576" y="29"/>
                  </a:cubicBezTo>
                  <a:cubicBezTo>
                    <a:pt x="552" y="5"/>
                    <a:pt x="504" y="5"/>
                    <a:pt x="456" y="5"/>
                  </a:cubicBezTo>
                  <a:cubicBezTo>
                    <a:pt x="438" y="2"/>
                    <a:pt x="419" y="1"/>
                    <a:pt x="4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2"/>
            <p:cNvSpPr/>
            <p:nvPr/>
          </p:nvSpPr>
          <p:spPr>
            <a:xfrm>
              <a:off x="3152025" y="2749700"/>
              <a:ext cx="48625" cy="79750"/>
            </a:xfrm>
            <a:custGeom>
              <a:avLst/>
              <a:gdLst/>
              <a:ahLst/>
              <a:cxnLst/>
              <a:rect l="l" t="t" r="r" b="b"/>
              <a:pathLst>
                <a:path w="1945" h="3190" extrusionOk="0">
                  <a:moveTo>
                    <a:pt x="792" y="1"/>
                  </a:moveTo>
                  <a:cubicBezTo>
                    <a:pt x="687" y="1"/>
                    <a:pt x="581" y="40"/>
                    <a:pt x="480" y="135"/>
                  </a:cubicBezTo>
                  <a:cubicBezTo>
                    <a:pt x="456" y="159"/>
                    <a:pt x="456" y="159"/>
                    <a:pt x="456" y="159"/>
                  </a:cubicBezTo>
                  <a:cubicBezTo>
                    <a:pt x="432" y="183"/>
                    <a:pt x="408" y="183"/>
                    <a:pt x="408" y="207"/>
                  </a:cubicBezTo>
                  <a:cubicBezTo>
                    <a:pt x="72" y="471"/>
                    <a:pt x="0" y="951"/>
                    <a:pt x="48" y="1359"/>
                  </a:cubicBezTo>
                  <a:cubicBezTo>
                    <a:pt x="120" y="1791"/>
                    <a:pt x="264" y="2223"/>
                    <a:pt x="528" y="2583"/>
                  </a:cubicBezTo>
                  <a:cubicBezTo>
                    <a:pt x="648" y="2775"/>
                    <a:pt x="792" y="2991"/>
                    <a:pt x="984" y="3111"/>
                  </a:cubicBezTo>
                  <a:cubicBezTo>
                    <a:pt x="1069" y="3165"/>
                    <a:pt x="1157" y="3190"/>
                    <a:pt x="1241" y="3190"/>
                  </a:cubicBezTo>
                  <a:cubicBezTo>
                    <a:pt x="1419" y="3190"/>
                    <a:pt x="1583" y="3082"/>
                    <a:pt x="1680" y="2919"/>
                  </a:cubicBezTo>
                  <a:cubicBezTo>
                    <a:pt x="1872" y="2559"/>
                    <a:pt x="1944" y="2151"/>
                    <a:pt x="1920" y="1743"/>
                  </a:cubicBezTo>
                  <a:cubicBezTo>
                    <a:pt x="1920" y="1359"/>
                    <a:pt x="1800" y="951"/>
                    <a:pt x="1584" y="615"/>
                  </a:cubicBezTo>
                  <a:cubicBezTo>
                    <a:pt x="1422" y="362"/>
                    <a:pt x="1110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2"/>
            <p:cNvSpPr/>
            <p:nvPr/>
          </p:nvSpPr>
          <p:spPr>
            <a:xfrm>
              <a:off x="3207825" y="2749600"/>
              <a:ext cx="28825" cy="41550"/>
            </a:xfrm>
            <a:custGeom>
              <a:avLst/>
              <a:gdLst/>
              <a:ahLst/>
              <a:cxnLst/>
              <a:rect l="l" t="t" r="r" b="b"/>
              <a:pathLst>
                <a:path w="1153" h="1662" extrusionOk="0">
                  <a:moveTo>
                    <a:pt x="552" y="0"/>
                  </a:moveTo>
                  <a:cubicBezTo>
                    <a:pt x="460" y="0"/>
                    <a:pt x="367" y="37"/>
                    <a:pt x="289" y="115"/>
                  </a:cubicBezTo>
                  <a:cubicBezTo>
                    <a:pt x="265" y="139"/>
                    <a:pt x="241" y="187"/>
                    <a:pt x="216" y="211"/>
                  </a:cubicBezTo>
                  <a:cubicBezTo>
                    <a:pt x="96" y="259"/>
                    <a:pt x="24" y="355"/>
                    <a:pt x="0" y="475"/>
                  </a:cubicBezTo>
                  <a:cubicBezTo>
                    <a:pt x="0" y="787"/>
                    <a:pt x="72" y="1075"/>
                    <a:pt x="192" y="1339"/>
                  </a:cubicBezTo>
                  <a:cubicBezTo>
                    <a:pt x="289" y="1483"/>
                    <a:pt x="385" y="1627"/>
                    <a:pt x="553" y="1651"/>
                  </a:cubicBezTo>
                  <a:cubicBezTo>
                    <a:pt x="585" y="1658"/>
                    <a:pt x="617" y="1662"/>
                    <a:pt x="648" y="1662"/>
                  </a:cubicBezTo>
                  <a:cubicBezTo>
                    <a:pt x="824" y="1662"/>
                    <a:pt x="971" y="1554"/>
                    <a:pt x="1033" y="1411"/>
                  </a:cubicBezTo>
                  <a:cubicBezTo>
                    <a:pt x="1153" y="1147"/>
                    <a:pt x="1153" y="811"/>
                    <a:pt x="1057" y="547"/>
                  </a:cubicBezTo>
                  <a:cubicBezTo>
                    <a:pt x="1009" y="403"/>
                    <a:pt x="961" y="235"/>
                    <a:pt x="841" y="139"/>
                  </a:cubicBezTo>
                  <a:cubicBezTo>
                    <a:pt x="763" y="49"/>
                    <a:pt x="659" y="0"/>
                    <a:pt x="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2"/>
            <p:cNvSpPr/>
            <p:nvPr/>
          </p:nvSpPr>
          <p:spPr>
            <a:xfrm>
              <a:off x="3062000" y="2665800"/>
              <a:ext cx="25225" cy="36275"/>
            </a:xfrm>
            <a:custGeom>
              <a:avLst/>
              <a:gdLst/>
              <a:ahLst/>
              <a:cxnLst/>
              <a:rect l="l" t="t" r="r" b="b"/>
              <a:pathLst>
                <a:path w="1009" h="1451" extrusionOk="0">
                  <a:moveTo>
                    <a:pt x="392" y="1"/>
                  </a:moveTo>
                  <a:cubicBezTo>
                    <a:pt x="298" y="1"/>
                    <a:pt x="210" y="49"/>
                    <a:pt x="145" y="131"/>
                  </a:cubicBezTo>
                  <a:cubicBezTo>
                    <a:pt x="25" y="347"/>
                    <a:pt x="1" y="611"/>
                    <a:pt x="49" y="851"/>
                  </a:cubicBezTo>
                  <a:cubicBezTo>
                    <a:pt x="97" y="1067"/>
                    <a:pt x="241" y="1283"/>
                    <a:pt x="433" y="1427"/>
                  </a:cubicBezTo>
                  <a:cubicBezTo>
                    <a:pt x="481" y="1451"/>
                    <a:pt x="553" y="1451"/>
                    <a:pt x="601" y="1451"/>
                  </a:cubicBezTo>
                  <a:cubicBezTo>
                    <a:pt x="673" y="1451"/>
                    <a:pt x="721" y="1427"/>
                    <a:pt x="769" y="1379"/>
                  </a:cubicBezTo>
                  <a:cubicBezTo>
                    <a:pt x="937" y="1211"/>
                    <a:pt x="1009" y="971"/>
                    <a:pt x="985" y="755"/>
                  </a:cubicBezTo>
                  <a:cubicBezTo>
                    <a:pt x="985" y="611"/>
                    <a:pt x="961" y="515"/>
                    <a:pt x="889" y="395"/>
                  </a:cubicBezTo>
                  <a:cubicBezTo>
                    <a:pt x="841" y="275"/>
                    <a:pt x="745" y="179"/>
                    <a:pt x="649" y="107"/>
                  </a:cubicBezTo>
                  <a:cubicBezTo>
                    <a:pt x="625" y="107"/>
                    <a:pt x="601" y="83"/>
                    <a:pt x="577" y="83"/>
                  </a:cubicBezTo>
                  <a:cubicBezTo>
                    <a:pt x="577" y="59"/>
                    <a:pt x="553" y="59"/>
                    <a:pt x="529" y="35"/>
                  </a:cubicBezTo>
                  <a:cubicBezTo>
                    <a:pt x="483" y="12"/>
                    <a:pt x="437" y="1"/>
                    <a:pt x="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2"/>
            <p:cNvSpPr/>
            <p:nvPr/>
          </p:nvSpPr>
          <p:spPr>
            <a:xfrm>
              <a:off x="3089600" y="2621575"/>
              <a:ext cx="35450" cy="66325"/>
            </a:xfrm>
            <a:custGeom>
              <a:avLst/>
              <a:gdLst/>
              <a:ahLst/>
              <a:cxnLst/>
              <a:rect l="l" t="t" r="r" b="b"/>
              <a:pathLst>
                <a:path w="1418" h="2653" extrusionOk="0">
                  <a:moveTo>
                    <a:pt x="466" y="1"/>
                  </a:moveTo>
                  <a:cubicBezTo>
                    <a:pt x="345" y="1"/>
                    <a:pt x="224" y="80"/>
                    <a:pt x="193" y="220"/>
                  </a:cubicBezTo>
                  <a:cubicBezTo>
                    <a:pt x="145" y="316"/>
                    <a:pt x="121" y="436"/>
                    <a:pt x="121" y="556"/>
                  </a:cubicBezTo>
                  <a:cubicBezTo>
                    <a:pt x="97" y="604"/>
                    <a:pt x="73" y="628"/>
                    <a:pt x="73" y="652"/>
                  </a:cubicBezTo>
                  <a:cubicBezTo>
                    <a:pt x="1" y="988"/>
                    <a:pt x="25" y="1348"/>
                    <a:pt x="121" y="1684"/>
                  </a:cubicBezTo>
                  <a:cubicBezTo>
                    <a:pt x="217" y="1996"/>
                    <a:pt x="385" y="2356"/>
                    <a:pt x="673" y="2548"/>
                  </a:cubicBezTo>
                  <a:cubicBezTo>
                    <a:pt x="754" y="2617"/>
                    <a:pt x="857" y="2653"/>
                    <a:pt x="958" y="2653"/>
                  </a:cubicBezTo>
                  <a:cubicBezTo>
                    <a:pt x="1067" y="2653"/>
                    <a:pt x="1174" y="2611"/>
                    <a:pt x="1249" y="2524"/>
                  </a:cubicBezTo>
                  <a:cubicBezTo>
                    <a:pt x="1393" y="2380"/>
                    <a:pt x="1393" y="2188"/>
                    <a:pt x="1417" y="2020"/>
                  </a:cubicBezTo>
                  <a:cubicBezTo>
                    <a:pt x="1417" y="1900"/>
                    <a:pt x="1417" y="1804"/>
                    <a:pt x="1393" y="1684"/>
                  </a:cubicBezTo>
                  <a:cubicBezTo>
                    <a:pt x="1417" y="1540"/>
                    <a:pt x="1393" y="1372"/>
                    <a:pt x="1369" y="1228"/>
                  </a:cubicBezTo>
                  <a:cubicBezTo>
                    <a:pt x="1321" y="1084"/>
                    <a:pt x="1249" y="940"/>
                    <a:pt x="1177" y="820"/>
                  </a:cubicBezTo>
                  <a:cubicBezTo>
                    <a:pt x="1033" y="556"/>
                    <a:pt x="865" y="292"/>
                    <a:pt x="649" y="76"/>
                  </a:cubicBezTo>
                  <a:cubicBezTo>
                    <a:pt x="598" y="25"/>
                    <a:pt x="532" y="1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2"/>
            <p:cNvSpPr/>
            <p:nvPr/>
          </p:nvSpPr>
          <p:spPr>
            <a:xfrm>
              <a:off x="3132825" y="2622100"/>
              <a:ext cx="30025" cy="45500"/>
            </a:xfrm>
            <a:custGeom>
              <a:avLst/>
              <a:gdLst/>
              <a:ahLst/>
              <a:cxnLst/>
              <a:rect l="l" t="t" r="r" b="b"/>
              <a:pathLst>
                <a:path w="1201" h="1820" extrusionOk="0">
                  <a:moveTo>
                    <a:pt x="516" y="0"/>
                  </a:moveTo>
                  <a:cubicBezTo>
                    <a:pt x="497" y="0"/>
                    <a:pt x="477" y="2"/>
                    <a:pt x="456" y="7"/>
                  </a:cubicBezTo>
                  <a:cubicBezTo>
                    <a:pt x="360" y="55"/>
                    <a:pt x="288" y="127"/>
                    <a:pt x="264" y="223"/>
                  </a:cubicBezTo>
                  <a:cubicBezTo>
                    <a:pt x="264" y="223"/>
                    <a:pt x="264" y="223"/>
                    <a:pt x="264" y="247"/>
                  </a:cubicBezTo>
                  <a:cubicBezTo>
                    <a:pt x="168" y="271"/>
                    <a:pt x="96" y="343"/>
                    <a:pt x="72" y="439"/>
                  </a:cubicBezTo>
                  <a:cubicBezTo>
                    <a:pt x="0" y="655"/>
                    <a:pt x="0" y="919"/>
                    <a:pt x="72" y="1159"/>
                  </a:cubicBezTo>
                  <a:cubicBezTo>
                    <a:pt x="144" y="1375"/>
                    <a:pt x="288" y="1639"/>
                    <a:pt x="504" y="1759"/>
                  </a:cubicBezTo>
                  <a:cubicBezTo>
                    <a:pt x="567" y="1801"/>
                    <a:pt x="635" y="1820"/>
                    <a:pt x="703" y="1820"/>
                  </a:cubicBezTo>
                  <a:cubicBezTo>
                    <a:pt x="791" y="1820"/>
                    <a:pt x="879" y="1789"/>
                    <a:pt x="960" y="1735"/>
                  </a:cubicBezTo>
                  <a:cubicBezTo>
                    <a:pt x="960" y="1735"/>
                    <a:pt x="984" y="1711"/>
                    <a:pt x="984" y="1711"/>
                  </a:cubicBezTo>
                  <a:lnTo>
                    <a:pt x="1008" y="1711"/>
                  </a:lnTo>
                  <a:cubicBezTo>
                    <a:pt x="1080" y="1615"/>
                    <a:pt x="1128" y="1471"/>
                    <a:pt x="1152" y="1351"/>
                  </a:cubicBezTo>
                  <a:cubicBezTo>
                    <a:pt x="1200" y="1135"/>
                    <a:pt x="1200" y="895"/>
                    <a:pt x="1128" y="703"/>
                  </a:cubicBezTo>
                  <a:cubicBezTo>
                    <a:pt x="1056" y="463"/>
                    <a:pt x="912" y="247"/>
                    <a:pt x="720" y="103"/>
                  </a:cubicBezTo>
                  <a:cubicBezTo>
                    <a:pt x="661" y="43"/>
                    <a:pt x="602" y="0"/>
                    <a:pt x="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2"/>
            <p:cNvSpPr/>
            <p:nvPr/>
          </p:nvSpPr>
          <p:spPr>
            <a:xfrm>
              <a:off x="3168825" y="2624050"/>
              <a:ext cx="21625" cy="28225"/>
            </a:xfrm>
            <a:custGeom>
              <a:avLst/>
              <a:gdLst/>
              <a:ahLst/>
              <a:cxnLst/>
              <a:rect l="l" t="t" r="r" b="b"/>
              <a:pathLst>
                <a:path w="865" h="1129" extrusionOk="0">
                  <a:moveTo>
                    <a:pt x="456" y="1"/>
                  </a:moveTo>
                  <a:cubicBezTo>
                    <a:pt x="384" y="1"/>
                    <a:pt x="312" y="25"/>
                    <a:pt x="264" y="73"/>
                  </a:cubicBezTo>
                  <a:cubicBezTo>
                    <a:pt x="216" y="121"/>
                    <a:pt x="192" y="193"/>
                    <a:pt x="168" y="241"/>
                  </a:cubicBezTo>
                  <a:cubicBezTo>
                    <a:pt x="144" y="265"/>
                    <a:pt x="120" y="289"/>
                    <a:pt x="96" y="313"/>
                  </a:cubicBezTo>
                  <a:cubicBezTo>
                    <a:pt x="48" y="361"/>
                    <a:pt x="0" y="433"/>
                    <a:pt x="0" y="505"/>
                  </a:cubicBezTo>
                  <a:cubicBezTo>
                    <a:pt x="24" y="625"/>
                    <a:pt x="48" y="745"/>
                    <a:pt x="120" y="841"/>
                  </a:cubicBezTo>
                  <a:cubicBezTo>
                    <a:pt x="192" y="937"/>
                    <a:pt x="288" y="1033"/>
                    <a:pt x="408" y="1081"/>
                  </a:cubicBezTo>
                  <a:cubicBezTo>
                    <a:pt x="432" y="1105"/>
                    <a:pt x="480" y="1129"/>
                    <a:pt x="528" y="1129"/>
                  </a:cubicBezTo>
                  <a:cubicBezTo>
                    <a:pt x="576" y="1129"/>
                    <a:pt x="624" y="1129"/>
                    <a:pt x="648" y="1105"/>
                  </a:cubicBezTo>
                  <a:cubicBezTo>
                    <a:pt x="672" y="1081"/>
                    <a:pt x="720" y="1081"/>
                    <a:pt x="744" y="1057"/>
                  </a:cubicBezTo>
                  <a:cubicBezTo>
                    <a:pt x="768" y="1009"/>
                    <a:pt x="792" y="961"/>
                    <a:pt x="816" y="913"/>
                  </a:cubicBezTo>
                  <a:cubicBezTo>
                    <a:pt x="864" y="769"/>
                    <a:pt x="864" y="625"/>
                    <a:pt x="840" y="481"/>
                  </a:cubicBezTo>
                  <a:cubicBezTo>
                    <a:pt x="840" y="409"/>
                    <a:pt x="816" y="361"/>
                    <a:pt x="792" y="289"/>
                  </a:cubicBezTo>
                  <a:cubicBezTo>
                    <a:pt x="768" y="265"/>
                    <a:pt x="768" y="241"/>
                    <a:pt x="744" y="193"/>
                  </a:cubicBezTo>
                  <a:cubicBezTo>
                    <a:pt x="720" y="145"/>
                    <a:pt x="672" y="121"/>
                    <a:pt x="648" y="73"/>
                  </a:cubicBezTo>
                  <a:cubicBezTo>
                    <a:pt x="624" y="25"/>
                    <a:pt x="528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2"/>
            <p:cNvSpPr/>
            <p:nvPr/>
          </p:nvSpPr>
          <p:spPr>
            <a:xfrm>
              <a:off x="3074000" y="2548825"/>
              <a:ext cx="27050" cy="37450"/>
            </a:xfrm>
            <a:custGeom>
              <a:avLst/>
              <a:gdLst/>
              <a:ahLst/>
              <a:cxnLst/>
              <a:rect l="l" t="t" r="r" b="b"/>
              <a:pathLst>
                <a:path w="1082" h="1498" extrusionOk="0">
                  <a:moveTo>
                    <a:pt x="445" y="0"/>
                  </a:moveTo>
                  <a:cubicBezTo>
                    <a:pt x="377" y="0"/>
                    <a:pt x="310" y="25"/>
                    <a:pt x="265" y="81"/>
                  </a:cubicBezTo>
                  <a:cubicBezTo>
                    <a:pt x="193" y="153"/>
                    <a:pt x="169" y="249"/>
                    <a:pt x="193" y="345"/>
                  </a:cubicBezTo>
                  <a:cubicBezTo>
                    <a:pt x="1" y="681"/>
                    <a:pt x="73" y="1161"/>
                    <a:pt x="385" y="1401"/>
                  </a:cubicBezTo>
                  <a:cubicBezTo>
                    <a:pt x="457" y="1473"/>
                    <a:pt x="529" y="1497"/>
                    <a:pt x="601" y="1497"/>
                  </a:cubicBezTo>
                  <a:cubicBezTo>
                    <a:pt x="697" y="1473"/>
                    <a:pt x="769" y="1425"/>
                    <a:pt x="817" y="1353"/>
                  </a:cubicBezTo>
                  <a:cubicBezTo>
                    <a:pt x="1081" y="969"/>
                    <a:pt x="1009" y="393"/>
                    <a:pt x="649" y="81"/>
                  </a:cubicBezTo>
                  <a:cubicBezTo>
                    <a:pt x="598" y="31"/>
                    <a:pt x="521" y="0"/>
                    <a:pt x="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2"/>
            <p:cNvSpPr/>
            <p:nvPr/>
          </p:nvSpPr>
          <p:spPr>
            <a:xfrm>
              <a:off x="3100425" y="2537050"/>
              <a:ext cx="21025" cy="26275"/>
            </a:xfrm>
            <a:custGeom>
              <a:avLst/>
              <a:gdLst/>
              <a:ahLst/>
              <a:cxnLst/>
              <a:rect l="l" t="t" r="r" b="b"/>
              <a:pathLst>
                <a:path w="841" h="1051" extrusionOk="0">
                  <a:moveTo>
                    <a:pt x="288" y="0"/>
                  </a:moveTo>
                  <a:cubicBezTo>
                    <a:pt x="216" y="0"/>
                    <a:pt x="144" y="24"/>
                    <a:pt x="96" y="72"/>
                  </a:cubicBezTo>
                  <a:cubicBezTo>
                    <a:pt x="48" y="144"/>
                    <a:pt x="0" y="192"/>
                    <a:pt x="24" y="288"/>
                  </a:cubicBezTo>
                  <a:cubicBezTo>
                    <a:pt x="24" y="432"/>
                    <a:pt x="48" y="552"/>
                    <a:pt x="120" y="672"/>
                  </a:cubicBezTo>
                  <a:cubicBezTo>
                    <a:pt x="144" y="744"/>
                    <a:pt x="168" y="792"/>
                    <a:pt x="216" y="840"/>
                  </a:cubicBezTo>
                  <a:cubicBezTo>
                    <a:pt x="240" y="888"/>
                    <a:pt x="288" y="912"/>
                    <a:pt x="336" y="960"/>
                  </a:cubicBezTo>
                  <a:cubicBezTo>
                    <a:pt x="360" y="984"/>
                    <a:pt x="408" y="1008"/>
                    <a:pt x="456" y="1032"/>
                  </a:cubicBezTo>
                  <a:cubicBezTo>
                    <a:pt x="480" y="1044"/>
                    <a:pt x="504" y="1050"/>
                    <a:pt x="528" y="1050"/>
                  </a:cubicBezTo>
                  <a:cubicBezTo>
                    <a:pt x="552" y="1050"/>
                    <a:pt x="576" y="1044"/>
                    <a:pt x="600" y="1032"/>
                  </a:cubicBezTo>
                  <a:cubicBezTo>
                    <a:pt x="696" y="1008"/>
                    <a:pt x="768" y="936"/>
                    <a:pt x="792" y="840"/>
                  </a:cubicBezTo>
                  <a:cubicBezTo>
                    <a:pt x="816" y="768"/>
                    <a:pt x="840" y="696"/>
                    <a:pt x="840" y="624"/>
                  </a:cubicBezTo>
                  <a:cubicBezTo>
                    <a:pt x="840" y="576"/>
                    <a:pt x="840" y="504"/>
                    <a:pt x="816" y="432"/>
                  </a:cubicBezTo>
                  <a:cubicBezTo>
                    <a:pt x="792" y="360"/>
                    <a:pt x="768" y="312"/>
                    <a:pt x="744" y="240"/>
                  </a:cubicBezTo>
                  <a:cubicBezTo>
                    <a:pt x="696" y="192"/>
                    <a:pt x="672" y="120"/>
                    <a:pt x="624" y="72"/>
                  </a:cubicBezTo>
                  <a:cubicBezTo>
                    <a:pt x="552" y="24"/>
                    <a:pt x="480" y="0"/>
                    <a:pt x="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2"/>
            <p:cNvSpPr/>
            <p:nvPr/>
          </p:nvSpPr>
          <p:spPr>
            <a:xfrm>
              <a:off x="3063200" y="2458075"/>
              <a:ext cx="23425" cy="37000"/>
            </a:xfrm>
            <a:custGeom>
              <a:avLst/>
              <a:gdLst/>
              <a:ahLst/>
              <a:cxnLst/>
              <a:rect l="l" t="t" r="r" b="b"/>
              <a:pathLst>
                <a:path w="937" h="1480" extrusionOk="0">
                  <a:moveTo>
                    <a:pt x="346" y="0"/>
                  </a:moveTo>
                  <a:cubicBezTo>
                    <a:pt x="234" y="0"/>
                    <a:pt x="135" y="73"/>
                    <a:pt x="97" y="207"/>
                  </a:cubicBezTo>
                  <a:cubicBezTo>
                    <a:pt x="1" y="591"/>
                    <a:pt x="73" y="1023"/>
                    <a:pt x="289" y="1335"/>
                  </a:cubicBezTo>
                  <a:cubicBezTo>
                    <a:pt x="361" y="1431"/>
                    <a:pt x="433" y="1479"/>
                    <a:pt x="529" y="1479"/>
                  </a:cubicBezTo>
                  <a:cubicBezTo>
                    <a:pt x="625" y="1479"/>
                    <a:pt x="745" y="1431"/>
                    <a:pt x="769" y="1335"/>
                  </a:cubicBezTo>
                  <a:cubicBezTo>
                    <a:pt x="937" y="1023"/>
                    <a:pt x="937" y="615"/>
                    <a:pt x="721" y="327"/>
                  </a:cubicBezTo>
                  <a:cubicBezTo>
                    <a:pt x="697" y="303"/>
                    <a:pt x="673" y="279"/>
                    <a:pt x="649" y="255"/>
                  </a:cubicBezTo>
                  <a:cubicBezTo>
                    <a:pt x="625" y="135"/>
                    <a:pt x="553" y="39"/>
                    <a:pt x="433" y="15"/>
                  </a:cubicBezTo>
                  <a:cubicBezTo>
                    <a:pt x="404" y="5"/>
                    <a:pt x="374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2"/>
            <p:cNvSpPr/>
            <p:nvPr/>
          </p:nvSpPr>
          <p:spPr>
            <a:xfrm>
              <a:off x="3090800" y="2913925"/>
              <a:ext cx="55850" cy="104875"/>
            </a:xfrm>
            <a:custGeom>
              <a:avLst/>
              <a:gdLst/>
              <a:ahLst/>
              <a:cxnLst/>
              <a:rect l="l" t="t" r="r" b="b"/>
              <a:pathLst>
                <a:path w="2234" h="4195" extrusionOk="0">
                  <a:moveTo>
                    <a:pt x="769" y="671"/>
                  </a:moveTo>
                  <a:cubicBezTo>
                    <a:pt x="793" y="719"/>
                    <a:pt x="817" y="767"/>
                    <a:pt x="865" y="815"/>
                  </a:cubicBezTo>
                  <a:lnTo>
                    <a:pt x="745" y="815"/>
                  </a:lnTo>
                  <a:cubicBezTo>
                    <a:pt x="745" y="791"/>
                    <a:pt x="745" y="743"/>
                    <a:pt x="769" y="671"/>
                  </a:cubicBezTo>
                  <a:close/>
                  <a:moveTo>
                    <a:pt x="660" y="1"/>
                  </a:moveTo>
                  <a:cubicBezTo>
                    <a:pt x="618" y="1"/>
                    <a:pt x="574" y="8"/>
                    <a:pt x="529" y="23"/>
                  </a:cubicBezTo>
                  <a:cubicBezTo>
                    <a:pt x="457" y="47"/>
                    <a:pt x="409" y="71"/>
                    <a:pt x="361" y="119"/>
                  </a:cubicBezTo>
                  <a:cubicBezTo>
                    <a:pt x="313" y="95"/>
                    <a:pt x="265" y="95"/>
                    <a:pt x="217" y="95"/>
                  </a:cubicBezTo>
                  <a:cubicBezTo>
                    <a:pt x="49" y="143"/>
                    <a:pt x="1" y="287"/>
                    <a:pt x="1" y="455"/>
                  </a:cubicBezTo>
                  <a:cubicBezTo>
                    <a:pt x="49" y="791"/>
                    <a:pt x="121" y="1151"/>
                    <a:pt x="217" y="1487"/>
                  </a:cubicBezTo>
                  <a:cubicBezTo>
                    <a:pt x="241" y="1799"/>
                    <a:pt x="313" y="2087"/>
                    <a:pt x="409" y="2375"/>
                  </a:cubicBezTo>
                  <a:cubicBezTo>
                    <a:pt x="505" y="2639"/>
                    <a:pt x="625" y="2903"/>
                    <a:pt x="745" y="3143"/>
                  </a:cubicBezTo>
                  <a:cubicBezTo>
                    <a:pt x="841" y="3311"/>
                    <a:pt x="937" y="3527"/>
                    <a:pt x="1081" y="3695"/>
                  </a:cubicBezTo>
                  <a:cubicBezTo>
                    <a:pt x="1081" y="3719"/>
                    <a:pt x="1105" y="3743"/>
                    <a:pt x="1129" y="3791"/>
                  </a:cubicBezTo>
                  <a:cubicBezTo>
                    <a:pt x="1201" y="3911"/>
                    <a:pt x="1273" y="4031"/>
                    <a:pt x="1393" y="4127"/>
                  </a:cubicBezTo>
                  <a:cubicBezTo>
                    <a:pt x="1463" y="4169"/>
                    <a:pt x="1549" y="4195"/>
                    <a:pt x="1637" y="4195"/>
                  </a:cubicBezTo>
                  <a:cubicBezTo>
                    <a:pt x="1700" y="4195"/>
                    <a:pt x="1765" y="4181"/>
                    <a:pt x="1825" y="4151"/>
                  </a:cubicBezTo>
                  <a:cubicBezTo>
                    <a:pt x="2065" y="4031"/>
                    <a:pt x="2161" y="3743"/>
                    <a:pt x="2185" y="3503"/>
                  </a:cubicBezTo>
                  <a:cubicBezTo>
                    <a:pt x="2233" y="2951"/>
                    <a:pt x="2137" y="2375"/>
                    <a:pt x="1969" y="1847"/>
                  </a:cubicBezTo>
                  <a:cubicBezTo>
                    <a:pt x="1825" y="1319"/>
                    <a:pt x="1561" y="815"/>
                    <a:pt x="1225" y="383"/>
                  </a:cubicBezTo>
                  <a:cubicBezTo>
                    <a:pt x="1083" y="200"/>
                    <a:pt x="890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2"/>
            <p:cNvSpPr/>
            <p:nvPr/>
          </p:nvSpPr>
          <p:spPr>
            <a:xfrm>
              <a:off x="3146025" y="2902125"/>
              <a:ext cx="39625" cy="80950"/>
            </a:xfrm>
            <a:custGeom>
              <a:avLst/>
              <a:gdLst/>
              <a:ahLst/>
              <a:cxnLst/>
              <a:rect l="l" t="t" r="r" b="b"/>
              <a:pathLst>
                <a:path w="1585" h="3238" extrusionOk="0">
                  <a:moveTo>
                    <a:pt x="485" y="0"/>
                  </a:moveTo>
                  <a:cubicBezTo>
                    <a:pt x="363" y="0"/>
                    <a:pt x="238" y="84"/>
                    <a:pt x="192" y="207"/>
                  </a:cubicBezTo>
                  <a:cubicBezTo>
                    <a:pt x="168" y="279"/>
                    <a:pt x="144" y="375"/>
                    <a:pt x="144" y="471"/>
                  </a:cubicBezTo>
                  <a:cubicBezTo>
                    <a:pt x="48" y="495"/>
                    <a:pt x="0" y="591"/>
                    <a:pt x="0" y="711"/>
                  </a:cubicBezTo>
                  <a:cubicBezTo>
                    <a:pt x="24" y="1143"/>
                    <a:pt x="96" y="1575"/>
                    <a:pt x="216" y="2007"/>
                  </a:cubicBezTo>
                  <a:cubicBezTo>
                    <a:pt x="288" y="2199"/>
                    <a:pt x="384" y="2415"/>
                    <a:pt x="480" y="2607"/>
                  </a:cubicBezTo>
                  <a:cubicBezTo>
                    <a:pt x="576" y="2799"/>
                    <a:pt x="672" y="3015"/>
                    <a:pt x="864" y="3135"/>
                  </a:cubicBezTo>
                  <a:cubicBezTo>
                    <a:pt x="942" y="3202"/>
                    <a:pt x="1041" y="3238"/>
                    <a:pt x="1139" y="3238"/>
                  </a:cubicBezTo>
                  <a:cubicBezTo>
                    <a:pt x="1252" y="3238"/>
                    <a:pt x="1363" y="3190"/>
                    <a:pt x="1440" y="3087"/>
                  </a:cubicBezTo>
                  <a:cubicBezTo>
                    <a:pt x="1584" y="2943"/>
                    <a:pt x="1560" y="2679"/>
                    <a:pt x="1560" y="2487"/>
                  </a:cubicBezTo>
                  <a:cubicBezTo>
                    <a:pt x="1560" y="2079"/>
                    <a:pt x="1488" y="1671"/>
                    <a:pt x="1344" y="1287"/>
                  </a:cubicBezTo>
                  <a:cubicBezTo>
                    <a:pt x="1200" y="831"/>
                    <a:pt x="960" y="447"/>
                    <a:pt x="672" y="87"/>
                  </a:cubicBezTo>
                  <a:cubicBezTo>
                    <a:pt x="621" y="26"/>
                    <a:pt x="553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2"/>
            <p:cNvSpPr/>
            <p:nvPr/>
          </p:nvSpPr>
          <p:spPr>
            <a:xfrm>
              <a:off x="3188025" y="2877975"/>
              <a:ext cx="51025" cy="93425"/>
            </a:xfrm>
            <a:custGeom>
              <a:avLst/>
              <a:gdLst/>
              <a:ahLst/>
              <a:cxnLst/>
              <a:rect l="l" t="t" r="r" b="b"/>
              <a:pathLst>
                <a:path w="2041" h="3737" extrusionOk="0">
                  <a:moveTo>
                    <a:pt x="482" y="0"/>
                  </a:moveTo>
                  <a:cubicBezTo>
                    <a:pt x="435" y="0"/>
                    <a:pt x="386" y="14"/>
                    <a:pt x="336" y="45"/>
                  </a:cubicBezTo>
                  <a:cubicBezTo>
                    <a:pt x="288" y="69"/>
                    <a:pt x="240" y="117"/>
                    <a:pt x="216" y="165"/>
                  </a:cubicBezTo>
                  <a:cubicBezTo>
                    <a:pt x="24" y="261"/>
                    <a:pt x="0" y="501"/>
                    <a:pt x="0" y="693"/>
                  </a:cubicBezTo>
                  <a:cubicBezTo>
                    <a:pt x="0" y="909"/>
                    <a:pt x="0" y="1125"/>
                    <a:pt x="24" y="1317"/>
                  </a:cubicBezTo>
                  <a:cubicBezTo>
                    <a:pt x="96" y="1821"/>
                    <a:pt x="240" y="2325"/>
                    <a:pt x="456" y="2781"/>
                  </a:cubicBezTo>
                  <a:cubicBezTo>
                    <a:pt x="609" y="3130"/>
                    <a:pt x="900" y="3736"/>
                    <a:pt x="1348" y="3736"/>
                  </a:cubicBezTo>
                  <a:cubicBezTo>
                    <a:pt x="1394" y="3736"/>
                    <a:pt x="1440" y="3730"/>
                    <a:pt x="1489" y="3717"/>
                  </a:cubicBezTo>
                  <a:cubicBezTo>
                    <a:pt x="1585" y="3693"/>
                    <a:pt x="1657" y="3621"/>
                    <a:pt x="1681" y="3525"/>
                  </a:cubicBezTo>
                  <a:cubicBezTo>
                    <a:pt x="1729" y="3501"/>
                    <a:pt x="1777" y="3453"/>
                    <a:pt x="1801" y="3405"/>
                  </a:cubicBezTo>
                  <a:cubicBezTo>
                    <a:pt x="1921" y="3237"/>
                    <a:pt x="1945" y="3021"/>
                    <a:pt x="1945" y="2829"/>
                  </a:cubicBezTo>
                  <a:cubicBezTo>
                    <a:pt x="2041" y="2085"/>
                    <a:pt x="1777" y="1293"/>
                    <a:pt x="1273" y="717"/>
                  </a:cubicBezTo>
                  <a:cubicBezTo>
                    <a:pt x="1153" y="573"/>
                    <a:pt x="1008" y="453"/>
                    <a:pt x="864" y="333"/>
                  </a:cubicBezTo>
                  <a:cubicBezTo>
                    <a:pt x="840" y="309"/>
                    <a:pt x="792" y="261"/>
                    <a:pt x="744" y="237"/>
                  </a:cubicBezTo>
                  <a:cubicBezTo>
                    <a:pt x="727" y="112"/>
                    <a:pt x="616" y="0"/>
                    <a:pt x="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2"/>
            <p:cNvSpPr/>
            <p:nvPr/>
          </p:nvSpPr>
          <p:spPr>
            <a:xfrm>
              <a:off x="3245625" y="2861400"/>
              <a:ext cx="36625" cy="66850"/>
            </a:xfrm>
            <a:custGeom>
              <a:avLst/>
              <a:gdLst/>
              <a:ahLst/>
              <a:cxnLst/>
              <a:rect l="l" t="t" r="r" b="b"/>
              <a:pathLst>
                <a:path w="1465" h="2674" extrusionOk="0">
                  <a:moveTo>
                    <a:pt x="313" y="0"/>
                  </a:moveTo>
                  <a:cubicBezTo>
                    <a:pt x="170" y="0"/>
                    <a:pt x="25" y="91"/>
                    <a:pt x="25" y="276"/>
                  </a:cubicBezTo>
                  <a:cubicBezTo>
                    <a:pt x="25" y="420"/>
                    <a:pt x="25" y="564"/>
                    <a:pt x="49" y="732"/>
                  </a:cubicBezTo>
                  <a:cubicBezTo>
                    <a:pt x="1" y="1020"/>
                    <a:pt x="25" y="1356"/>
                    <a:pt x="121" y="1596"/>
                  </a:cubicBezTo>
                  <a:cubicBezTo>
                    <a:pt x="169" y="1740"/>
                    <a:pt x="265" y="1884"/>
                    <a:pt x="361" y="2004"/>
                  </a:cubicBezTo>
                  <a:cubicBezTo>
                    <a:pt x="409" y="2076"/>
                    <a:pt x="433" y="2148"/>
                    <a:pt x="481" y="2244"/>
                  </a:cubicBezTo>
                  <a:cubicBezTo>
                    <a:pt x="553" y="2364"/>
                    <a:pt x="625" y="2532"/>
                    <a:pt x="745" y="2604"/>
                  </a:cubicBezTo>
                  <a:cubicBezTo>
                    <a:pt x="813" y="2649"/>
                    <a:pt x="891" y="2673"/>
                    <a:pt x="971" y="2673"/>
                  </a:cubicBezTo>
                  <a:cubicBezTo>
                    <a:pt x="1059" y="2673"/>
                    <a:pt x="1149" y="2643"/>
                    <a:pt x="1225" y="2580"/>
                  </a:cubicBezTo>
                  <a:cubicBezTo>
                    <a:pt x="1321" y="2484"/>
                    <a:pt x="1345" y="2340"/>
                    <a:pt x="1369" y="2196"/>
                  </a:cubicBezTo>
                  <a:cubicBezTo>
                    <a:pt x="1465" y="1692"/>
                    <a:pt x="1393" y="1140"/>
                    <a:pt x="1129" y="708"/>
                  </a:cubicBezTo>
                  <a:cubicBezTo>
                    <a:pt x="1009" y="492"/>
                    <a:pt x="841" y="204"/>
                    <a:pt x="577" y="180"/>
                  </a:cubicBezTo>
                  <a:cubicBezTo>
                    <a:pt x="544" y="61"/>
                    <a:pt x="429" y="0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2"/>
            <p:cNvSpPr/>
            <p:nvPr/>
          </p:nvSpPr>
          <p:spPr>
            <a:xfrm>
              <a:off x="3158625" y="3070875"/>
              <a:ext cx="33025" cy="42250"/>
            </a:xfrm>
            <a:custGeom>
              <a:avLst/>
              <a:gdLst/>
              <a:ahLst/>
              <a:cxnLst/>
              <a:rect l="l" t="t" r="r" b="b"/>
              <a:pathLst>
                <a:path w="1321" h="1690" extrusionOk="0">
                  <a:moveTo>
                    <a:pt x="579" y="0"/>
                  </a:moveTo>
                  <a:cubicBezTo>
                    <a:pt x="506" y="0"/>
                    <a:pt x="435" y="31"/>
                    <a:pt x="384" y="81"/>
                  </a:cubicBezTo>
                  <a:cubicBezTo>
                    <a:pt x="0" y="417"/>
                    <a:pt x="192" y="993"/>
                    <a:pt x="408" y="1353"/>
                  </a:cubicBezTo>
                  <a:cubicBezTo>
                    <a:pt x="480" y="1473"/>
                    <a:pt x="576" y="1594"/>
                    <a:pt x="696" y="1642"/>
                  </a:cubicBezTo>
                  <a:cubicBezTo>
                    <a:pt x="760" y="1674"/>
                    <a:pt x="827" y="1690"/>
                    <a:pt x="893" y="1690"/>
                  </a:cubicBezTo>
                  <a:cubicBezTo>
                    <a:pt x="1024" y="1690"/>
                    <a:pt x="1152" y="1626"/>
                    <a:pt x="1248" y="1498"/>
                  </a:cubicBezTo>
                  <a:cubicBezTo>
                    <a:pt x="1320" y="1377"/>
                    <a:pt x="1320" y="1257"/>
                    <a:pt x="1320" y="1113"/>
                  </a:cubicBezTo>
                  <a:cubicBezTo>
                    <a:pt x="1320" y="993"/>
                    <a:pt x="1320" y="873"/>
                    <a:pt x="1272" y="777"/>
                  </a:cubicBezTo>
                  <a:cubicBezTo>
                    <a:pt x="1200" y="513"/>
                    <a:pt x="1032" y="297"/>
                    <a:pt x="816" y="153"/>
                  </a:cubicBezTo>
                  <a:cubicBezTo>
                    <a:pt x="792" y="129"/>
                    <a:pt x="792" y="105"/>
                    <a:pt x="768" y="81"/>
                  </a:cubicBezTo>
                  <a:cubicBezTo>
                    <a:pt x="712" y="25"/>
                    <a:pt x="644" y="0"/>
                    <a:pt x="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2"/>
            <p:cNvSpPr/>
            <p:nvPr/>
          </p:nvSpPr>
          <p:spPr>
            <a:xfrm>
              <a:off x="3201225" y="3054925"/>
              <a:ext cx="27025" cy="42900"/>
            </a:xfrm>
            <a:custGeom>
              <a:avLst/>
              <a:gdLst/>
              <a:ahLst/>
              <a:cxnLst/>
              <a:rect l="l" t="t" r="r" b="b"/>
              <a:pathLst>
                <a:path w="1081" h="1716" extrusionOk="0">
                  <a:moveTo>
                    <a:pt x="423" y="0"/>
                  </a:moveTo>
                  <a:cubicBezTo>
                    <a:pt x="323" y="0"/>
                    <a:pt x="218" y="37"/>
                    <a:pt x="168" y="119"/>
                  </a:cubicBezTo>
                  <a:cubicBezTo>
                    <a:pt x="48" y="359"/>
                    <a:pt x="0" y="623"/>
                    <a:pt x="24" y="887"/>
                  </a:cubicBezTo>
                  <a:cubicBezTo>
                    <a:pt x="48" y="1031"/>
                    <a:pt x="96" y="1175"/>
                    <a:pt x="144" y="1295"/>
                  </a:cubicBezTo>
                  <a:cubicBezTo>
                    <a:pt x="192" y="1415"/>
                    <a:pt x="264" y="1535"/>
                    <a:pt x="360" y="1607"/>
                  </a:cubicBezTo>
                  <a:cubicBezTo>
                    <a:pt x="444" y="1679"/>
                    <a:pt x="541" y="1715"/>
                    <a:pt x="637" y="1715"/>
                  </a:cubicBezTo>
                  <a:cubicBezTo>
                    <a:pt x="733" y="1715"/>
                    <a:pt x="829" y="1679"/>
                    <a:pt x="913" y="1607"/>
                  </a:cubicBezTo>
                  <a:cubicBezTo>
                    <a:pt x="1009" y="1487"/>
                    <a:pt x="1057" y="1343"/>
                    <a:pt x="1057" y="1175"/>
                  </a:cubicBezTo>
                  <a:cubicBezTo>
                    <a:pt x="1081" y="935"/>
                    <a:pt x="1009" y="647"/>
                    <a:pt x="865" y="431"/>
                  </a:cubicBezTo>
                  <a:cubicBezTo>
                    <a:pt x="817" y="359"/>
                    <a:pt x="745" y="263"/>
                    <a:pt x="673" y="215"/>
                  </a:cubicBezTo>
                  <a:cubicBezTo>
                    <a:pt x="673" y="143"/>
                    <a:pt x="625" y="71"/>
                    <a:pt x="553" y="23"/>
                  </a:cubicBezTo>
                  <a:cubicBezTo>
                    <a:pt x="515" y="8"/>
                    <a:pt x="469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2"/>
            <p:cNvSpPr/>
            <p:nvPr/>
          </p:nvSpPr>
          <p:spPr>
            <a:xfrm>
              <a:off x="3235425" y="3014100"/>
              <a:ext cx="37825" cy="68475"/>
            </a:xfrm>
            <a:custGeom>
              <a:avLst/>
              <a:gdLst/>
              <a:ahLst/>
              <a:cxnLst/>
              <a:rect l="l" t="t" r="r" b="b"/>
              <a:pathLst>
                <a:path w="1513" h="2739" extrusionOk="0">
                  <a:moveTo>
                    <a:pt x="505" y="0"/>
                  </a:moveTo>
                  <a:cubicBezTo>
                    <a:pt x="337" y="0"/>
                    <a:pt x="241" y="120"/>
                    <a:pt x="241" y="264"/>
                  </a:cubicBezTo>
                  <a:cubicBezTo>
                    <a:pt x="217" y="264"/>
                    <a:pt x="217" y="288"/>
                    <a:pt x="217" y="336"/>
                  </a:cubicBezTo>
                  <a:cubicBezTo>
                    <a:pt x="193" y="384"/>
                    <a:pt x="169" y="432"/>
                    <a:pt x="169" y="480"/>
                  </a:cubicBezTo>
                  <a:cubicBezTo>
                    <a:pt x="73" y="696"/>
                    <a:pt x="25" y="960"/>
                    <a:pt x="25" y="1128"/>
                  </a:cubicBezTo>
                  <a:cubicBezTo>
                    <a:pt x="1" y="1344"/>
                    <a:pt x="49" y="1536"/>
                    <a:pt x="73" y="1728"/>
                  </a:cubicBezTo>
                  <a:cubicBezTo>
                    <a:pt x="121" y="1920"/>
                    <a:pt x="145" y="2112"/>
                    <a:pt x="217" y="2256"/>
                  </a:cubicBezTo>
                  <a:cubicBezTo>
                    <a:pt x="289" y="2424"/>
                    <a:pt x="409" y="2568"/>
                    <a:pt x="553" y="2640"/>
                  </a:cubicBezTo>
                  <a:cubicBezTo>
                    <a:pt x="625" y="2664"/>
                    <a:pt x="673" y="2688"/>
                    <a:pt x="745" y="2688"/>
                  </a:cubicBezTo>
                  <a:cubicBezTo>
                    <a:pt x="819" y="2718"/>
                    <a:pt x="893" y="2739"/>
                    <a:pt x="973" y="2739"/>
                  </a:cubicBezTo>
                  <a:cubicBezTo>
                    <a:pt x="1022" y="2739"/>
                    <a:pt x="1074" y="2731"/>
                    <a:pt x="1129" y="2712"/>
                  </a:cubicBezTo>
                  <a:cubicBezTo>
                    <a:pt x="1345" y="2616"/>
                    <a:pt x="1393" y="2400"/>
                    <a:pt x="1441" y="2184"/>
                  </a:cubicBezTo>
                  <a:cubicBezTo>
                    <a:pt x="1513" y="1776"/>
                    <a:pt x="1489" y="1368"/>
                    <a:pt x="1393" y="984"/>
                  </a:cubicBezTo>
                  <a:cubicBezTo>
                    <a:pt x="1297" y="648"/>
                    <a:pt x="1105" y="240"/>
                    <a:pt x="745" y="168"/>
                  </a:cubicBezTo>
                  <a:cubicBezTo>
                    <a:pt x="721" y="72"/>
                    <a:pt x="649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2"/>
            <p:cNvSpPr/>
            <p:nvPr/>
          </p:nvSpPr>
          <p:spPr>
            <a:xfrm>
              <a:off x="3261825" y="3162575"/>
              <a:ext cx="33025" cy="53225"/>
            </a:xfrm>
            <a:custGeom>
              <a:avLst/>
              <a:gdLst/>
              <a:ahLst/>
              <a:cxnLst/>
              <a:rect l="l" t="t" r="r" b="b"/>
              <a:pathLst>
                <a:path w="1321" h="2129" extrusionOk="0">
                  <a:moveTo>
                    <a:pt x="362" y="1"/>
                  </a:moveTo>
                  <a:cubicBezTo>
                    <a:pt x="277" y="1"/>
                    <a:pt x="197" y="43"/>
                    <a:pt x="145" y="134"/>
                  </a:cubicBezTo>
                  <a:cubicBezTo>
                    <a:pt x="1" y="350"/>
                    <a:pt x="1" y="638"/>
                    <a:pt x="49" y="878"/>
                  </a:cubicBezTo>
                  <a:cubicBezTo>
                    <a:pt x="73" y="1022"/>
                    <a:pt x="121" y="1166"/>
                    <a:pt x="169" y="1286"/>
                  </a:cubicBezTo>
                  <a:cubicBezTo>
                    <a:pt x="265" y="1574"/>
                    <a:pt x="433" y="1838"/>
                    <a:pt x="649" y="2054"/>
                  </a:cubicBezTo>
                  <a:cubicBezTo>
                    <a:pt x="700" y="2105"/>
                    <a:pt x="766" y="2129"/>
                    <a:pt x="832" y="2129"/>
                  </a:cubicBezTo>
                  <a:cubicBezTo>
                    <a:pt x="953" y="2129"/>
                    <a:pt x="1074" y="2049"/>
                    <a:pt x="1105" y="1910"/>
                  </a:cubicBezTo>
                  <a:cubicBezTo>
                    <a:pt x="1153" y="1814"/>
                    <a:pt x="1177" y="1718"/>
                    <a:pt x="1177" y="1598"/>
                  </a:cubicBezTo>
                  <a:cubicBezTo>
                    <a:pt x="1321" y="1430"/>
                    <a:pt x="1297" y="1166"/>
                    <a:pt x="1129" y="1022"/>
                  </a:cubicBezTo>
                  <a:cubicBezTo>
                    <a:pt x="1057" y="662"/>
                    <a:pt x="865" y="326"/>
                    <a:pt x="577" y="86"/>
                  </a:cubicBezTo>
                  <a:cubicBezTo>
                    <a:pt x="511" y="31"/>
                    <a:pt x="435" y="1"/>
                    <a:pt x="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2"/>
            <p:cNvSpPr/>
            <p:nvPr/>
          </p:nvSpPr>
          <p:spPr>
            <a:xfrm>
              <a:off x="3660875" y="2926450"/>
              <a:ext cx="46825" cy="67550"/>
            </a:xfrm>
            <a:custGeom>
              <a:avLst/>
              <a:gdLst/>
              <a:ahLst/>
              <a:cxnLst/>
              <a:rect l="l" t="t" r="r" b="b"/>
              <a:pathLst>
                <a:path w="1873" h="2702" extrusionOk="0">
                  <a:moveTo>
                    <a:pt x="1191" y="0"/>
                  </a:moveTo>
                  <a:cubicBezTo>
                    <a:pt x="1108" y="0"/>
                    <a:pt x="1022" y="29"/>
                    <a:pt x="936" y="98"/>
                  </a:cubicBezTo>
                  <a:cubicBezTo>
                    <a:pt x="792" y="194"/>
                    <a:pt x="696" y="362"/>
                    <a:pt x="624" y="506"/>
                  </a:cubicBezTo>
                  <a:cubicBezTo>
                    <a:pt x="528" y="650"/>
                    <a:pt x="456" y="794"/>
                    <a:pt x="384" y="938"/>
                  </a:cubicBezTo>
                  <a:cubicBezTo>
                    <a:pt x="312" y="1106"/>
                    <a:pt x="264" y="1274"/>
                    <a:pt x="192" y="1442"/>
                  </a:cubicBezTo>
                  <a:cubicBezTo>
                    <a:pt x="144" y="1610"/>
                    <a:pt x="96" y="1778"/>
                    <a:pt x="96" y="1970"/>
                  </a:cubicBezTo>
                  <a:cubicBezTo>
                    <a:pt x="96" y="1994"/>
                    <a:pt x="96" y="2018"/>
                    <a:pt x="120" y="2066"/>
                  </a:cubicBezTo>
                  <a:cubicBezTo>
                    <a:pt x="96" y="2138"/>
                    <a:pt x="48" y="2234"/>
                    <a:pt x="48" y="2306"/>
                  </a:cubicBezTo>
                  <a:cubicBezTo>
                    <a:pt x="0" y="2426"/>
                    <a:pt x="48" y="2570"/>
                    <a:pt x="168" y="2618"/>
                  </a:cubicBezTo>
                  <a:cubicBezTo>
                    <a:pt x="282" y="2675"/>
                    <a:pt x="402" y="2702"/>
                    <a:pt x="519" y="2702"/>
                  </a:cubicBezTo>
                  <a:cubicBezTo>
                    <a:pt x="748" y="2702"/>
                    <a:pt x="970" y="2601"/>
                    <a:pt x="1129" y="2426"/>
                  </a:cubicBezTo>
                  <a:cubicBezTo>
                    <a:pt x="1369" y="2186"/>
                    <a:pt x="1513" y="1850"/>
                    <a:pt x="1657" y="1562"/>
                  </a:cubicBezTo>
                  <a:cubicBezTo>
                    <a:pt x="1801" y="1250"/>
                    <a:pt x="1873" y="890"/>
                    <a:pt x="1777" y="554"/>
                  </a:cubicBezTo>
                  <a:cubicBezTo>
                    <a:pt x="1685" y="298"/>
                    <a:pt x="1454" y="0"/>
                    <a:pt x="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2"/>
            <p:cNvSpPr/>
            <p:nvPr/>
          </p:nvSpPr>
          <p:spPr>
            <a:xfrm>
              <a:off x="3705275" y="2950850"/>
              <a:ext cx="38425" cy="63275"/>
            </a:xfrm>
            <a:custGeom>
              <a:avLst/>
              <a:gdLst/>
              <a:ahLst/>
              <a:cxnLst/>
              <a:rect l="l" t="t" r="r" b="b"/>
              <a:pathLst>
                <a:path w="1537" h="2531" extrusionOk="0">
                  <a:moveTo>
                    <a:pt x="1125" y="1"/>
                  </a:moveTo>
                  <a:cubicBezTo>
                    <a:pt x="1048" y="1"/>
                    <a:pt x="967" y="28"/>
                    <a:pt x="913" y="82"/>
                  </a:cubicBezTo>
                  <a:cubicBezTo>
                    <a:pt x="697" y="322"/>
                    <a:pt x="505" y="586"/>
                    <a:pt x="385" y="898"/>
                  </a:cubicBezTo>
                  <a:cubicBezTo>
                    <a:pt x="337" y="994"/>
                    <a:pt x="289" y="1066"/>
                    <a:pt x="265" y="1138"/>
                  </a:cubicBezTo>
                  <a:cubicBezTo>
                    <a:pt x="193" y="1306"/>
                    <a:pt x="145" y="1474"/>
                    <a:pt x="97" y="1642"/>
                  </a:cubicBezTo>
                  <a:cubicBezTo>
                    <a:pt x="49" y="1810"/>
                    <a:pt x="1" y="1978"/>
                    <a:pt x="25" y="2146"/>
                  </a:cubicBezTo>
                  <a:cubicBezTo>
                    <a:pt x="49" y="2362"/>
                    <a:pt x="217" y="2530"/>
                    <a:pt x="457" y="2530"/>
                  </a:cubicBezTo>
                  <a:cubicBezTo>
                    <a:pt x="625" y="2530"/>
                    <a:pt x="793" y="2386"/>
                    <a:pt x="889" y="2242"/>
                  </a:cubicBezTo>
                  <a:cubicBezTo>
                    <a:pt x="985" y="2122"/>
                    <a:pt x="1081" y="1978"/>
                    <a:pt x="1153" y="1834"/>
                  </a:cubicBezTo>
                  <a:cubicBezTo>
                    <a:pt x="1249" y="1666"/>
                    <a:pt x="1321" y="1498"/>
                    <a:pt x="1369" y="1330"/>
                  </a:cubicBezTo>
                  <a:cubicBezTo>
                    <a:pt x="1489" y="970"/>
                    <a:pt x="1537" y="562"/>
                    <a:pt x="1393" y="202"/>
                  </a:cubicBezTo>
                  <a:cubicBezTo>
                    <a:pt x="1345" y="106"/>
                    <a:pt x="1297" y="34"/>
                    <a:pt x="1201" y="10"/>
                  </a:cubicBezTo>
                  <a:cubicBezTo>
                    <a:pt x="1177" y="4"/>
                    <a:pt x="1151" y="1"/>
                    <a:pt x="1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2"/>
            <p:cNvSpPr/>
            <p:nvPr/>
          </p:nvSpPr>
          <p:spPr>
            <a:xfrm>
              <a:off x="3743225" y="2966125"/>
              <a:ext cx="26875" cy="55000"/>
            </a:xfrm>
            <a:custGeom>
              <a:avLst/>
              <a:gdLst/>
              <a:ahLst/>
              <a:cxnLst/>
              <a:rect l="l" t="t" r="r" b="b"/>
              <a:pathLst>
                <a:path w="1075" h="2200" extrusionOk="0">
                  <a:moveTo>
                    <a:pt x="735" y="0"/>
                  </a:moveTo>
                  <a:cubicBezTo>
                    <a:pt x="634" y="0"/>
                    <a:pt x="525" y="43"/>
                    <a:pt x="475" y="143"/>
                  </a:cubicBezTo>
                  <a:cubicBezTo>
                    <a:pt x="451" y="191"/>
                    <a:pt x="451" y="239"/>
                    <a:pt x="427" y="287"/>
                  </a:cubicBezTo>
                  <a:cubicBezTo>
                    <a:pt x="403" y="311"/>
                    <a:pt x="379" y="359"/>
                    <a:pt x="379" y="383"/>
                  </a:cubicBezTo>
                  <a:cubicBezTo>
                    <a:pt x="187" y="887"/>
                    <a:pt x="67" y="1391"/>
                    <a:pt x="19" y="1919"/>
                  </a:cubicBezTo>
                  <a:cubicBezTo>
                    <a:pt x="0" y="2066"/>
                    <a:pt x="165" y="2199"/>
                    <a:pt x="319" y="2199"/>
                  </a:cubicBezTo>
                  <a:cubicBezTo>
                    <a:pt x="366" y="2199"/>
                    <a:pt x="412" y="2187"/>
                    <a:pt x="451" y="2159"/>
                  </a:cubicBezTo>
                  <a:cubicBezTo>
                    <a:pt x="715" y="1943"/>
                    <a:pt x="931" y="1655"/>
                    <a:pt x="1003" y="1319"/>
                  </a:cubicBezTo>
                  <a:cubicBezTo>
                    <a:pt x="1075" y="1031"/>
                    <a:pt x="1051" y="719"/>
                    <a:pt x="955" y="455"/>
                  </a:cubicBezTo>
                  <a:cubicBezTo>
                    <a:pt x="955" y="431"/>
                    <a:pt x="955" y="431"/>
                    <a:pt x="955" y="407"/>
                  </a:cubicBezTo>
                  <a:cubicBezTo>
                    <a:pt x="1027" y="287"/>
                    <a:pt x="1003" y="119"/>
                    <a:pt x="859" y="23"/>
                  </a:cubicBezTo>
                  <a:cubicBezTo>
                    <a:pt x="822" y="8"/>
                    <a:pt x="780" y="0"/>
                    <a:pt x="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2"/>
            <p:cNvSpPr/>
            <p:nvPr/>
          </p:nvSpPr>
          <p:spPr>
            <a:xfrm>
              <a:off x="3707675" y="2857775"/>
              <a:ext cx="43825" cy="51925"/>
            </a:xfrm>
            <a:custGeom>
              <a:avLst/>
              <a:gdLst/>
              <a:ahLst/>
              <a:cxnLst/>
              <a:rect l="l" t="t" r="r" b="b"/>
              <a:pathLst>
                <a:path w="1753" h="2077" extrusionOk="0">
                  <a:moveTo>
                    <a:pt x="1237" y="1"/>
                  </a:moveTo>
                  <a:cubicBezTo>
                    <a:pt x="1159" y="1"/>
                    <a:pt x="1081" y="25"/>
                    <a:pt x="1009" y="61"/>
                  </a:cubicBezTo>
                  <a:cubicBezTo>
                    <a:pt x="913" y="61"/>
                    <a:pt x="841" y="85"/>
                    <a:pt x="769" y="157"/>
                  </a:cubicBezTo>
                  <a:cubicBezTo>
                    <a:pt x="577" y="325"/>
                    <a:pt x="433" y="541"/>
                    <a:pt x="313" y="757"/>
                  </a:cubicBezTo>
                  <a:cubicBezTo>
                    <a:pt x="241" y="877"/>
                    <a:pt x="193" y="997"/>
                    <a:pt x="121" y="1117"/>
                  </a:cubicBezTo>
                  <a:cubicBezTo>
                    <a:pt x="97" y="1237"/>
                    <a:pt x="49" y="1357"/>
                    <a:pt x="25" y="1477"/>
                  </a:cubicBezTo>
                  <a:cubicBezTo>
                    <a:pt x="1" y="1645"/>
                    <a:pt x="25" y="1813"/>
                    <a:pt x="169" y="1933"/>
                  </a:cubicBezTo>
                  <a:cubicBezTo>
                    <a:pt x="265" y="2029"/>
                    <a:pt x="409" y="2077"/>
                    <a:pt x="553" y="2077"/>
                  </a:cubicBezTo>
                  <a:cubicBezTo>
                    <a:pt x="841" y="2077"/>
                    <a:pt x="1057" y="1861"/>
                    <a:pt x="1201" y="1621"/>
                  </a:cubicBezTo>
                  <a:cubicBezTo>
                    <a:pt x="1321" y="1381"/>
                    <a:pt x="1441" y="1141"/>
                    <a:pt x="1537" y="901"/>
                  </a:cubicBezTo>
                  <a:cubicBezTo>
                    <a:pt x="1657" y="613"/>
                    <a:pt x="1753" y="277"/>
                    <a:pt x="1465" y="85"/>
                  </a:cubicBezTo>
                  <a:cubicBezTo>
                    <a:pt x="1393" y="25"/>
                    <a:pt x="1315" y="1"/>
                    <a:pt x="1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2"/>
            <p:cNvSpPr/>
            <p:nvPr/>
          </p:nvSpPr>
          <p:spPr>
            <a:xfrm>
              <a:off x="3737075" y="2877875"/>
              <a:ext cx="36625" cy="46575"/>
            </a:xfrm>
            <a:custGeom>
              <a:avLst/>
              <a:gdLst/>
              <a:ahLst/>
              <a:cxnLst/>
              <a:rect l="l" t="t" r="r" b="b"/>
              <a:pathLst>
                <a:path w="1465" h="1863" extrusionOk="0">
                  <a:moveTo>
                    <a:pt x="1179" y="1"/>
                  </a:moveTo>
                  <a:cubicBezTo>
                    <a:pt x="1102" y="1"/>
                    <a:pt x="1033" y="33"/>
                    <a:pt x="985" y="97"/>
                  </a:cubicBezTo>
                  <a:cubicBezTo>
                    <a:pt x="961" y="121"/>
                    <a:pt x="937" y="145"/>
                    <a:pt x="913" y="169"/>
                  </a:cubicBezTo>
                  <a:cubicBezTo>
                    <a:pt x="895" y="163"/>
                    <a:pt x="875" y="160"/>
                    <a:pt x="855" y="160"/>
                  </a:cubicBezTo>
                  <a:cubicBezTo>
                    <a:pt x="796" y="160"/>
                    <a:pt x="733" y="187"/>
                    <a:pt x="697" y="241"/>
                  </a:cubicBezTo>
                  <a:cubicBezTo>
                    <a:pt x="529" y="433"/>
                    <a:pt x="409" y="625"/>
                    <a:pt x="289" y="841"/>
                  </a:cubicBezTo>
                  <a:cubicBezTo>
                    <a:pt x="241" y="937"/>
                    <a:pt x="169" y="1057"/>
                    <a:pt x="145" y="1153"/>
                  </a:cubicBezTo>
                  <a:cubicBezTo>
                    <a:pt x="73" y="1321"/>
                    <a:pt x="1" y="1489"/>
                    <a:pt x="97" y="1681"/>
                  </a:cubicBezTo>
                  <a:cubicBezTo>
                    <a:pt x="173" y="1811"/>
                    <a:pt x="292" y="1863"/>
                    <a:pt x="421" y="1863"/>
                  </a:cubicBezTo>
                  <a:cubicBezTo>
                    <a:pt x="577" y="1863"/>
                    <a:pt x="746" y="1786"/>
                    <a:pt x="865" y="1681"/>
                  </a:cubicBezTo>
                  <a:cubicBezTo>
                    <a:pt x="937" y="1585"/>
                    <a:pt x="1009" y="1489"/>
                    <a:pt x="1081" y="1369"/>
                  </a:cubicBezTo>
                  <a:cubicBezTo>
                    <a:pt x="1153" y="1297"/>
                    <a:pt x="1201" y="1201"/>
                    <a:pt x="1249" y="1105"/>
                  </a:cubicBezTo>
                  <a:cubicBezTo>
                    <a:pt x="1369" y="841"/>
                    <a:pt x="1441" y="577"/>
                    <a:pt x="1465" y="289"/>
                  </a:cubicBezTo>
                  <a:cubicBezTo>
                    <a:pt x="1465" y="169"/>
                    <a:pt x="1369" y="73"/>
                    <a:pt x="1297" y="25"/>
                  </a:cubicBezTo>
                  <a:cubicBezTo>
                    <a:pt x="1257" y="9"/>
                    <a:pt x="1217" y="1"/>
                    <a:pt x="1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2"/>
            <p:cNvSpPr/>
            <p:nvPr/>
          </p:nvSpPr>
          <p:spPr>
            <a:xfrm>
              <a:off x="3736475" y="2793925"/>
              <a:ext cx="39025" cy="50250"/>
            </a:xfrm>
            <a:custGeom>
              <a:avLst/>
              <a:gdLst/>
              <a:ahLst/>
              <a:cxnLst/>
              <a:rect l="l" t="t" r="r" b="b"/>
              <a:pathLst>
                <a:path w="1561" h="2010" extrusionOk="0">
                  <a:moveTo>
                    <a:pt x="1277" y="1"/>
                  </a:moveTo>
                  <a:cubicBezTo>
                    <a:pt x="1225" y="1"/>
                    <a:pt x="1172" y="14"/>
                    <a:pt x="1129" y="46"/>
                  </a:cubicBezTo>
                  <a:cubicBezTo>
                    <a:pt x="1081" y="70"/>
                    <a:pt x="1033" y="118"/>
                    <a:pt x="985" y="166"/>
                  </a:cubicBezTo>
                  <a:cubicBezTo>
                    <a:pt x="937" y="166"/>
                    <a:pt x="889" y="166"/>
                    <a:pt x="841" y="190"/>
                  </a:cubicBezTo>
                  <a:cubicBezTo>
                    <a:pt x="601" y="334"/>
                    <a:pt x="409" y="526"/>
                    <a:pt x="265" y="766"/>
                  </a:cubicBezTo>
                  <a:cubicBezTo>
                    <a:pt x="121" y="982"/>
                    <a:pt x="1" y="1246"/>
                    <a:pt x="1" y="1510"/>
                  </a:cubicBezTo>
                  <a:cubicBezTo>
                    <a:pt x="1" y="1654"/>
                    <a:pt x="49" y="1798"/>
                    <a:pt x="169" y="1894"/>
                  </a:cubicBezTo>
                  <a:cubicBezTo>
                    <a:pt x="248" y="1974"/>
                    <a:pt x="349" y="2009"/>
                    <a:pt x="452" y="2009"/>
                  </a:cubicBezTo>
                  <a:cubicBezTo>
                    <a:pt x="536" y="2009"/>
                    <a:pt x="621" y="1986"/>
                    <a:pt x="697" y="1942"/>
                  </a:cubicBezTo>
                  <a:cubicBezTo>
                    <a:pt x="793" y="1870"/>
                    <a:pt x="889" y="1774"/>
                    <a:pt x="961" y="1678"/>
                  </a:cubicBezTo>
                  <a:cubicBezTo>
                    <a:pt x="1033" y="1630"/>
                    <a:pt x="1105" y="1558"/>
                    <a:pt x="1153" y="1462"/>
                  </a:cubicBezTo>
                  <a:cubicBezTo>
                    <a:pt x="1177" y="1414"/>
                    <a:pt x="1177" y="1390"/>
                    <a:pt x="1177" y="1342"/>
                  </a:cubicBezTo>
                  <a:cubicBezTo>
                    <a:pt x="1201" y="1294"/>
                    <a:pt x="1225" y="1270"/>
                    <a:pt x="1249" y="1246"/>
                  </a:cubicBezTo>
                  <a:cubicBezTo>
                    <a:pt x="1393" y="958"/>
                    <a:pt x="1489" y="670"/>
                    <a:pt x="1537" y="358"/>
                  </a:cubicBezTo>
                  <a:cubicBezTo>
                    <a:pt x="1561" y="238"/>
                    <a:pt x="1537" y="142"/>
                    <a:pt x="1441" y="46"/>
                  </a:cubicBezTo>
                  <a:cubicBezTo>
                    <a:pt x="1401" y="20"/>
                    <a:pt x="1340" y="1"/>
                    <a:pt x="1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2"/>
            <p:cNvSpPr/>
            <p:nvPr/>
          </p:nvSpPr>
          <p:spPr>
            <a:xfrm>
              <a:off x="3775475" y="2818250"/>
              <a:ext cx="28225" cy="41500"/>
            </a:xfrm>
            <a:custGeom>
              <a:avLst/>
              <a:gdLst/>
              <a:ahLst/>
              <a:cxnLst/>
              <a:rect l="l" t="t" r="r" b="b"/>
              <a:pathLst>
                <a:path w="1129" h="1660" extrusionOk="0">
                  <a:moveTo>
                    <a:pt x="773" y="0"/>
                  </a:moveTo>
                  <a:cubicBezTo>
                    <a:pt x="708" y="0"/>
                    <a:pt x="646" y="25"/>
                    <a:pt x="601" y="81"/>
                  </a:cubicBezTo>
                  <a:cubicBezTo>
                    <a:pt x="433" y="225"/>
                    <a:pt x="313" y="417"/>
                    <a:pt x="217" y="609"/>
                  </a:cubicBezTo>
                  <a:cubicBezTo>
                    <a:pt x="169" y="705"/>
                    <a:pt x="121" y="825"/>
                    <a:pt x="73" y="921"/>
                  </a:cubicBezTo>
                  <a:cubicBezTo>
                    <a:pt x="49" y="1041"/>
                    <a:pt x="25" y="1137"/>
                    <a:pt x="49" y="1233"/>
                  </a:cubicBezTo>
                  <a:cubicBezTo>
                    <a:pt x="49" y="1233"/>
                    <a:pt x="49" y="1257"/>
                    <a:pt x="49" y="1257"/>
                  </a:cubicBezTo>
                  <a:cubicBezTo>
                    <a:pt x="49" y="1281"/>
                    <a:pt x="25" y="1281"/>
                    <a:pt x="25" y="1305"/>
                  </a:cubicBezTo>
                  <a:cubicBezTo>
                    <a:pt x="1" y="1449"/>
                    <a:pt x="73" y="1618"/>
                    <a:pt x="217" y="1642"/>
                  </a:cubicBezTo>
                  <a:cubicBezTo>
                    <a:pt x="241" y="1654"/>
                    <a:pt x="259" y="1660"/>
                    <a:pt x="277" y="1660"/>
                  </a:cubicBezTo>
                  <a:cubicBezTo>
                    <a:pt x="295" y="1660"/>
                    <a:pt x="313" y="1654"/>
                    <a:pt x="337" y="1642"/>
                  </a:cubicBezTo>
                  <a:cubicBezTo>
                    <a:pt x="374" y="1654"/>
                    <a:pt x="411" y="1660"/>
                    <a:pt x="448" y="1660"/>
                  </a:cubicBezTo>
                  <a:cubicBezTo>
                    <a:pt x="552" y="1660"/>
                    <a:pt x="650" y="1611"/>
                    <a:pt x="721" y="1521"/>
                  </a:cubicBezTo>
                  <a:cubicBezTo>
                    <a:pt x="817" y="1449"/>
                    <a:pt x="889" y="1353"/>
                    <a:pt x="937" y="1257"/>
                  </a:cubicBezTo>
                  <a:cubicBezTo>
                    <a:pt x="1009" y="1161"/>
                    <a:pt x="1057" y="1041"/>
                    <a:pt x="1081" y="945"/>
                  </a:cubicBezTo>
                  <a:cubicBezTo>
                    <a:pt x="1129" y="777"/>
                    <a:pt x="1105" y="585"/>
                    <a:pt x="1009" y="441"/>
                  </a:cubicBezTo>
                  <a:cubicBezTo>
                    <a:pt x="1081" y="321"/>
                    <a:pt x="1081" y="177"/>
                    <a:pt x="985" y="81"/>
                  </a:cubicBezTo>
                  <a:cubicBezTo>
                    <a:pt x="922" y="31"/>
                    <a:pt x="845" y="0"/>
                    <a:pt x="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2"/>
            <p:cNvSpPr/>
            <p:nvPr/>
          </p:nvSpPr>
          <p:spPr>
            <a:xfrm>
              <a:off x="3651875" y="3041825"/>
              <a:ext cx="49225" cy="58350"/>
            </a:xfrm>
            <a:custGeom>
              <a:avLst/>
              <a:gdLst/>
              <a:ahLst/>
              <a:cxnLst/>
              <a:rect l="l" t="t" r="r" b="b"/>
              <a:pathLst>
                <a:path w="1969" h="2334" extrusionOk="0">
                  <a:moveTo>
                    <a:pt x="1392" y="1"/>
                  </a:moveTo>
                  <a:cubicBezTo>
                    <a:pt x="1259" y="1"/>
                    <a:pt x="1139" y="50"/>
                    <a:pt x="1032" y="139"/>
                  </a:cubicBezTo>
                  <a:cubicBezTo>
                    <a:pt x="1008" y="91"/>
                    <a:pt x="960" y="67"/>
                    <a:pt x="888" y="43"/>
                  </a:cubicBezTo>
                  <a:cubicBezTo>
                    <a:pt x="870" y="40"/>
                    <a:pt x="852" y="39"/>
                    <a:pt x="834" y="39"/>
                  </a:cubicBezTo>
                  <a:cubicBezTo>
                    <a:pt x="709" y="39"/>
                    <a:pt x="594" y="110"/>
                    <a:pt x="552" y="235"/>
                  </a:cubicBezTo>
                  <a:cubicBezTo>
                    <a:pt x="456" y="595"/>
                    <a:pt x="336" y="955"/>
                    <a:pt x="240" y="1315"/>
                  </a:cubicBezTo>
                  <a:cubicBezTo>
                    <a:pt x="144" y="1603"/>
                    <a:pt x="0" y="2011"/>
                    <a:pt x="312" y="2251"/>
                  </a:cubicBezTo>
                  <a:cubicBezTo>
                    <a:pt x="387" y="2310"/>
                    <a:pt x="462" y="2333"/>
                    <a:pt x="535" y="2333"/>
                  </a:cubicBezTo>
                  <a:cubicBezTo>
                    <a:pt x="672" y="2333"/>
                    <a:pt x="803" y="2250"/>
                    <a:pt x="912" y="2155"/>
                  </a:cubicBezTo>
                  <a:cubicBezTo>
                    <a:pt x="1104" y="2083"/>
                    <a:pt x="1224" y="1915"/>
                    <a:pt x="1320" y="1771"/>
                  </a:cubicBezTo>
                  <a:cubicBezTo>
                    <a:pt x="1392" y="1651"/>
                    <a:pt x="1464" y="1507"/>
                    <a:pt x="1513" y="1387"/>
                  </a:cubicBezTo>
                  <a:cubicBezTo>
                    <a:pt x="1585" y="1243"/>
                    <a:pt x="1657" y="1123"/>
                    <a:pt x="1705" y="979"/>
                  </a:cubicBezTo>
                  <a:cubicBezTo>
                    <a:pt x="1825" y="691"/>
                    <a:pt x="1969" y="163"/>
                    <a:pt x="1537" y="19"/>
                  </a:cubicBezTo>
                  <a:cubicBezTo>
                    <a:pt x="1487" y="7"/>
                    <a:pt x="1439" y="1"/>
                    <a:pt x="1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3695675" y="3060200"/>
              <a:ext cx="34225" cy="58800"/>
            </a:xfrm>
            <a:custGeom>
              <a:avLst/>
              <a:gdLst/>
              <a:ahLst/>
              <a:cxnLst/>
              <a:rect l="l" t="t" r="r" b="b"/>
              <a:pathLst>
                <a:path w="1369" h="2352" extrusionOk="0">
                  <a:moveTo>
                    <a:pt x="916" y="0"/>
                  </a:moveTo>
                  <a:cubicBezTo>
                    <a:pt x="844" y="0"/>
                    <a:pt x="773" y="24"/>
                    <a:pt x="721" y="76"/>
                  </a:cubicBezTo>
                  <a:cubicBezTo>
                    <a:pt x="505" y="316"/>
                    <a:pt x="337" y="604"/>
                    <a:pt x="289" y="940"/>
                  </a:cubicBezTo>
                  <a:cubicBezTo>
                    <a:pt x="145" y="1300"/>
                    <a:pt x="49" y="1684"/>
                    <a:pt x="25" y="2069"/>
                  </a:cubicBezTo>
                  <a:cubicBezTo>
                    <a:pt x="1" y="2189"/>
                    <a:pt x="97" y="2285"/>
                    <a:pt x="193" y="2333"/>
                  </a:cubicBezTo>
                  <a:cubicBezTo>
                    <a:pt x="219" y="2346"/>
                    <a:pt x="248" y="2352"/>
                    <a:pt x="278" y="2352"/>
                  </a:cubicBezTo>
                  <a:cubicBezTo>
                    <a:pt x="354" y="2352"/>
                    <a:pt x="435" y="2312"/>
                    <a:pt x="505" y="2261"/>
                  </a:cubicBezTo>
                  <a:cubicBezTo>
                    <a:pt x="1105" y="1780"/>
                    <a:pt x="1369" y="940"/>
                    <a:pt x="1201" y="196"/>
                  </a:cubicBezTo>
                  <a:cubicBezTo>
                    <a:pt x="1170" y="74"/>
                    <a:pt x="1042" y="0"/>
                    <a:pt x="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3666275" y="3216300"/>
              <a:ext cx="39625" cy="63900"/>
            </a:xfrm>
            <a:custGeom>
              <a:avLst/>
              <a:gdLst/>
              <a:ahLst/>
              <a:cxnLst/>
              <a:rect l="l" t="t" r="r" b="b"/>
              <a:pathLst>
                <a:path w="1585" h="2556" extrusionOk="0">
                  <a:moveTo>
                    <a:pt x="961" y="1"/>
                  </a:moveTo>
                  <a:cubicBezTo>
                    <a:pt x="768" y="1"/>
                    <a:pt x="624" y="121"/>
                    <a:pt x="528" y="265"/>
                  </a:cubicBezTo>
                  <a:cubicBezTo>
                    <a:pt x="432" y="409"/>
                    <a:pt x="384" y="553"/>
                    <a:pt x="336" y="697"/>
                  </a:cubicBezTo>
                  <a:cubicBezTo>
                    <a:pt x="264" y="841"/>
                    <a:pt x="216" y="1009"/>
                    <a:pt x="168" y="1153"/>
                  </a:cubicBezTo>
                  <a:cubicBezTo>
                    <a:pt x="120" y="1297"/>
                    <a:pt x="96" y="1465"/>
                    <a:pt x="72" y="1609"/>
                  </a:cubicBezTo>
                  <a:cubicBezTo>
                    <a:pt x="24" y="1777"/>
                    <a:pt x="0" y="1945"/>
                    <a:pt x="0" y="2113"/>
                  </a:cubicBezTo>
                  <a:cubicBezTo>
                    <a:pt x="0" y="2305"/>
                    <a:pt x="120" y="2497"/>
                    <a:pt x="312" y="2545"/>
                  </a:cubicBezTo>
                  <a:cubicBezTo>
                    <a:pt x="334" y="2552"/>
                    <a:pt x="355" y="2555"/>
                    <a:pt x="376" y="2555"/>
                  </a:cubicBezTo>
                  <a:cubicBezTo>
                    <a:pt x="427" y="2555"/>
                    <a:pt x="478" y="2538"/>
                    <a:pt x="528" y="2521"/>
                  </a:cubicBezTo>
                  <a:cubicBezTo>
                    <a:pt x="572" y="2543"/>
                    <a:pt x="620" y="2555"/>
                    <a:pt x="670" y="2555"/>
                  </a:cubicBezTo>
                  <a:cubicBezTo>
                    <a:pt x="732" y="2555"/>
                    <a:pt x="798" y="2537"/>
                    <a:pt x="864" y="2497"/>
                  </a:cubicBezTo>
                  <a:cubicBezTo>
                    <a:pt x="1009" y="2425"/>
                    <a:pt x="1081" y="2257"/>
                    <a:pt x="1153" y="2113"/>
                  </a:cubicBezTo>
                  <a:cubicBezTo>
                    <a:pt x="1321" y="1825"/>
                    <a:pt x="1465" y="1537"/>
                    <a:pt x="1537" y="1225"/>
                  </a:cubicBezTo>
                  <a:cubicBezTo>
                    <a:pt x="1585" y="913"/>
                    <a:pt x="1585" y="553"/>
                    <a:pt x="1417" y="265"/>
                  </a:cubicBezTo>
                  <a:cubicBezTo>
                    <a:pt x="1321" y="121"/>
                    <a:pt x="1153" y="1"/>
                    <a:pt x="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3639875" y="3197400"/>
              <a:ext cx="25225" cy="39600"/>
            </a:xfrm>
            <a:custGeom>
              <a:avLst/>
              <a:gdLst/>
              <a:ahLst/>
              <a:cxnLst/>
              <a:rect l="l" t="t" r="r" b="b"/>
              <a:pathLst>
                <a:path w="1009" h="1584" extrusionOk="0">
                  <a:moveTo>
                    <a:pt x="646" y="0"/>
                  </a:moveTo>
                  <a:cubicBezTo>
                    <a:pt x="621" y="0"/>
                    <a:pt x="598" y="4"/>
                    <a:pt x="576" y="13"/>
                  </a:cubicBezTo>
                  <a:cubicBezTo>
                    <a:pt x="384" y="61"/>
                    <a:pt x="240" y="205"/>
                    <a:pt x="168" y="397"/>
                  </a:cubicBezTo>
                  <a:cubicBezTo>
                    <a:pt x="168" y="397"/>
                    <a:pt x="168" y="421"/>
                    <a:pt x="168" y="421"/>
                  </a:cubicBezTo>
                  <a:cubicBezTo>
                    <a:pt x="24" y="733"/>
                    <a:pt x="0" y="1069"/>
                    <a:pt x="72" y="1381"/>
                  </a:cubicBezTo>
                  <a:cubicBezTo>
                    <a:pt x="102" y="1514"/>
                    <a:pt x="222" y="1583"/>
                    <a:pt x="344" y="1583"/>
                  </a:cubicBezTo>
                  <a:cubicBezTo>
                    <a:pt x="420" y="1583"/>
                    <a:pt x="497" y="1556"/>
                    <a:pt x="552" y="1501"/>
                  </a:cubicBezTo>
                  <a:cubicBezTo>
                    <a:pt x="888" y="1165"/>
                    <a:pt x="1008" y="661"/>
                    <a:pt x="912" y="205"/>
                  </a:cubicBezTo>
                  <a:cubicBezTo>
                    <a:pt x="893" y="86"/>
                    <a:pt x="759" y="0"/>
                    <a:pt x="6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2834575" y="3041450"/>
              <a:ext cx="37250" cy="52325"/>
            </a:xfrm>
            <a:custGeom>
              <a:avLst/>
              <a:gdLst/>
              <a:ahLst/>
              <a:cxnLst/>
              <a:rect l="l" t="t" r="r" b="b"/>
              <a:pathLst>
                <a:path w="1490" h="2093" extrusionOk="0">
                  <a:moveTo>
                    <a:pt x="319" y="1"/>
                  </a:moveTo>
                  <a:cubicBezTo>
                    <a:pt x="174" y="1"/>
                    <a:pt x="49" y="110"/>
                    <a:pt x="49" y="274"/>
                  </a:cubicBezTo>
                  <a:cubicBezTo>
                    <a:pt x="49" y="322"/>
                    <a:pt x="49" y="346"/>
                    <a:pt x="49" y="394"/>
                  </a:cubicBezTo>
                  <a:cubicBezTo>
                    <a:pt x="25" y="418"/>
                    <a:pt x="1" y="466"/>
                    <a:pt x="1" y="514"/>
                  </a:cubicBezTo>
                  <a:cubicBezTo>
                    <a:pt x="73" y="1162"/>
                    <a:pt x="409" y="1738"/>
                    <a:pt x="961" y="2050"/>
                  </a:cubicBezTo>
                  <a:cubicBezTo>
                    <a:pt x="1004" y="2079"/>
                    <a:pt x="1056" y="2093"/>
                    <a:pt x="1107" y="2093"/>
                  </a:cubicBezTo>
                  <a:cubicBezTo>
                    <a:pt x="1229" y="2093"/>
                    <a:pt x="1352" y="2017"/>
                    <a:pt x="1369" y="1882"/>
                  </a:cubicBezTo>
                  <a:cubicBezTo>
                    <a:pt x="1489" y="1162"/>
                    <a:pt x="1129" y="370"/>
                    <a:pt x="457" y="34"/>
                  </a:cubicBezTo>
                  <a:cubicBezTo>
                    <a:pt x="411" y="11"/>
                    <a:pt x="364" y="1"/>
                    <a:pt x="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2"/>
            <p:cNvSpPr/>
            <p:nvPr/>
          </p:nvSpPr>
          <p:spPr>
            <a:xfrm>
              <a:off x="2871800" y="3011400"/>
              <a:ext cx="33625" cy="47875"/>
            </a:xfrm>
            <a:custGeom>
              <a:avLst/>
              <a:gdLst/>
              <a:ahLst/>
              <a:cxnLst/>
              <a:rect l="l" t="t" r="r" b="b"/>
              <a:pathLst>
                <a:path w="1345" h="1915" extrusionOk="0">
                  <a:moveTo>
                    <a:pt x="429" y="0"/>
                  </a:moveTo>
                  <a:cubicBezTo>
                    <a:pt x="384" y="0"/>
                    <a:pt x="336" y="12"/>
                    <a:pt x="288" y="36"/>
                  </a:cubicBezTo>
                  <a:cubicBezTo>
                    <a:pt x="144" y="36"/>
                    <a:pt x="0" y="156"/>
                    <a:pt x="0" y="324"/>
                  </a:cubicBezTo>
                  <a:cubicBezTo>
                    <a:pt x="24" y="900"/>
                    <a:pt x="288" y="1452"/>
                    <a:pt x="744" y="1836"/>
                  </a:cubicBezTo>
                  <a:cubicBezTo>
                    <a:pt x="803" y="1875"/>
                    <a:pt x="878" y="1915"/>
                    <a:pt x="955" y="1915"/>
                  </a:cubicBezTo>
                  <a:cubicBezTo>
                    <a:pt x="973" y="1915"/>
                    <a:pt x="991" y="1913"/>
                    <a:pt x="1008" y="1908"/>
                  </a:cubicBezTo>
                  <a:cubicBezTo>
                    <a:pt x="1104" y="1860"/>
                    <a:pt x="1176" y="1788"/>
                    <a:pt x="1200" y="1692"/>
                  </a:cubicBezTo>
                  <a:cubicBezTo>
                    <a:pt x="1224" y="1644"/>
                    <a:pt x="1248" y="1596"/>
                    <a:pt x="1248" y="1524"/>
                  </a:cubicBezTo>
                  <a:cubicBezTo>
                    <a:pt x="1296" y="1476"/>
                    <a:pt x="1296" y="1428"/>
                    <a:pt x="1296" y="1380"/>
                  </a:cubicBezTo>
                  <a:cubicBezTo>
                    <a:pt x="1344" y="852"/>
                    <a:pt x="1032" y="276"/>
                    <a:pt x="552" y="36"/>
                  </a:cubicBezTo>
                  <a:cubicBezTo>
                    <a:pt x="516" y="12"/>
                    <a:pt x="474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2"/>
            <p:cNvSpPr/>
            <p:nvPr/>
          </p:nvSpPr>
          <p:spPr>
            <a:xfrm>
              <a:off x="2907800" y="2977475"/>
              <a:ext cx="40225" cy="56450"/>
            </a:xfrm>
            <a:custGeom>
              <a:avLst/>
              <a:gdLst/>
              <a:ahLst/>
              <a:cxnLst/>
              <a:rect l="l" t="t" r="r" b="b"/>
              <a:pathLst>
                <a:path w="1609" h="2258" extrusionOk="0">
                  <a:moveTo>
                    <a:pt x="720" y="1"/>
                  </a:moveTo>
                  <a:cubicBezTo>
                    <a:pt x="624" y="1"/>
                    <a:pt x="528" y="25"/>
                    <a:pt x="432" y="73"/>
                  </a:cubicBezTo>
                  <a:cubicBezTo>
                    <a:pt x="384" y="49"/>
                    <a:pt x="336" y="49"/>
                    <a:pt x="312" y="49"/>
                  </a:cubicBezTo>
                  <a:cubicBezTo>
                    <a:pt x="144" y="49"/>
                    <a:pt x="24" y="169"/>
                    <a:pt x="24" y="313"/>
                  </a:cubicBezTo>
                  <a:cubicBezTo>
                    <a:pt x="0" y="793"/>
                    <a:pt x="120" y="1273"/>
                    <a:pt x="360" y="1657"/>
                  </a:cubicBezTo>
                  <a:cubicBezTo>
                    <a:pt x="480" y="1873"/>
                    <a:pt x="648" y="2113"/>
                    <a:pt x="864" y="2209"/>
                  </a:cubicBezTo>
                  <a:cubicBezTo>
                    <a:pt x="937" y="2243"/>
                    <a:pt x="1007" y="2258"/>
                    <a:pt x="1075" y="2258"/>
                  </a:cubicBezTo>
                  <a:cubicBezTo>
                    <a:pt x="1298" y="2258"/>
                    <a:pt x="1481" y="2089"/>
                    <a:pt x="1536" y="1849"/>
                  </a:cubicBezTo>
                  <a:cubicBezTo>
                    <a:pt x="1608" y="1633"/>
                    <a:pt x="1584" y="1369"/>
                    <a:pt x="1560" y="1129"/>
                  </a:cubicBezTo>
                  <a:cubicBezTo>
                    <a:pt x="1512" y="889"/>
                    <a:pt x="1416" y="649"/>
                    <a:pt x="1296" y="457"/>
                  </a:cubicBezTo>
                  <a:cubicBezTo>
                    <a:pt x="1176" y="241"/>
                    <a:pt x="984" y="25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2"/>
            <p:cNvSpPr/>
            <p:nvPr/>
          </p:nvSpPr>
          <p:spPr>
            <a:xfrm>
              <a:off x="2815375" y="2950975"/>
              <a:ext cx="19225" cy="34500"/>
            </a:xfrm>
            <a:custGeom>
              <a:avLst/>
              <a:gdLst/>
              <a:ahLst/>
              <a:cxnLst/>
              <a:rect l="l" t="t" r="r" b="b"/>
              <a:pathLst>
                <a:path w="769" h="1380" extrusionOk="0">
                  <a:moveTo>
                    <a:pt x="354" y="0"/>
                  </a:moveTo>
                  <a:cubicBezTo>
                    <a:pt x="230" y="0"/>
                    <a:pt x="115" y="71"/>
                    <a:pt x="73" y="197"/>
                  </a:cubicBezTo>
                  <a:cubicBezTo>
                    <a:pt x="1" y="557"/>
                    <a:pt x="25" y="917"/>
                    <a:pt x="193" y="1229"/>
                  </a:cubicBezTo>
                  <a:cubicBezTo>
                    <a:pt x="233" y="1329"/>
                    <a:pt x="323" y="1379"/>
                    <a:pt x="421" y="1379"/>
                  </a:cubicBezTo>
                  <a:cubicBezTo>
                    <a:pt x="441" y="1379"/>
                    <a:pt x="461" y="1377"/>
                    <a:pt x="481" y="1373"/>
                  </a:cubicBezTo>
                  <a:cubicBezTo>
                    <a:pt x="577" y="1349"/>
                    <a:pt x="673" y="1277"/>
                    <a:pt x="697" y="1181"/>
                  </a:cubicBezTo>
                  <a:cubicBezTo>
                    <a:pt x="745" y="1037"/>
                    <a:pt x="769" y="893"/>
                    <a:pt x="769" y="749"/>
                  </a:cubicBezTo>
                  <a:cubicBezTo>
                    <a:pt x="745" y="581"/>
                    <a:pt x="721" y="437"/>
                    <a:pt x="649" y="293"/>
                  </a:cubicBezTo>
                  <a:cubicBezTo>
                    <a:pt x="649" y="269"/>
                    <a:pt x="625" y="245"/>
                    <a:pt x="625" y="245"/>
                  </a:cubicBezTo>
                  <a:cubicBezTo>
                    <a:pt x="601" y="125"/>
                    <a:pt x="529" y="29"/>
                    <a:pt x="409" y="5"/>
                  </a:cubicBezTo>
                  <a:cubicBezTo>
                    <a:pt x="391" y="2"/>
                    <a:pt x="372" y="0"/>
                    <a:pt x="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2"/>
            <p:cNvSpPr/>
            <p:nvPr/>
          </p:nvSpPr>
          <p:spPr>
            <a:xfrm>
              <a:off x="2832175" y="2873500"/>
              <a:ext cx="40250" cy="72950"/>
            </a:xfrm>
            <a:custGeom>
              <a:avLst/>
              <a:gdLst/>
              <a:ahLst/>
              <a:cxnLst/>
              <a:rect l="l" t="t" r="r" b="b"/>
              <a:pathLst>
                <a:path w="1610" h="2918" extrusionOk="0">
                  <a:moveTo>
                    <a:pt x="664" y="0"/>
                  </a:moveTo>
                  <a:cubicBezTo>
                    <a:pt x="617" y="0"/>
                    <a:pt x="569" y="12"/>
                    <a:pt x="529" y="32"/>
                  </a:cubicBezTo>
                  <a:cubicBezTo>
                    <a:pt x="409" y="32"/>
                    <a:pt x="289" y="104"/>
                    <a:pt x="241" y="224"/>
                  </a:cubicBezTo>
                  <a:cubicBezTo>
                    <a:pt x="1" y="992"/>
                    <a:pt x="121" y="1856"/>
                    <a:pt x="577" y="2504"/>
                  </a:cubicBezTo>
                  <a:cubicBezTo>
                    <a:pt x="709" y="2680"/>
                    <a:pt x="882" y="2918"/>
                    <a:pt x="1114" y="2918"/>
                  </a:cubicBezTo>
                  <a:cubicBezTo>
                    <a:pt x="1135" y="2918"/>
                    <a:pt x="1156" y="2916"/>
                    <a:pt x="1177" y="2912"/>
                  </a:cubicBezTo>
                  <a:cubicBezTo>
                    <a:pt x="1417" y="2840"/>
                    <a:pt x="1489" y="2600"/>
                    <a:pt x="1537" y="2408"/>
                  </a:cubicBezTo>
                  <a:cubicBezTo>
                    <a:pt x="1609" y="2000"/>
                    <a:pt x="1609" y="1616"/>
                    <a:pt x="1513" y="1232"/>
                  </a:cubicBezTo>
                  <a:cubicBezTo>
                    <a:pt x="1393" y="800"/>
                    <a:pt x="1153" y="392"/>
                    <a:pt x="841" y="80"/>
                  </a:cubicBezTo>
                  <a:cubicBezTo>
                    <a:pt x="799" y="23"/>
                    <a:pt x="732" y="0"/>
                    <a:pt x="6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2"/>
            <p:cNvSpPr/>
            <p:nvPr/>
          </p:nvSpPr>
          <p:spPr>
            <a:xfrm>
              <a:off x="2871800" y="2870875"/>
              <a:ext cx="24625" cy="40325"/>
            </a:xfrm>
            <a:custGeom>
              <a:avLst/>
              <a:gdLst/>
              <a:ahLst/>
              <a:cxnLst/>
              <a:rect l="l" t="t" r="r" b="b"/>
              <a:pathLst>
                <a:path w="985" h="1613" extrusionOk="0">
                  <a:moveTo>
                    <a:pt x="287" y="1"/>
                  </a:moveTo>
                  <a:cubicBezTo>
                    <a:pt x="241" y="1"/>
                    <a:pt x="196" y="12"/>
                    <a:pt x="168" y="41"/>
                  </a:cubicBezTo>
                  <a:cubicBezTo>
                    <a:pt x="96" y="65"/>
                    <a:pt x="48" y="137"/>
                    <a:pt x="24" y="209"/>
                  </a:cubicBezTo>
                  <a:cubicBezTo>
                    <a:pt x="0" y="449"/>
                    <a:pt x="0" y="689"/>
                    <a:pt x="96" y="929"/>
                  </a:cubicBezTo>
                  <a:cubicBezTo>
                    <a:pt x="168" y="1145"/>
                    <a:pt x="288" y="1361"/>
                    <a:pt x="480" y="1529"/>
                  </a:cubicBezTo>
                  <a:cubicBezTo>
                    <a:pt x="543" y="1576"/>
                    <a:pt x="626" y="1612"/>
                    <a:pt x="702" y="1612"/>
                  </a:cubicBezTo>
                  <a:cubicBezTo>
                    <a:pt x="743" y="1612"/>
                    <a:pt x="783" y="1602"/>
                    <a:pt x="816" y="1577"/>
                  </a:cubicBezTo>
                  <a:cubicBezTo>
                    <a:pt x="912" y="1505"/>
                    <a:pt x="984" y="1385"/>
                    <a:pt x="936" y="1265"/>
                  </a:cubicBezTo>
                  <a:cubicBezTo>
                    <a:pt x="864" y="977"/>
                    <a:pt x="768" y="713"/>
                    <a:pt x="696" y="449"/>
                  </a:cubicBezTo>
                  <a:cubicBezTo>
                    <a:pt x="672" y="377"/>
                    <a:pt x="624" y="329"/>
                    <a:pt x="576" y="281"/>
                  </a:cubicBezTo>
                  <a:cubicBezTo>
                    <a:pt x="576" y="233"/>
                    <a:pt x="576" y="185"/>
                    <a:pt x="552" y="137"/>
                  </a:cubicBezTo>
                  <a:cubicBezTo>
                    <a:pt x="504" y="89"/>
                    <a:pt x="432" y="17"/>
                    <a:pt x="384" y="17"/>
                  </a:cubicBezTo>
                  <a:cubicBezTo>
                    <a:pt x="354" y="7"/>
                    <a:pt x="320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2"/>
            <p:cNvSpPr/>
            <p:nvPr/>
          </p:nvSpPr>
          <p:spPr>
            <a:xfrm>
              <a:off x="2812375" y="2738675"/>
              <a:ext cx="33025" cy="56200"/>
            </a:xfrm>
            <a:custGeom>
              <a:avLst/>
              <a:gdLst/>
              <a:ahLst/>
              <a:cxnLst/>
              <a:rect l="l" t="t" r="r" b="b"/>
              <a:pathLst>
                <a:path w="1321" h="2248" extrusionOk="0">
                  <a:moveTo>
                    <a:pt x="337" y="0"/>
                  </a:moveTo>
                  <a:cubicBezTo>
                    <a:pt x="169" y="0"/>
                    <a:pt x="73" y="120"/>
                    <a:pt x="73" y="288"/>
                  </a:cubicBezTo>
                  <a:cubicBezTo>
                    <a:pt x="1" y="912"/>
                    <a:pt x="169" y="1560"/>
                    <a:pt x="481" y="2112"/>
                  </a:cubicBezTo>
                  <a:cubicBezTo>
                    <a:pt x="543" y="2199"/>
                    <a:pt x="643" y="2247"/>
                    <a:pt x="739" y="2247"/>
                  </a:cubicBezTo>
                  <a:cubicBezTo>
                    <a:pt x="829" y="2247"/>
                    <a:pt x="915" y="2205"/>
                    <a:pt x="961" y="2112"/>
                  </a:cubicBezTo>
                  <a:cubicBezTo>
                    <a:pt x="1321" y="1488"/>
                    <a:pt x="1225" y="648"/>
                    <a:pt x="721" y="120"/>
                  </a:cubicBezTo>
                  <a:cubicBezTo>
                    <a:pt x="673" y="72"/>
                    <a:pt x="577" y="48"/>
                    <a:pt x="505" y="48"/>
                  </a:cubicBezTo>
                  <a:cubicBezTo>
                    <a:pt x="457" y="24"/>
                    <a:pt x="385" y="0"/>
                    <a:pt x="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2"/>
            <p:cNvSpPr/>
            <p:nvPr/>
          </p:nvSpPr>
          <p:spPr>
            <a:xfrm>
              <a:off x="2912000" y="3152975"/>
              <a:ext cx="59425" cy="77650"/>
            </a:xfrm>
            <a:custGeom>
              <a:avLst/>
              <a:gdLst/>
              <a:ahLst/>
              <a:cxnLst/>
              <a:rect l="l" t="t" r="r" b="b"/>
              <a:pathLst>
                <a:path w="2377" h="3106" extrusionOk="0">
                  <a:moveTo>
                    <a:pt x="432" y="1"/>
                  </a:moveTo>
                  <a:cubicBezTo>
                    <a:pt x="270" y="1"/>
                    <a:pt x="87" y="160"/>
                    <a:pt x="144" y="350"/>
                  </a:cubicBezTo>
                  <a:cubicBezTo>
                    <a:pt x="72" y="422"/>
                    <a:pt x="0" y="542"/>
                    <a:pt x="48" y="638"/>
                  </a:cubicBezTo>
                  <a:cubicBezTo>
                    <a:pt x="432" y="1622"/>
                    <a:pt x="1080" y="2438"/>
                    <a:pt x="1944" y="3062"/>
                  </a:cubicBezTo>
                  <a:cubicBezTo>
                    <a:pt x="1985" y="3092"/>
                    <a:pt x="2033" y="3105"/>
                    <a:pt x="2082" y="3105"/>
                  </a:cubicBezTo>
                  <a:cubicBezTo>
                    <a:pt x="2148" y="3105"/>
                    <a:pt x="2215" y="3080"/>
                    <a:pt x="2256" y="3038"/>
                  </a:cubicBezTo>
                  <a:cubicBezTo>
                    <a:pt x="2352" y="2966"/>
                    <a:pt x="2376" y="2870"/>
                    <a:pt x="2352" y="2750"/>
                  </a:cubicBezTo>
                  <a:cubicBezTo>
                    <a:pt x="2328" y="2582"/>
                    <a:pt x="2304" y="2438"/>
                    <a:pt x="2256" y="2294"/>
                  </a:cubicBezTo>
                  <a:cubicBezTo>
                    <a:pt x="2304" y="2030"/>
                    <a:pt x="2160" y="1814"/>
                    <a:pt x="2016" y="1622"/>
                  </a:cubicBezTo>
                  <a:cubicBezTo>
                    <a:pt x="2016" y="1598"/>
                    <a:pt x="1992" y="1574"/>
                    <a:pt x="1968" y="1550"/>
                  </a:cubicBezTo>
                  <a:cubicBezTo>
                    <a:pt x="1656" y="926"/>
                    <a:pt x="1176" y="398"/>
                    <a:pt x="552" y="38"/>
                  </a:cubicBezTo>
                  <a:cubicBezTo>
                    <a:pt x="517" y="12"/>
                    <a:pt x="475" y="1"/>
                    <a:pt x="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2"/>
            <p:cNvSpPr/>
            <p:nvPr/>
          </p:nvSpPr>
          <p:spPr>
            <a:xfrm>
              <a:off x="2946200" y="3120050"/>
              <a:ext cx="61225" cy="71350"/>
            </a:xfrm>
            <a:custGeom>
              <a:avLst/>
              <a:gdLst/>
              <a:ahLst/>
              <a:cxnLst/>
              <a:rect l="l" t="t" r="r" b="b"/>
              <a:pathLst>
                <a:path w="2449" h="2854" extrusionOk="0">
                  <a:moveTo>
                    <a:pt x="568" y="1"/>
                  </a:moveTo>
                  <a:cubicBezTo>
                    <a:pt x="547" y="1"/>
                    <a:pt x="526" y="4"/>
                    <a:pt x="504" y="11"/>
                  </a:cubicBezTo>
                  <a:cubicBezTo>
                    <a:pt x="384" y="59"/>
                    <a:pt x="312" y="179"/>
                    <a:pt x="312" y="299"/>
                  </a:cubicBezTo>
                  <a:cubicBezTo>
                    <a:pt x="0" y="683"/>
                    <a:pt x="312" y="1331"/>
                    <a:pt x="504" y="1691"/>
                  </a:cubicBezTo>
                  <a:cubicBezTo>
                    <a:pt x="648" y="1931"/>
                    <a:pt x="816" y="2147"/>
                    <a:pt x="1008" y="2339"/>
                  </a:cubicBezTo>
                  <a:cubicBezTo>
                    <a:pt x="1185" y="2515"/>
                    <a:pt x="1443" y="2753"/>
                    <a:pt x="1707" y="2753"/>
                  </a:cubicBezTo>
                  <a:cubicBezTo>
                    <a:pt x="1730" y="2753"/>
                    <a:pt x="1753" y="2751"/>
                    <a:pt x="1777" y="2747"/>
                  </a:cubicBezTo>
                  <a:cubicBezTo>
                    <a:pt x="1777" y="2747"/>
                    <a:pt x="1801" y="2771"/>
                    <a:pt x="1801" y="2771"/>
                  </a:cubicBezTo>
                  <a:cubicBezTo>
                    <a:pt x="1856" y="2826"/>
                    <a:pt x="1932" y="2853"/>
                    <a:pt x="2009" y="2853"/>
                  </a:cubicBezTo>
                  <a:cubicBezTo>
                    <a:pt x="2130" y="2853"/>
                    <a:pt x="2251" y="2784"/>
                    <a:pt x="2281" y="2651"/>
                  </a:cubicBezTo>
                  <a:cubicBezTo>
                    <a:pt x="2449" y="1571"/>
                    <a:pt x="1849" y="491"/>
                    <a:pt x="816" y="59"/>
                  </a:cubicBezTo>
                  <a:cubicBezTo>
                    <a:pt x="792" y="35"/>
                    <a:pt x="744" y="35"/>
                    <a:pt x="720" y="35"/>
                  </a:cubicBezTo>
                  <a:cubicBezTo>
                    <a:pt x="670" y="18"/>
                    <a:pt x="619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2"/>
            <p:cNvSpPr/>
            <p:nvPr/>
          </p:nvSpPr>
          <p:spPr>
            <a:xfrm>
              <a:off x="2989400" y="3103500"/>
              <a:ext cx="31225" cy="41000"/>
            </a:xfrm>
            <a:custGeom>
              <a:avLst/>
              <a:gdLst/>
              <a:ahLst/>
              <a:cxnLst/>
              <a:rect l="l" t="t" r="r" b="b"/>
              <a:pathLst>
                <a:path w="1249" h="1640" extrusionOk="0">
                  <a:moveTo>
                    <a:pt x="289" y="0"/>
                  </a:moveTo>
                  <a:cubicBezTo>
                    <a:pt x="145" y="0"/>
                    <a:pt x="1" y="120"/>
                    <a:pt x="1" y="265"/>
                  </a:cubicBezTo>
                  <a:cubicBezTo>
                    <a:pt x="49" y="817"/>
                    <a:pt x="337" y="1321"/>
                    <a:pt x="817" y="1609"/>
                  </a:cubicBezTo>
                  <a:cubicBezTo>
                    <a:pt x="859" y="1630"/>
                    <a:pt x="902" y="1639"/>
                    <a:pt x="944" y="1639"/>
                  </a:cubicBezTo>
                  <a:cubicBezTo>
                    <a:pt x="1093" y="1639"/>
                    <a:pt x="1225" y="1519"/>
                    <a:pt x="1225" y="1369"/>
                  </a:cubicBezTo>
                  <a:cubicBezTo>
                    <a:pt x="1249" y="1105"/>
                    <a:pt x="1177" y="841"/>
                    <a:pt x="1057" y="625"/>
                  </a:cubicBezTo>
                  <a:cubicBezTo>
                    <a:pt x="961" y="385"/>
                    <a:pt x="769" y="193"/>
                    <a:pt x="577" y="48"/>
                  </a:cubicBezTo>
                  <a:cubicBezTo>
                    <a:pt x="529" y="0"/>
                    <a:pt x="433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2"/>
            <p:cNvSpPr/>
            <p:nvPr/>
          </p:nvSpPr>
          <p:spPr>
            <a:xfrm>
              <a:off x="3017000" y="3308675"/>
              <a:ext cx="67825" cy="80550"/>
            </a:xfrm>
            <a:custGeom>
              <a:avLst/>
              <a:gdLst/>
              <a:ahLst/>
              <a:cxnLst/>
              <a:rect l="l" t="t" r="r" b="b"/>
              <a:pathLst>
                <a:path w="2713" h="3222" extrusionOk="0">
                  <a:moveTo>
                    <a:pt x="697" y="578"/>
                  </a:moveTo>
                  <a:cubicBezTo>
                    <a:pt x="721" y="602"/>
                    <a:pt x="745" y="650"/>
                    <a:pt x="769" y="674"/>
                  </a:cubicBezTo>
                  <a:cubicBezTo>
                    <a:pt x="793" y="698"/>
                    <a:pt x="817" y="722"/>
                    <a:pt x="841" y="746"/>
                  </a:cubicBezTo>
                  <a:cubicBezTo>
                    <a:pt x="793" y="770"/>
                    <a:pt x="769" y="770"/>
                    <a:pt x="745" y="794"/>
                  </a:cubicBezTo>
                  <a:cubicBezTo>
                    <a:pt x="745" y="770"/>
                    <a:pt x="721" y="770"/>
                    <a:pt x="721" y="746"/>
                  </a:cubicBezTo>
                  <a:cubicBezTo>
                    <a:pt x="721" y="722"/>
                    <a:pt x="697" y="650"/>
                    <a:pt x="697" y="626"/>
                  </a:cubicBezTo>
                  <a:cubicBezTo>
                    <a:pt x="697" y="626"/>
                    <a:pt x="697" y="602"/>
                    <a:pt x="697" y="578"/>
                  </a:cubicBezTo>
                  <a:close/>
                  <a:moveTo>
                    <a:pt x="693" y="0"/>
                  </a:moveTo>
                  <a:cubicBezTo>
                    <a:pt x="679" y="0"/>
                    <a:pt x="664" y="1"/>
                    <a:pt x="649" y="2"/>
                  </a:cubicBezTo>
                  <a:cubicBezTo>
                    <a:pt x="481" y="2"/>
                    <a:pt x="361" y="98"/>
                    <a:pt x="265" y="218"/>
                  </a:cubicBezTo>
                  <a:cubicBezTo>
                    <a:pt x="121" y="266"/>
                    <a:pt x="1" y="386"/>
                    <a:pt x="49" y="554"/>
                  </a:cubicBezTo>
                  <a:cubicBezTo>
                    <a:pt x="241" y="1418"/>
                    <a:pt x="697" y="2235"/>
                    <a:pt x="1369" y="2835"/>
                  </a:cubicBezTo>
                  <a:cubicBezTo>
                    <a:pt x="1561" y="3003"/>
                    <a:pt x="1777" y="3195"/>
                    <a:pt x="2041" y="3219"/>
                  </a:cubicBezTo>
                  <a:cubicBezTo>
                    <a:pt x="2058" y="3220"/>
                    <a:pt x="2076" y="3221"/>
                    <a:pt x="2093" y="3221"/>
                  </a:cubicBezTo>
                  <a:cubicBezTo>
                    <a:pt x="2312" y="3221"/>
                    <a:pt x="2502" y="3081"/>
                    <a:pt x="2569" y="2859"/>
                  </a:cubicBezTo>
                  <a:cubicBezTo>
                    <a:pt x="2713" y="2403"/>
                    <a:pt x="2353" y="1946"/>
                    <a:pt x="2137" y="1610"/>
                  </a:cubicBezTo>
                  <a:cubicBezTo>
                    <a:pt x="1873" y="1178"/>
                    <a:pt x="1561" y="770"/>
                    <a:pt x="1249" y="362"/>
                  </a:cubicBezTo>
                  <a:cubicBezTo>
                    <a:pt x="1090" y="181"/>
                    <a:pt x="932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2"/>
            <p:cNvSpPr/>
            <p:nvPr/>
          </p:nvSpPr>
          <p:spPr>
            <a:xfrm>
              <a:off x="3050000" y="3263350"/>
              <a:ext cx="69050" cy="84275"/>
            </a:xfrm>
            <a:custGeom>
              <a:avLst/>
              <a:gdLst/>
              <a:ahLst/>
              <a:cxnLst/>
              <a:rect l="l" t="t" r="r" b="b"/>
              <a:pathLst>
                <a:path w="2762" h="3371" extrusionOk="0">
                  <a:moveTo>
                    <a:pt x="588" y="1"/>
                  </a:moveTo>
                  <a:cubicBezTo>
                    <a:pt x="462" y="1"/>
                    <a:pt x="330" y="85"/>
                    <a:pt x="313" y="207"/>
                  </a:cubicBezTo>
                  <a:cubicBezTo>
                    <a:pt x="289" y="375"/>
                    <a:pt x="265" y="519"/>
                    <a:pt x="289" y="687"/>
                  </a:cubicBezTo>
                  <a:cubicBezTo>
                    <a:pt x="1" y="1239"/>
                    <a:pt x="409" y="1791"/>
                    <a:pt x="769" y="2199"/>
                  </a:cubicBezTo>
                  <a:cubicBezTo>
                    <a:pt x="1129" y="2655"/>
                    <a:pt x="1561" y="3015"/>
                    <a:pt x="2041" y="3327"/>
                  </a:cubicBezTo>
                  <a:cubicBezTo>
                    <a:pt x="2089" y="3357"/>
                    <a:pt x="2140" y="3371"/>
                    <a:pt x="2190" y="3371"/>
                  </a:cubicBezTo>
                  <a:cubicBezTo>
                    <a:pt x="2338" y="3371"/>
                    <a:pt x="2473" y="3249"/>
                    <a:pt x="2473" y="3087"/>
                  </a:cubicBezTo>
                  <a:cubicBezTo>
                    <a:pt x="2473" y="2991"/>
                    <a:pt x="2473" y="2895"/>
                    <a:pt x="2449" y="2799"/>
                  </a:cubicBezTo>
                  <a:cubicBezTo>
                    <a:pt x="2473" y="2775"/>
                    <a:pt x="2497" y="2751"/>
                    <a:pt x="2497" y="2727"/>
                  </a:cubicBezTo>
                  <a:cubicBezTo>
                    <a:pt x="2761" y="2367"/>
                    <a:pt x="2521" y="1791"/>
                    <a:pt x="2281" y="1455"/>
                  </a:cubicBezTo>
                  <a:cubicBezTo>
                    <a:pt x="2113" y="1215"/>
                    <a:pt x="1921" y="1023"/>
                    <a:pt x="1681" y="879"/>
                  </a:cubicBezTo>
                  <a:cubicBezTo>
                    <a:pt x="1417" y="543"/>
                    <a:pt x="1081" y="255"/>
                    <a:pt x="721" y="39"/>
                  </a:cubicBezTo>
                  <a:cubicBezTo>
                    <a:pt x="682" y="13"/>
                    <a:pt x="635" y="1"/>
                    <a:pt x="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2"/>
            <p:cNvSpPr/>
            <p:nvPr/>
          </p:nvSpPr>
          <p:spPr>
            <a:xfrm>
              <a:off x="3096825" y="3225825"/>
              <a:ext cx="49825" cy="70425"/>
            </a:xfrm>
            <a:custGeom>
              <a:avLst/>
              <a:gdLst/>
              <a:ahLst/>
              <a:cxnLst/>
              <a:rect l="l" t="t" r="r" b="b"/>
              <a:pathLst>
                <a:path w="1993" h="2817" extrusionOk="0">
                  <a:moveTo>
                    <a:pt x="386" y="0"/>
                  </a:moveTo>
                  <a:cubicBezTo>
                    <a:pt x="330" y="0"/>
                    <a:pt x="273" y="9"/>
                    <a:pt x="216" y="28"/>
                  </a:cubicBezTo>
                  <a:cubicBezTo>
                    <a:pt x="96" y="76"/>
                    <a:pt x="0" y="172"/>
                    <a:pt x="0" y="292"/>
                  </a:cubicBezTo>
                  <a:cubicBezTo>
                    <a:pt x="48" y="676"/>
                    <a:pt x="144" y="1060"/>
                    <a:pt x="312" y="1396"/>
                  </a:cubicBezTo>
                  <a:cubicBezTo>
                    <a:pt x="384" y="1564"/>
                    <a:pt x="480" y="1732"/>
                    <a:pt x="600" y="1876"/>
                  </a:cubicBezTo>
                  <a:lnTo>
                    <a:pt x="624" y="1900"/>
                  </a:lnTo>
                  <a:cubicBezTo>
                    <a:pt x="840" y="2260"/>
                    <a:pt x="1128" y="2572"/>
                    <a:pt x="1488" y="2788"/>
                  </a:cubicBezTo>
                  <a:cubicBezTo>
                    <a:pt x="1526" y="2807"/>
                    <a:pt x="1570" y="2816"/>
                    <a:pt x="1615" y="2816"/>
                  </a:cubicBezTo>
                  <a:cubicBezTo>
                    <a:pt x="1743" y="2816"/>
                    <a:pt x="1878" y="2744"/>
                    <a:pt x="1896" y="2620"/>
                  </a:cubicBezTo>
                  <a:cubicBezTo>
                    <a:pt x="1992" y="2020"/>
                    <a:pt x="1776" y="1468"/>
                    <a:pt x="1488" y="988"/>
                  </a:cubicBezTo>
                  <a:cubicBezTo>
                    <a:pt x="1320" y="748"/>
                    <a:pt x="1176" y="508"/>
                    <a:pt x="984" y="316"/>
                  </a:cubicBezTo>
                  <a:cubicBezTo>
                    <a:pt x="830" y="143"/>
                    <a:pt x="614" y="0"/>
                    <a:pt x="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2"/>
            <p:cNvSpPr/>
            <p:nvPr/>
          </p:nvSpPr>
          <p:spPr>
            <a:xfrm>
              <a:off x="3128625" y="3436375"/>
              <a:ext cx="72025" cy="73450"/>
            </a:xfrm>
            <a:custGeom>
              <a:avLst/>
              <a:gdLst/>
              <a:ahLst/>
              <a:cxnLst/>
              <a:rect l="l" t="t" r="r" b="b"/>
              <a:pathLst>
                <a:path w="2881" h="2938" extrusionOk="0">
                  <a:moveTo>
                    <a:pt x="649" y="1"/>
                  </a:moveTo>
                  <a:cubicBezTo>
                    <a:pt x="484" y="1"/>
                    <a:pt x="313" y="54"/>
                    <a:pt x="192" y="175"/>
                  </a:cubicBezTo>
                  <a:cubicBezTo>
                    <a:pt x="0" y="367"/>
                    <a:pt x="0" y="655"/>
                    <a:pt x="72" y="895"/>
                  </a:cubicBezTo>
                  <a:cubicBezTo>
                    <a:pt x="240" y="1303"/>
                    <a:pt x="504" y="1687"/>
                    <a:pt x="816" y="1999"/>
                  </a:cubicBezTo>
                  <a:cubicBezTo>
                    <a:pt x="984" y="2167"/>
                    <a:pt x="1152" y="2311"/>
                    <a:pt x="1344" y="2431"/>
                  </a:cubicBezTo>
                  <a:cubicBezTo>
                    <a:pt x="1440" y="2503"/>
                    <a:pt x="1560" y="2575"/>
                    <a:pt x="1656" y="2623"/>
                  </a:cubicBezTo>
                  <a:lnTo>
                    <a:pt x="1680" y="2623"/>
                  </a:lnTo>
                  <a:cubicBezTo>
                    <a:pt x="1793" y="2780"/>
                    <a:pt x="1989" y="2937"/>
                    <a:pt x="2210" y="2937"/>
                  </a:cubicBezTo>
                  <a:cubicBezTo>
                    <a:pt x="2225" y="2937"/>
                    <a:pt x="2241" y="2937"/>
                    <a:pt x="2256" y="2935"/>
                  </a:cubicBezTo>
                  <a:cubicBezTo>
                    <a:pt x="2880" y="2887"/>
                    <a:pt x="2688" y="2095"/>
                    <a:pt x="2544" y="1735"/>
                  </a:cubicBezTo>
                  <a:cubicBezTo>
                    <a:pt x="2400" y="1303"/>
                    <a:pt x="2160" y="943"/>
                    <a:pt x="1848" y="631"/>
                  </a:cubicBezTo>
                  <a:cubicBezTo>
                    <a:pt x="1560" y="319"/>
                    <a:pt x="1176" y="55"/>
                    <a:pt x="744" y="7"/>
                  </a:cubicBezTo>
                  <a:cubicBezTo>
                    <a:pt x="713" y="3"/>
                    <a:pt x="681" y="1"/>
                    <a:pt x="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2"/>
            <p:cNvSpPr/>
            <p:nvPr/>
          </p:nvSpPr>
          <p:spPr>
            <a:xfrm>
              <a:off x="3170025" y="3387775"/>
              <a:ext cx="61225" cy="72500"/>
            </a:xfrm>
            <a:custGeom>
              <a:avLst/>
              <a:gdLst/>
              <a:ahLst/>
              <a:cxnLst/>
              <a:rect l="l" t="t" r="r" b="b"/>
              <a:pathLst>
                <a:path w="2449" h="2900" extrusionOk="0">
                  <a:moveTo>
                    <a:pt x="474" y="0"/>
                  </a:moveTo>
                  <a:cubicBezTo>
                    <a:pt x="405" y="0"/>
                    <a:pt x="335" y="16"/>
                    <a:pt x="264" y="55"/>
                  </a:cubicBezTo>
                  <a:cubicBezTo>
                    <a:pt x="24" y="175"/>
                    <a:pt x="0" y="463"/>
                    <a:pt x="48" y="703"/>
                  </a:cubicBezTo>
                  <a:cubicBezTo>
                    <a:pt x="144" y="1135"/>
                    <a:pt x="336" y="1495"/>
                    <a:pt x="600" y="1831"/>
                  </a:cubicBezTo>
                  <a:cubicBezTo>
                    <a:pt x="744" y="1999"/>
                    <a:pt x="936" y="2167"/>
                    <a:pt x="1128" y="2287"/>
                  </a:cubicBezTo>
                  <a:cubicBezTo>
                    <a:pt x="1320" y="2551"/>
                    <a:pt x="1536" y="2791"/>
                    <a:pt x="1873" y="2887"/>
                  </a:cubicBezTo>
                  <a:cubicBezTo>
                    <a:pt x="1898" y="2895"/>
                    <a:pt x="1924" y="2899"/>
                    <a:pt x="1950" y="2899"/>
                  </a:cubicBezTo>
                  <a:cubicBezTo>
                    <a:pt x="2072" y="2899"/>
                    <a:pt x="2189" y="2813"/>
                    <a:pt x="2209" y="2695"/>
                  </a:cubicBezTo>
                  <a:cubicBezTo>
                    <a:pt x="2449" y="1663"/>
                    <a:pt x="1704" y="847"/>
                    <a:pt x="984" y="247"/>
                  </a:cubicBezTo>
                  <a:cubicBezTo>
                    <a:pt x="844" y="123"/>
                    <a:pt x="664" y="0"/>
                    <a:pt x="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2"/>
            <p:cNvSpPr/>
            <p:nvPr/>
          </p:nvSpPr>
          <p:spPr>
            <a:xfrm>
              <a:off x="3206625" y="3368425"/>
              <a:ext cx="39625" cy="45275"/>
            </a:xfrm>
            <a:custGeom>
              <a:avLst/>
              <a:gdLst/>
              <a:ahLst/>
              <a:cxnLst/>
              <a:rect l="l" t="t" r="r" b="b"/>
              <a:pathLst>
                <a:path w="1585" h="1811" extrusionOk="0">
                  <a:moveTo>
                    <a:pt x="283" y="0"/>
                  </a:moveTo>
                  <a:cubicBezTo>
                    <a:pt x="161" y="0"/>
                    <a:pt x="44" y="86"/>
                    <a:pt x="24" y="205"/>
                  </a:cubicBezTo>
                  <a:cubicBezTo>
                    <a:pt x="0" y="253"/>
                    <a:pt x="0" y="301"/>
                    <a:pt x="24" y="325"/>
                  </a:cubicBezTo>
                  <a:cubicBezTo>
                    <a:pt x="24" y="349"/>
                    <a:pt x="24" y="373"/>
                    <a:pt x="24" y="397"/>
                  </a:cubicBezTo>
                  <a:cubicBezTo>
                    <a:pt x="264" y="949"/>
                    <a:pt x="649" y="1429"/>
                    <a:pt x="1153" y="1765"/>
                  </a:cubicBezTo>
                  <a:cubicBezTo>
                    <a:pt x="1185" y="1797"/>
                    <a:pt x="1227" y="1810"/>
                    <a:pt x="1273" y="1810"/>
                  </a:cubicBezTo>
                  <a:cubicBezTo>
                    <a:pt x="1328" y="1810"/>
                    <a:pt x="1388" y="1791"/>
                    <a:pt x="1441" y="1765"/>
                  </a:cubicBezTo>
                  <a:cubicBezTo>
                    <a:pt x="1513" y="1717"/>
                    <a:pt x="1585" y="1621"/>
                    <a:pt x="1561" y="1525"/>
                  </a:cubicBezTo>
                  <a:cubicBezTo>
                    <a:pt x="1537" y="1333"/>
                    <a:pt x="1489" y="1165"/>
                    <a:pt x="1417" y="997"/>
                  </a:cubicBezTo>
                  <a:cubicBezTo>
                    <a:pt x="1369" y="853"/>
                    <a:pt x="1273" y="709"/>
                    <a:pt x="1153" y="565"/>
                  </a:cubicBezTo>
                  <a:cubicBezTo>
                    <a:pt x="961" y="325"/>
                    <a:pt x="673" y="133"/>
                    <a:pt x="361" y="13"/>
                  </a:cubicBezTo>
                  <a:cubicBezTo>
                    <a:pt x="335" y="4"/>
                    <a:pt x="309" y="0"/>
                    <a:pt x="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2"/>
            <p:cNvSpPr/>
            <p:nvPr/>
          </p:nvSpPr>
          <p:spPr>
            <a:xfrm>
              <a:off x="3230025" y="3542275"/>
              <a:ext cx="40225" cy="49250"/>
            </a:xfrm>
            <a:custGeom>
              <a:avLst/>
              <a:gdLst/>
              <a:ahLst/>
              <a:cxnLst/>
              <a:rect l="l" t="t" r="r" b="b"/>
              <a:pathLst>
                <a:path w="1609" h="1970" extrusionOk="0">
                  <a:moveTo>
                    <a:pt x="472" y="1"/>
                  </a:moveTo>
                  <a:cubicBezTo>
                    <a:pt x="268" y="1"/>
                    <a:pt x="68" y="133"/>
                    <a:pt x="49" y="331"/>
                  </a:cubicBezTo>
                  <a:cubicBezTo>
                    <a:pt x="25" y="355"/>
                    <a:pt x="25" y="403"/>
                    <a:pt x="25" y="427"/>
                  </a:cubicBezTo>
                  <a:cubicBezTo>
                    <a:pt x="1" y="475"/>
                    <a:pt x="1" y="523"/>
                    <a:pt x="25" y="595"/>
                  </a:cubicBezTo>
                  <a:cubicBezTo>
                    <a:pt x="145" y="859"/>
                    <a:pt x="289" y="1123"/>
                    <a:pt x="457" y="1363"/>
                  </a:cubicBezTo>
                  <a:cubicBezTo>
                    <a:pt x="457" y="1387"/>
                    <a:pt x="481" y="1411"/>
                    <a:pt x="481" y="1411"/>
                  </a:cubicBezTo>
                  <a:cubicBezTo>
                    <a:pt x="577" y="1579"/>
                    <a:pt x="673" y="1747"/>
                    <a:pt x="841" y="1867"/>
                  </a:cubicBezTo>
                  <a:cubicBezTo>
                    <a:pt x="865" y="1891"/>
                    <a:pt x="913" y="1915"/>
                    <a:pt x="961" y="1915"/>
                  </a:cubicBezTo>
                  <a:cubicBezTo>
                    <a:pt x="1009" y="1951"/>
                    <a:pt x="1069" y="1969"/>
                    <a:pt x="1129" y="1969"/>
                  </a:cubicBezTo>
                  <a:cubicBezTo>
                    <a:pt x="1189" y="1969"/>
                    <a:pt x="1249" y="1951"/>
                    <a:pt x="1297" y="1915"/>
                  </a:cubicBezTo>
                  <a:cubicBezTo>
                    <a:pt x="1369" y="1891"/>
                    <a:pt x="1417" y="1843"/>
                    <a:pt x="1465" y="1795"/>
                  </a:cubicBezTo>
                  <a:cubicBezTo>
                    <a:pt x="1537" y="1699"/>
                    <a:pt x="1609" y="1603"/>
                    <a:pt x="1609" y="1483"/>
                  </a:cubicBezTo>
                  <a:cubicBezTo>
                    <a:pt x="1609" y="1339"/>
                    <a:pt x="1537" y="1219"/>
                    <a:pt x="1417" y="1147"/>
                  </a:cubicBezTo>
                  <a:cubicBezTo>
                    <a:pt x="1417" y="1027"/>
                    <a:pt x="1369" y="907"/>
                    <a:pt x="1321" y="787"/>
                  </a:cubicBezTo>
                  <a:cubicBezTo>
                    <a:pt x="1249" y="619"/>
                    <a:pt x="1177" y="475"/>
                    <a:pt x="1033" y="331"/>
                  </a:cubicBezTo>
                  <a:cubicBezTo>
                    <a:pt x="937" y="187"/>
                    <a:pt x="769" y="67"/>
                    <a:pt x="601" y="19"/>
                  </a:cubicBezTo>
                  <a:cubicBezTo>
                    <a:pt x="559" y="7"/>
                    <a:pt x="515" y="1"/>
                    <a:pt x="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2"/>
            <p:cNvSpPr/>
            <p:nvPr/>
          </p:nvSpPr>
          <p:spPr>
            <a:xfrm>
              <a:off x="3261825" y="3510250"/>
              <a:ext cx="56425" cy="79175"/>
            </a:xfrm>
            <a:custGeom>
              <a:avLst/>
              <a:gdLst/>
              <a:ahLst/>
              <a:cxnLst/>
              <a:rect l="l" t="t" r="r" b="b"/>
              <a:pathLst>
                <a:path w="2257" h="3167" extrusionOk="0">
                  <a:moveTo>
                    <a:pt x="478" y="0"/>
                  </a:moveTo>
                  <a:cubicBezTo>
                    <a:pt x="337" y="0"/>
                    <a:pt x="236" y="91"/>
                    <a:pt x="193" y="220"/>
                  </a:cubicBezTo>
                  <a:cubicBezTo>
                    <a:pt x="1" y="700"/>
                    <a:pt x="241" y="1228"/>
                    <a:pt x="505" y="1636"/>
                  </a:cubicBezTo>
                  <a:cubicBezTo>
                    <a:pt x="649" y="1876"/>
                    <a:pt x="793" y="2116"/>
                    <a:pt x="937" y="2380"/>
                  </a:cubicBezTo>
                  <a:cubicBezTo>
                    <a:pt x="1081" y="2596"/>
                    <a:pt x="1201" y="2860"/>
                    <a:pt x="1393" y="3028"/>
                  </a:cubicBezTo>
                  <a:cubicBezTo>
                    <a:pt x="1495" y="3119"/>
                    <a:pt x="1618" y="3167"/>
                    <a:pt x="1740" y="3167"/>
                  </a:cubicBezTo>
                  <a:cubicBezTo>
                    <a:pt x="1877" y="3167"/>
                    <a:pt x="2012" y="3107"/>
                    <a:pt x="2113" y="2980"/>
                  </a:cubicBezTo>
                  <a:cubicBezTo>
                    <a:pt x="2257" y="2788"/>
                    <a:pt x="2233" y="2500"/>
                    <a:pt x="2209" y="2236"/>
                  </a:cubicBezTo>
                  <a:cubicBezTo>
                    <a:pt x="2137" y="1756"/>
                    <a:pt x="1873" y="1300"/>
                    <a:pt x="1609" y="892"/>
                  </a:cubicBezTo>
                  <a:cubicBezTo>
                    <a:pt x="1369" y="556"/>
                    <a:pt x="1057" y="124"/>
                    <a:pt x="649" y="100"/>
                  </a:cubicBezTo>
                  <a:cubicBezTo>
                    <a:pt x="625" y="52"/>
                    <a:pt x="577" y="28"/>
                    <a:pt x="529" y="4"/>
                  </a:cubicBezTo>
                  <a:cubicBezTo>
                    <a:pt x="511" y="2"/>
                    <a:pt x="495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2"/>
            <p:cNvSpPr/>
            <p:nvPr/>
          </p:nvSpPr>
          <p:spPr>
            <a:xfrm>
              <a:off x="3308625" y="3495625"/>
              <a:ext cx="41450" cy="60600"/>
            </a:xfrm>
            <a:custGeom>
              <a:avLst/>
              <a:gdLst/>
              <a:ahLst/>
              <a:cxnLst/>
              <a:rect l="l" t="t" r="r" b="b"/>
              <a:pathLst>
                <a:path w="1658" h="2424" extrusionOk="0">
                  <a:moveTo>
                    <a:pt x="317" y="1"/>
                  </a:moveTo>
                  <a:cubicBezTo>
                    <a:pt x="292" y="1"/>
                    <a:pt x="266" y="5"/>
                    <a:pt x="241" y="13"/>
                  </a:cubicBezTo>
                  <a:cubicBezTo>
                    <a:pt x="97" y="61"/>
                    <a:pt x="1" y="205"/>
                    <a:pt x="25" y="373"/>
                  </a:cubicBezTo>
                  <a:cubicBezTo>
                    <a:pt x="145" y="709"/>
                    <a:pt x="265" y="1045"/>
                    <a:pt x="409" y="1357"/>
                  </a:cubicBezTo>
                  <a:cubicBezTo>
                    <a:pt x="481" y="1525"/>
                    <a:pt x="553" y="1669"/>
                    <a:pt x="649" y="1837"/>
                  </a:cubicBezTo>
                  <a:cubicBezTo>
                    <a:pt x="721" y="1981"/>
                    <a:pt x="793" y="2149"/>
                    <a:pt x="913" y="2293"/>
                  </a:cubicBezTo>
                  <a:cubicBezTo>
                    <a:pt x="993" y="2373"/>
                    <a:pt x="1110" y="2424"/>
                    <a:pt x="1228" y="2424"/>
                  </a:cubicBezTo>
                  <a:cubicBezTo>
                    <a:pt x="1321" y="2424"/>
                    <a:pt x="1415" y="2392"/>
                    <a:pt x="1489" y="2317"/>
                  </a:cubicBezTo>
                  <a:cubicBezTo>
                    <a:pt x="1609" y="2221"/>
                    <a:pt x="1657" y="2053"/>
                    <a:pt x="1633" y="1885"/>
                  </a:cubicBezTo>
                  <a:cubicBezTo>
                    <a:pt x="1609" y="1573"/>
                    <a:pt x="1489" y="1261"/>
                    <a:pt x="1345" y="997"/>
                  </a:cubicBezTo>
                  <a:cubicBezTo>
                    <a:pt x="1153" y="709"/>
                    <a:pt x="889" y="445"/>
                    <a:pt x="601" y="277"/>
                  </a:cubicBezTo>
                  <a:cubicBezTo>
                    <a:pt x="601" y="277"/>
                    <a:pt x="601" y="277"/>
                    <a:pt x="601" y="253"/>
                  </a:cubicBezTo>
                  <a:cubicBezTo>
                    <a:pt x="577" y="253"/>
                    <a:pt x="577" y="229"/>
                    <a:pt x="577" y="205"/>
                  </a:cubicBezTo>
                  <a:cubicBezTo>
                    <a:pt x="537" y="87"/>
                    <a:pt x="433" y="1"/>
                    <a:pt x="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2"/>
            <p:cNvSpPr/>
            <p:nvPr/>
          </p:nvSpPr>
          <p:spPr>
            <a:xfrm>
              <a:off x="3369250" y="3039600"/>
              <a:ext cx="42625" cy="79975"/>
            </a:xfrm>
            <a:custGeom>
              <a:avLst/>
              <a:gdLst/>
              <a:ahLst/>
              <a:cxnLst/>
              <a:rect l="l" t="t" r="r" b="b"/>
              <a:pathLst>
                <a:path w="1705" h="3199" extrusionOk="0">
                  <a:moveTo>
                    <a:pt x="960" y="546"/>
                  </a:moveTo>
                  <a:cubicBezTo>
                    <a:pt x="966" y="546"/>
                    <a:pt x="972" y="552"/>
                    <a:pt x="984" y="564"/>
                  </a:cubicBezTo>
                  <a:cubicBezTo>
                    <a:pt x="984" y="564"/>
                    <a:pt x="1008" y="588"/>
                    <a:pt x="1032" y="636"/>
                  </a:cubicBezTo>
                  <a:cubicBezTo>
                    <a:pt x="984" y="636"/>
                    <a:pt x="960" y="636"/>
                    <a:pt x="936" y="660"/>
                  </a:cubicBezTo>
                  <a:cubicBezTo>
                    <a:pt x="936" y="612"/>
                    <a:pt x="912" y="588"/>
                    <a:pt x="912" y="564"/>
                  </a:cubicBezTo>
                  <a:lnTo>
                    <a:pt x="936" y="564"/>
                  </a:lnTo>
                  <a:cubicBezTo>
                    <a:pt x="948" y="552"/>
                    <a:pt x="954" y="546"/>
                    <a:pt x="960" y="546"/>
                  </a:cubicBezTo>
                  <a:close/>
                  <a:moveTo>
                    <a:pt x="954" y="0"/>
                  </a:moveTo>
                  <a:cubicBezTo>
                    <a:pt x="656" y="0"/>
                    <a:pt x="391" y="250"/>
                    <a:pt x="264" y="540"/>
                  </a:cubicBezTo>
                  <a:cubicBezTo>
                    <a:pt x="72" y="924"/>
                    <a:pt x="0" y="1356"/>
                    <a:pt x="48" y="1788"/>
                  </a:cubicBezTo>
                  <a:cubicBezTo>
                    <a:pt x="96" y="2004"/>
                    <a:pt x="144" y="2220"/>
                    <a:pt x="240" y="2436"/>
                  </a:cubicBezTo>
                  <a:cubicBezTo>
                    <a:pt x="240" y="2460"/>
                    <a:pt x="240" y="2484"/>
                    <a:pt x="264" y="2508"/>
                  </a:cubicBezTo>
                  <a:cubicBezTo>
                    <a:pt x="312" y="2749"/>
                    <a:pt x="408" y="2989"/>
                    <a:pt x="624" y="3109"/>
                  </a:cubicBezTo>
                  <a:cubicBezTo>
                    <a:pt x="708" y="3169"/>
                    <a:pt x="810" y="3199"/>
                    <a:pt x="912" y="3199"/>
                  </a:cubicBezTo>
                  <a:cubicBezTo>
                    <a:pt x="1014" y="3199"/>
                    <a:pt x="1116" y="3169"/>
                    <a:pt x="1200" y="3109"/>
                  </a:cubicBezTo>
                  <a:cubicBezTo>
                    <a:pt x="1368" y="2965"/>
                    <a:pt x="1440" y="2773"/>
                    <a:pt x="1512" y="2580"/>
                  </a:cubicBezTo>
                  <a:cubicBezTo>
                    <a:pt x="1656" y="2124"/>
                    <a:pt x="1704" y="1644"/>
                    <a:pt x="1680" y="1164"/>
                  </a:cubicBezTo>
                  <a:cubicBezTo>
                    <a:pt x="1656" y="804"/>
                    <a:pt x="1608" y="276"/>
                    <a:pt x="1248" y="84"/>
                  </a:cubicBezTo>
                  <a:cubicBezTo>
                    <a:pt x="1149" y="26"/>
                    <a:pt x="1050" y="0"/>
                    <a:pt x="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2"/>
            <p:cNvSpPr/>
            <p:nvPr/>
          </p:nvSpPr>
          <p:spPr>
            <a:xfrm>
              <a:off x="3431650" y="3025250"/>
              <a:ext cx="45025" cy="90350"/>
            </a:xfrm>
            <a:custGeom>
              <a:avLst/>
              <a:gdLst/>
              <a:ahLst/>
              <a:cxnLst/>
              <a:rect l="l" t="t" r="r" b="b"/>
              <a:pathLst>
                <a:path w="1801" h="3614" extrusionOk="0">
                  <a:moveTo>
                    <a:pt x="817" y="2746"/>
                  </a:moveTo>
                  <a:cubicBezTo>
                    <a:pt x="867" y="2763"/>
                    <a:pt x="918" y="2780"/>
                    <a:pt x="969" y="2780"/>
                  </a:cubicBezTo>
                  <a:cubicBezTo>
                    <a:pt x="990" y="2780"/>
                    <a:pt x="1011" y="2777"/>
                    <a:pt x="1033" y="2770"/>
                  </a:cubicBezTo>
                  <a:lnTo>
                    <a:pt x="1033" y="2770"/>
                  </a:lnTo>
                  <a:cubicBezTo>
                    <a:pt x="1009" y="2818"/>
                    <a:pt x="985" y="2842"/>
                    <a:pt x="961" y="2890"/>
                  </a:cubicBezTo>
                  <a:cubicBezTo>
                    <a:pt x="961" y="2890"/>
                    <a:pt x="961" y="2914"/>
                    <a:pt x="961" y="2914"/>
                  </a:cubicBezTo>
                  <a:cubicBezTo>
                    <a:pt x="889" y="2866"/>
                    <a:pt x="865" y="2818"/>
                    <a:pt x="817" y="2746"/>
                  </a:cubicBezTo>
                  <a:close/>
                  <a:moveTo>
                    <a:pt x="1032" y="1"/>
                  </a:moveTo>
                  <a:cubicBezTo>
                    <a:pt x="958" y="1"/>
                    <a:pt x="886" y="25"/>
                    <a:pt x="841" y="82"/>
                  </a:cubicBezTo>
                  <a:cubicBezTo>
                    <a:pt x="768" y="178"/>
                    <a:pt x="696" y="274"/>
                    <a:pt x="648" y="370"/>
                  </a:cubicBezTo>
                  <a:cubicBezTo>
                    <a:pt x="624" y="370"/>
                    <a:pt x="600" y="370"/>
                    <a:pt x="600" y="394"/>
                  </a:cubicBezTo>
                  <a:cubicBezTo>
                    <a:pt x="360" y="610"/>
                    <a:pt x="240" y="970"/>
                    <a:pt x="168" y="1258"/>
                  </a:cubicBezTo>
                  <a:cubicBezTo>
                    <a:pt x="24" y="1714"/>
                    <a:pt x="0" y="2218"/>
                    <a:pt x="168" y="2650"/>
                  </a:cubicBezTo>
                  <a:cubicBezTo>
                    <a:pt x="168" y="2674"/>
                    <a:pt x="168" y="2674"/>
                    <a:pt x="168" y="2674"/>
                  </a:cubicBezTo>
                  <a:cubicBezTo>
                    <a:pt x="216" y="2986"/>
                    <a:pt x="288" y="3347"/>
                    <a:pt x="552" y="3515"/>
                  </a:cubicBezTo>
                  <a:cubicBezTo>
                    <a:pt x="652" y="3584"/>
                    <a:pt x="757" y="3613"/>
                    <a:pt x="859" y="3613"/>
                  </a:cubicBezTo>
                  <a:cubicBezTo>
                    <a:pt x="1077" y="3613"/>
                    <a:pt x="1286" y="3478"/>
                    <a:pt x="1417" y="3298"/>
                  </a:cubicBezTo>
                  <a:cubicBezTo>
                    <a:pt x="1585" y="3034"/>
                    <a:pt x="1705" y="2722"/>
                    <a:pt x="1753" y="2410"/>
                  </a:cubicBezTo>
                  <a:cubicBezTo>
                    <a:pt x="1801" y="2098"/>
                    <a:pt x="1801" y="1762"/>
                    <a:pt x="1753" y="1426"/>
                  </a:cubicBezTo>
                  <a:cubicBezTo>
                    <a:pt x="1729" y="1090"/>
                    <a:pt x="1705" y="706"/>
                    <a:pt x="1465" y="466"/>
                  </a:cubicBezTo>
                  <a:cubicBezTo>
                    <a:pt x="1417" y="394"/>
                    <a:pt x="1369" y="370"/>
                    <a:pt x="1321" y="322"/>
                  </a:cubicBezTo>
                  <a:cubicBezTo>
                    <a:pt x="1321" y="250"/>
                    <a:pt x="1321" y="154"/>
                    <a:pt x="1249" y="82"/>
                  </a:cubicBezTo>
                  <a:cubicBezTo>
                    <a:pt x="1198" y="32"/>
                    <a:pt x="1114" y="1"/>
                    <a:pt x="1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2"/>
            <p:cNvSpPr/>
            <p:nvPr/>
          </p:nvSpPr>
          <p:spPr>
            <a:xfrm>
              <a:off x="3489850" y="3026975"/>
              <a:ext cx="40225" cy="81000"/>
            </a:xfrm>
            <a:custGeom>
              <a:avLst/>
              <a:gdLst/>
              <a:ahLst/>
              <a:cxnLst/>
              <a:rect l="l" t="t" r="r" b="b"/>
              <a:pathLst>
                <a:path w="1609" h="3240" extrusionOk="0">
                  <a:moveTo>
                    <a:pt x="658" y="1"/>
                  </a:moveTo>
                  <a:cubicBezTo>
                    <a:pt x="529" y="1"/>
                    <a:pt x="424" y="87"/>
                    <a:pt x="385" y="205"/>
                  </a:cubicBezTo>
                  <a:cubicBezTo>
                    <a:pt x="97" y="973"/>
                    <a:pt x="1" y="1837"/>
                    <a:pt x="145" y="2653"/>
                  </a:cubicBezTo>
                  <a:cubicBezTo>
                    <a:pt x="205" y="2955"/>
                    <a:pt x="434" y="3240"/>
                    <a:pt x="746" y="3240"/>
                  </a:cubicBezTo>
                  <a:cubicBezTo>
                    <a:pt x="807" y="3240"/>
                    <a:pt x="870" y="3229"/>
                    <a:pt x="937" y="3205"/>
                  </a:cubicBezTo>
                  <a:cubicBezTo>
                    <a:pt x="1321" y="3061"/>
                    <a:pt x="1465" y="2653"/>
                    <a:pt x="1537" y="2293"/>
                  </a:cubicBezTo>
                  <a:cubicBezTo>
                    <a:pt x="1609" y="1885"/>
                    <a:pt x="1609" y="1453"/>
                    <a:pt x="1537" y="1069"/>
                  </a:cubicBezTo>
                  <a:cubicBezTo>
                    <a:pt x="1441" y="709"/>
                    <a:pt x="1321" y="229"/>
                    <a:pt x="913" y="109"/>
                  </a:cubicBezTo>
                  <a:lnTo>
                    <a:pt x="865" y="109"/>
                  </a:lnTo>
                  <a:cubicBezTo>
                    <a:pt x="841" y="61"/>
                    <a:pt x="793" y="37"/>
                    <a:pt x="745" y="13"/>
                  </a:cubicBezTo>
                  <a:cubicBezTo>
                    <a:pt x="715" y="5"/>
                    <a:pt x="68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2"/>
            <p:cNvSpPr/>
            <p:nvPr/>
          </p:nvSpPr>
          <p:spPr>
            <a:xfrm>
              <a:off x="3541450" y="3043975"/>
              <a:ext cx="35450" cy="49850"/>
            </a:xfrm>
            <a:custGeom>
              <a:avLst/>
              <a:gdLst/>
              <a:ahLst/>
              <a:cxnLst/>
              <a:rect l="l" t="t" r="r" b="b"/>
              <a:pathLst>
                <a:path w="1418" h="1994" extrusionOk="0">
                  <a:moveTo>
                    <a:pt x="467" y="1"/>
                  </a:moveTo>
                  <a:cubicBezTo>
                    <a:pt x="332" y="1"/>
                    <a:pt x="235" y="72"/>
                    <a:pt x="193" y="197"/>
                  </a:cubicBezTo>
                  <a:cubicBezTo>
                    <a:pt x="1" y="749"/>
                    <a:pt x="49" y="1349"/>
                    <a:pt x="313" y="1853"/>
                  </a:cubicBezTo>
                  <a:cubicBezTo>
                    <a:pt x="362" y="1935"/>
                    <a:pt x="465" y="1994"/>
                    <a:pt x="565" y="1994"/>
                  </a:cubicBezTo>
                  <a:cubicBezTo>
                    <a:pt x="612" y="1994"/>
                    <a:pt x="658" y="1980"/>
                    <a:pt x="697" y="1949"/>
                  </a:cubicBezTo>
                  <a:cubicBezTo>
                    <a:pt x="1321" y="1565"/>
                    <a:pt x="1417" y="629"/>
                    <a:pt x="889" y="125"/>
                  </a:cubicBezTo>
                  <a:cubicBezTo>
                    <a:pt x="835" y="71"/>
                    <a:pt x="767" y="44"/>
                    <a:pt x="697" y="44"/>
                  </a:cubicBezTo>
                  <a:cubicBezTo>
                    <a:pt x="673" y="44"/>
                    <a:pt x="649" y="47"/>
                    <a:pt x="625" y="53"/>
                  </a:cubicBezTo>
                  <a:cubicBezTo>
                    <a:pt x="601" y="29"/>
                    <a:pt x="553" y="5"/>
                    <a:pt x="529" y="5"/>
                  </a:cubicBezTo>
                  <a:cubicBezTo>
                    <a:pt x="508" y="2"/>
                    <a:pt x="487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2"/>
            <p:cNvSpPr/>
            <p:nvPr/>
          </p:nvSpPr>
          <p:spPr>
            <a:xfrm>
              <a:off x="3371650" y="2858600"/>
              <a:ext cx="38425" cy="65575"/>
            </a:xfrm>
            <a:custGeom>
              <a:avLst/>
              <a:gdLst/>
              <a:ahLst/>
              <a:cxnLst/>
              <a:rect l="l" t="t" r="r" b="b"/>
              <a:pathLst>
                <a:path w="1537" h="2623" extrusionOk="0">
                  <a:moveTo>
                    <a:pt x="927" y="0"/>
                  </a:moveTo>
                  <a:cubicBezTo>
                    <a:pt x="869" y="0"/>
                    <a:pt x="812" y="16"/>
                    <a:pt x="768" y="52"/>
                  </a:cubicBezTo>
                  <a:cubicBezTo>
                    <a:pt x="672" y="52"/>
                    <a:pt x="576" y="100"/>
                    <a:pt x="528" y="172"/>
                  </a:cubicBezTo>
                  <a:cubicBezTo>
                    <a:pt x="48" y="844"/>
                    <a:pt x="0" y="1756"/>
                    <a:pt x="384" y="2476"/>
                  </a:cubicBezTo>
                  <a:cubicBezTo>
                    <a:pt x="426" y="2574"/>
                    <a:pt x="525" y="2623"/>
                    <a:pt x="625" y="2623"/>
                  </a:cubicBezTo>
                  <a:cubicBezTo>
                    <a:pt x="695" y="2623"/>
                    <a:pt x="766" y="2598"/>
                    <a:pt x="816" y="2548"/>
                  </a:cubicBezTo>
                  <a:cubicBezTo>
                    <a:pt x="912" y="2452"/>
                    <a:pt x="984" y="2356"/>
                    <a:pt x="1056" y="2236"/>
                  </a:cubicBezTo>
                  <a:cubicBezTo>
                    <a:pt x="1224" y="2140"/>
                    <a:pt x="1320" y="1948"/>
                    <a:pt x="1392" y="1780"/>
                  </a:cubicBezTo>
                  <a:cubicBezTo>
                    <a:pt x="1512" y="1444"/>
                    <a:pt x="1536" y="1036"/>
                    <a:pt x="1416" y="700"/>
                  </a:cubicBezTo>
                  <a:cubicBezTo>
                    <a:pt x="1416" y="652"/>
                    <a:pt x="1392" y="604"/>
                    <a:pt x="1344" y="580"/>
                  </a:cubicBezTo>
                  <a:cubicBezTo>
                    <a:pt x="1320" y="436"/>
                    <a:pt x="1248" y="268"/>
                    <a:pt x="1176" y="124"/>
                  </a:cubicBezTo>
                  <a:cubicBezTo>
                    <a:pt x="1131" y="48"/>
                    <a:pt x="1027" y="0"/>
                    <a:pt x="9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2"/>
            <p:cNvSpPr/>
            <p:nvPr/>
          </p:nvSpPr>
          <p:spPr>
            <a:xfrm>
              <a:off x="3412450" y="2840225"/>
              <a:ext cx="39625" cy="66775"/>
            </a:xfrm>
            <a:custGeom>
              <a:avLst/>
              <a:gdLst/>
              <a:ahLst/>
              <a:cxnLst/>
              <a:rect l="l" t="t" r="r" b="b"/>
              <a:pathLst>
                <a:path w="1585" h="2671" extrusionOk="0">
                  <a:moveTo>
                    <a:pt x="928" y="0"/>
                  </a:moveTo>
                  <a:cubicBezTo>
                    <a:pt x="824" y="0"/>
                    <a:pt x="717" y="65"/>
                    <a:pt x="672" y="138"/>
                  </a:cubicBezTo>
                  <a:cubicBezTo>
                    <a:pt x="480" y="378"/>
                    <a:pt x="360" y="691"/>
                    <a:pt x="312" y="979"/>
                  </a:cubicBezTo>
                  <a:cubicBezTo>
                    <a:pt x="288" y="1027"/>
                    <a:pt x="288" y="1075"/>
                    <a:pt x="288" y="1123"/>
                  </a:cubicBezTo>
                  <a:cubicBezTo>
                    <a:pt x="264" y="1219"/>
                    <a:pt x="216" y="1315"/>
                    <a:pt x="216" y="1411"/>
                  </a:cubicBezTo>
                  <a:cubicBezTo>
                    <a:pt x="120" y="1771"/>
                    <a:pt x="0" y="2299"/>
                    <a:pt x="360" y="2563"/>
                  </a:cubicBezTo>
                  <a:cubicBezTo>
                    <a:pt x="466" y="2638"/>
                    <a:pt x="583" y="2671"/>
                    <a:pt x="700" y="2671"/>
                  </a:cubicBezTo>
                  <a:cubicBezTo>
                    <a:pt x="956" y="2671"/>
                    <a:pt x="1213" y="2513"/>
                    <a:pt x="1344" y="2299"/>
                  </a:cubicBezTo>
                  <a:cubicBezTo>
                    <a:pt x="1512" y="2059"/>
                    <a:pt x="1561" y="1771"/>
                    <a:pt x="1561" y="1483"/>
                  </a:cubicBezTo>
                  <a:cubicBezTo>
                    <a:pt x="1585" y="1411"/>
                    <a:pt x="1585" y="1315"/>
                    <a:pt x="1561" y="1219"/>
                  </a:cubicBezTo>
                  <a:cubicBezTo>
                    <a:pt x="1512" y="811"/>
                    <a:pt x="1368" y="426"/>
                    <a:pt x="1104" y="90"/>
                  </a:cubicBezTo>
                  <a:cubicBezTo>
                    <a:pt x="1058" y="26"/>
                    <a:pt x="994" y="0"/>
                    <a:pt x="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2"/>
            <p:cNvSpPr/>
            <p:nvPr/>
          </p:nvSpPr>
          <p:spPr>
            <a:xfrm>
              <a:off x="3465250" y="2823000"/>
              <a:ext cx="37825" cy="80700"/>
            </a:xfrm>
            <a:custGeom>
              <a:avLst/>
              <a:gdLst/>
              <a:ahLst/>
              <a:cxnLst/>
              <a:rect l="l" t="t" r="r" b="b"/>
              <a:pathLst>
                <a:path w="1513" h="3228" extrusionOk="0">
                  <a:moveTo>
                    <a:pt x="783" y="1"/>
                  </a:moveTo>
                  <a:cubicBezTo>
                    <a:pt x="592" y="1"/>
                    <a:pt x="438" y="109"/>
                    <a:pt x="337" y="251"/>
                  </a:cubicBezTo>
                  <a:cubicBezTo>
                    <a:pt x="145" y="515"/>
                    <a:pt x="97" y="875"/>
                    <a:pt x="73" y="1211"/>
                  </a:cubicBezTo>
                  <a:cubicBezTo>
                    <a:pt x="1" y="1716"/>
                    <a:pt x="25" y="2220"/>
                    <a:pt x="193" y="2700"/>
                  </a:cubicBezTo>
                  <a:cubicBezTo>
                    <a:pt x="265" y="2892"/>
                    <a:pt x="337" y="3084"/>
                    <a:pt x="529" y="3180"/>
                  </a:cubicBezTo>
                  <a:cubicBezTo>
                    <a:pt x="595" y="3213"/>
                    <a:pt x="662" y="3228"/>
                    <a:pt x="726" y="3228"/>
                  </a:cubicBezTo>
                  <a:cubicBezTo>
                    <a:pt x="894" y="3228"/>
                    <a:pt x="1049" y="3127"/>
                    <a:pt x="1153" y="2988"/>
                  </a:cubicBezTo>
                  <a:cubicBezTo>
                    <a:pt x="1273" y="2820"/>
                    <a:pt x="1321" y="2604"/>
                    <a:pt x="1369" y="2412"/>
                  </a:cubicBezTo>
                  <a:cubicBezTo>
                    <a:pt x="1441" y="2196"/>
                    <a:pt x="1465" y="1956"/>
                    <a:pt x="1489" y="1740"/>
                  </a:cubicBezTo>
                  <a:cubicBezTo>
                    <a:pt x="1513" y="1307"/>
                    <a:pt x="1465" y="851"/>
                    <a:pt x="1297" y="443"/>
                  </a:cubicBezTo>
                  <a:cubicBezTo>
                    <a:pt x="1225" y="251"/>
                    <a:pt x="1105" y="83"/>
                    <a:pt x="889" y="11"/>
                  </a:cubicBezTo>
                  <a:cubicBezTo>
                    <a:pt x="852" y="4"/>
                    <a:pt x="817" y="1"/>
                    <a:pt x="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3513250" y="2837275"/>
              <a:ext cx="26425" cy="36075"/>
            </a:xfrm>
            <a:custGeom>
              <a:avLst/>
              <a:gdLst/>
              <a:ahLst/>
              <a:cxnLst/>
              <a:rect l="l" t="t" r="r" b="b"/>
              <a:pathLst>
                <a:path w="1057" h="1443" extrusionOk="0">
                  <a:moveTo>
                    <a:pt x="295" y="1"/>
                  </a:moveTo>
                  <a:cubicBezTo>
                    <a:pt x="253" y="1"/>
                    <a:pt x="211" y="12"/>
                    <a:pt x="169" y="40"/>
                  </a:cubicBezTo>
                  <a:cubicBezTo>
                    <a:pt x="121" y="88"/>
                    <a:pt x="49" y="136"/>
                    <a:pt x="49" y="208"/>
                  </a:cubicBezTo>
                  <a:cubicBezTo>
                    <a:pt x="25" y="424"/>
                    <a:pt x="25" y="592"/>
                    <a:pt x="49" y="809"/>
                  </a:cubicBezTo>
                  <a:cubicBezTo>
                    <a:pt x="49" y="809"/>
                    <a:pt x="49" y="833"/>
                    <a:pt x="49" y="833"/>
                  </a:cubicBezTo>
                  <a:lnTo>
                    <a:pt x="49" y="881"/>
                  </a:lnTo>
                  <a:cubicBezTo>
                    <a:pt x="1" y="1001"/>
                    <a:pt x="73" y="1145"/>
                    <a:pt x="193" y="1217"/>
                  </a:cubicBezTo>
                  <a:cubicBezTo>
                    <a:pt x="193" y="1241"/>
                    <a:pt x="217" y="1265"/>
                    <a:pt x="241" y="1313"/>
                  </a:cubicBezTo>
                  <a:cubicBezTo>
                    <a:pt x="290" y="1394"/>
                    <a:pt x="383" y="1442"/>
                    <a:pt x="483" y="1442"/>
                  </a:cubicBezTo>
                  <a:cubicBezTo>
                    <a:pt x="530" y="1442"/>
                    <a:pt x="579" y="1432"/>
                    <a:pt x="625" y="1409"/>
                  </a:cubicBezTo>
                  <a:cubicBezTo>
                    <a:pt x="1057" y="1145"/>
                    <a:pt x="1057" y="424"/>
                    <a:pt x="625" y="160"/>
                  </a:cubicBezTo>
                  <a:cubicBezTo>
                    <a:pt x="601" y="160"/>
                    <a:pt x="577" y="160"/>
                    <a:pt x="553" y="136"/>
                  </a:cubicBezTo>
                  <a:cubicBezTo>
                    <a:pt x="529" y="88"/>
                    <a:pt x="457" y="40"/>
                    <a:pt x="385" y="16"/>
                  </a:cubicBezTo>
                  <a:cubicBezTo>
                    <a:pt x="355" y="6"/>
                    <a:pt x="325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3395650" y="2726425"/>
              <a:ext cx="22225" cy="29300"/>
            </a:xfrm>
            <a:custGeom>
              <a:avLst/>
              <a:gdLst/>
              <a:ahLst/>
              <a:cxnLst/>
              <a:rect l="l" t="t" r="r" b="b"/>
              <a:pathLst>
                <a:path w="889" h="1172" extrusionOk="0">
                  <a:moveTo>
                    <a:pt x="557" y="0"/>
                  </a:moveTo>
                  <a:cubicBezTo>
                    <a:pt x="500" y="0"/>
                    <a:pt x="442" y="17"/>
                    <a:pt x="408" y="34"/>
                  </a:cubicBezTo>
                  <a:cubicBezTo>
                    <a:pt x="408" y="34"/>
                    <a:pt x="384" y="58"/>
                    <a:pt x="384" y="58"/>
                  </a:cubicBezTo>
                  <a:cubicBezTo>
                    <a:pt x="288" y="58"/>
                    <a:pt x="216" y="106"/>
                    <a:pt x="144" y="178"/>
                  </a:cubicBezTo>
                  <a:cubicBezTo>
                    <a:pt x="0" y="442"/>
                    <a:pt x="0" y="778"/>
                    <a:pt x="144" y="1018"/>
                  </a:cubicBezTo>
                  <a:cubicBezTo>
                    <a:pt x="194" y="1118"/>
                    <a:pt x="301" y="1171"/>
                    <a:pt x="402" y="1171"/>
                  </a:cubicBezTo>
                  <a:cubicBezTo>
                    <a:pt x="447" y="1171"/>
                    <a:pt x="491" y="1160"/>
                    <a:pt x="528" y="1138"/>
                  </a:cubicBezTo>
                  <a:cubicBezTo>
                    <a:pt x="696" y="1018"/>
                    <a:pt x="816" y="874"/>
                    <a:pt x="840" y="682"/>
                  </a:cubicBezTo>
                  <a:cubicBezTo>
                    <a:pt x="888" y="514"/>
                    <a:pt x="864" y="298"/>
                    <a:pt x="792" y="154"/>
                  </a:cubicBezTo>
                  <a:cubicBezTo>
                    <a:pt x="744" y="82"/>
                    <a:pt x="672" y="34"/>
                    <a:pt x="624" y="10"/>
                  </a:cubicBezTo>
                  <a:cubicBezTo>
                    <a:pt x="603" y="3"/>
                    <a:pt x="580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3425650" y="2688700"/>
              <a:ext cx="33025" cy="65950"/>
            </a:xfrm>
            <a:custGeom>
              <a:avLst/>
              <a:gdLst/>
              <a:ahLst/>
              <a:cxnLst/>
              <a:rect l="l" t="t" r="r" b="b"/>
              <a:pathLst>
                <a:path w="1321" h="2638" extrusionOk="0">
                  <a:moveTo>
                    <a:pt x="624" y="919"/>
                  </a:moveTo>
                  <a:cubicBezTo>
                    <a:pt x="648" y="991"/>
                    <a:pt x="672" y="1063"/>
                    <a:pt x="672" y="1135"/>
                  </a:cubicBezTo>
                  <a:cubicBezTo>
                    <a:pt x="672" y="1207"/>
                    <a:pt x="648" y="1303"/>
                    <a:pt x="624" y="1399"/>
                  </a:cubicBezTo>
                  <a:cubicBezTo>
                    <a:pt x="600" y="1327"/>
                    <a:pt x="600" y="1255"/>
                    <a:pt x="600" y="1183"/>
                  </a:cubicBezTo>
                  <a:cubicBezTo>
                    <a:pt x="600" y="1087"/>
                    <a:pt x="600" y="1015"/>
                    <a:pt x="624" y="919"/>
                  </a:cubicBezTo>
                  <a:close/>
                  <a:moveTo>
                    <a:pt x="574" y="1"/>
                  </a:moveTo>
                  <a:cubicBezTo>
                    <a:pt x="456" y="1"/>
                    <a:pt x="340" y="47"/>
                    <a:pt x="240" y="127"/>
                  </a:cubicBezTo>
                  <a:cubicBezTo>
                    <a:pt x="144" y="223"/>
                    <a:pt x="120" y="367"/>
                    <a:pt x="96" y="511"/>
                  </a:cubicBezTo>
                  <a:cubicBezTo>
                    <a:pt x="48" y="727"/>
                    <a:pt x="24" y="943"/>
                    <a:pt x="24" y="1159"/>
                  </a:cubicBezTo>
                  <a:cubicBezTo>
                    <a:pt x="0" y="1471"/>
                    <a:pt x="24" y="1783"/>
                    <a:pt x="96" y="2095"/>
                  </a:cubicBezTo>
                  <a:cubicBezTo>
                    <a:pt x="120" y="2215"/>
                    <a:pt x="168" y="2335"/>
                    <a:pt x="216" y="2431"/>
                  </a:cubicBezTo>
                  <a:cubicBezTo>
                    <a:pt x="312" y="2565"/>
                    <a:pt x="438" y="2638"/>
                    <a:pt x="570" y="2638"/>
                  </a:cubicBezTo>
                  <a:cubicBezTo>
                    <a:pt x="604" y="2638"/>
                    <a:pt x="638" y="2633"/>
                    <a:pt x="672" y="2623"/>
                  </a:cubicBezTo>
                  <a:cubicBezTo>
                    <a:pt x="960" y="2575"/>
                    <a:pt x="1129" y="2311"/>
                    <a:pt x="1201" y="2047"/>
                  </a:cubicBezTo>
                  <a:cubicBezTo>
                    <a:pt x="1321" y="1759"/>
                    <a:pt x="1297" y="1423"/>
                    <a:pt x="1249" y="1111"/>
                  </a:cubicBezTo>
                  <a:cubicBezTo>
                    <a:pt x="1249" y="1087"/>
                    <a:pt x="1249" y="1087"/>
                    <a:pt x="1249" y="1087"/>
                  </a:cubicBezTo>
                  <a:cubicBezTo>
                    <a:pt x="1249" y="1039"/>
                    <a:pt x="1249" y="991"/>
                    <a:pt x="1225" y="967"/>
                  </a:cubicBezTo>
                  <a:cubicBezTo>
                    <a:pt x="1201" y="847"/>
                    <a:pt x="1153" y="727"/>
                    <a:pt x="1129" y="607"/>
                  </a:cubicBezTo>
                  <a:cubicBezTo>
                    <a:pt x="1057" y="367"/>
                    <a:pt x="936" y="79"/>
                    <a:pt x="648" y="7"/>
                  </a:cubicBezTo>
                  <a:cubicBezTo>
                    <a:pt x="624" y="3"/>
                    <a:pt x="599" y="1"/>
                    <a:pt x="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3468850" y="2705200"/>
              <a:ext cx="26425" cy="32650"/>
            </a:xfrm>
            <a:custGeom>
              <a:avLst/>
              <a:gdLst/>
              <a:ahLst/>
              <a:cxnLst/>
              <a:rect l="l" t="t" r="r" b="b"/>
              <a:pathLst>
                <a:path w="1057" h="1306" extrusionOk="0">
                  <a:moveTo>
                    <a:pt x="643" y="0"/>
                  </a:moveTo>
                  <a:cubicBezTo>
                    <a:pt x="606" y="0"/>
                    <a:pt x="567" y="6"/>
                    <a:pt x="529" y="19"/>
                  </a:cubicBezTo>
                  <a:cubicBezTo>
                    <a:pt x="529" y="19"/>
                    <a:pt x="505" y="43"/>
                    <a:pt x="481" y="43"/>
                  </a:cubicBezTo>
                  <a:cubicBezTo>
                    <a:pt x="457" y="19"/>
                    <a:pt x="433" y="19"/>
                    <a:pt x="433" y="19"/>
                  </a:cubicBezTo>
                  <a:cubicBezTo>
                    <a:pt x="398" y="9"/>
                    <a:pt x="365" y="4"/>
                    <a:pt x="333" y="4"/>
                  </a:cubicBezTo>
                  <a:cubicBezTo>
                    <a:pt x="210" y="4"/>
                    <a:pt x="111" y="77"/>
                    <a:pt x="73" y="211"/>
                  </a:cubicBezTo>
                  <a:cubicBezTo>
                    <a:pt x="25" y="403"/>
                    <a:pt x="1" y="595"/>
                    <a:pt x="25" y="787"/>
                  </a:cubicBezTo>
                  <a:cubicBezTo>
                    <a:pt x="25" y="907"/>
                    <a:pt x="25" y="1027"/>
                    <a:pt x="97" y="1123"/>
                  </a:cubicBezTo>
                  <a:cubicBezTo>
                    <a:pt x="154" y="1237"/>
                    <a:pt x="286" y="1306"/>
                    <a:pt x="422" y="1306"/>
                  </a:cubicBezTo>
                  <a:cubicBezTo>
                    <a:pt x="457" y="1306"/>
                    <a:pt x="494" y="1301"/>
                    <a:pt x="529" y="1291"/>
                  </a:cubicBezTo>
                  <a:cubicBezTo>
                    <a:pt x="649" y="1243"/>
                    <a:pt x="745" y="1147"/>
                    <a:pt x="817" y="1051"/>
                  </a:cubicBezTo>
                  <a:cubicBezTo>
                    <a:pt x="841" y="979"/>
                    <a:pt x="889" y="907"/>
                    <a:pt x="913" y="835"/>
                  </a:cubicBezTo>
                  <a:cubicBezTo>
                    <a:pt x="961" y="739"/>
                    <a:pt x="1009" y="643"/>
                    <a:pt x="1033" y="547"/>
                  </a:cubicBezTo>
                  <a:cubicBezTo>
                    <a:pt x="1057" y="379"/>
                    <a:pt x="1033" y="235"/>
                    <a:pt x="913" y="115"/>
                  </a:cubicBezTo>
                  <a:cubicBezTo>
                    <a:pt x="842" y="45"/>
                    <a:pt x="746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2"/>
            <p:cNvSpPr/>
            <p:nvPr/>
          </p:nvSpPr>
          <p:spPr>
            <a:xfrm>
              <a:off x="3482050" y="2569675"/>
              <a:ext cx="27625" cy="41675"/>
            </a:xfrm>
            <a:custGeom>
              <a:avLst/>
              <a:gdLst/>
              <a:ahLst/>
              <a:cxnLst/>
              <a:rect l="l" t="t" r="r" b="b"/>
              <a:pathLst>
                <a:path w="1105" h="1667" extrusionOk="0">
                  <a:moveTo>
                    <a:pt x="487" y="1"/>
                  </a:moveTo>
                  <a:cubicBezTo>
                    <a:pt x="370" y="1"/>
                    <a:pt x="260" y="74"/>
                    <a:pt x="241" y="207"/>
                  </a:cubicBezTo>
                  <a:cubicBezTo>
                    <a:pt x="217" y="303"/>
                    <a:pt x="193" y="423"/>
                    <a:pt x="193" y="519"/>
                  </a:cubicBezTo>
                  <a:cubicBezTo>
                    <a:pt x="145" y="567"/>
                    <a:pt x="121" y="615"/>
                    <a:pt x="73" y="663"/>
                  </a:cubicBezTo>
                  <a:cubicBezTo>
                    <a:pt x="1" y="783"/>
                    <a:pt x="49" y="975"/>
                    <a:pt x="169" y="1047"/>
                  </a:cubicBezTo>
                  <a:cubicBezTo>
                    <a:pt x="169" y="1167"/>
                    <a:pt x="169" y="1263"/>
                    <a:pt x="193" y="1383"/>
                  </a:cubicBezTo>
                  <a:cubicBezTo>
                    <a:pt x="193" y="1504"/>
                    <a:pt x="241" y="1600"/>
                    <a:pt x="361" y="1648"/>
                  </a:cubicBezTo>
                  <a:cubicBezTo>
                    <a:pt x="387" y="1661"/>
                    <a:pt x="416" y="1667"/>
                    <a:pt x="446" y="1667"/>
                  </a:cubicBezTo>
                  <a:cubicBezTo>
                    <a:pt x="522" y="1667"/>
                    <a:pt x="604" y="1627"/>
                    <a:pt x="673" y="1576"/>
                  </a:cubicBezTo>
                  <a:cubicBezTo>
                    <a:pt x="1033" y="1287"/>
                    <a:pt x="1105" y="759"/>
                    <a:pt x="889" y="351"/>
                  </a:cubicBezTo>
                  <a:cubicBezTo>
                    <a:pt x="865" y="303"/>
                    <a:pt x="817" y="255"/>
                    <a:pt x="769" y="231"/>
                  </a:cubicBezTo>
                  <a:cubicBezTo>
                    <a:pt x="769" y="135"/>
                    <a:pt x="697" y="39"/>
                    <a:pt x="577" y="15"/>
                  </a:cubicBezTo>
                  <a:cubicBezTo>
                    <a:pt x="547" y="6"/>
                    <a:pt x="517" y="1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2"/>
            <p:cNvSpPr/>
            <p:nvPr/>
          </p:nvSpPr>
          <p:spPr>
            <a:xfrm>
              <a:off x="3455050" y="2567400"/>
              <a:ext cx="22225" cy="30650"/>
            </a:xfrm>
            <a:custGeom>
              <a:avLst/>
              <a:gdLst/>
              <a:ahLst/>
              <a:cxnLst/>
              <a:rect l="l" t="t" r="r" b="b"/>
              <a:pathLst>
                <a:path w="889" h="1226" extrusionOk="0">
                  <a:moveTo>
                    <a:pt x="380" y="0"/>
                  </a:moveTo>
                  <a:cubicBezTo>
                    <a:pt x="357" y="0"/>
                    <a:pt x="334" y="3"/>
                    <a:pt x="313" y="10"/>
                  </a:cubicBezTo>
                  <a:cubicBezTo>
                    <a:pt x="265" y="34"/>
                    <a:pt x="193" y="82"/>
                    <a:pt x="145" y="154"/>
                  </a:cubicBezTo>
                  <a:cubicBezTo>
                    <a:pt x="1" y="442"/>
                    <a:pt x="1" y="802"/>
                    <a:pt x="169" y="1090"/>
                  </a:cubicBezTo>
                  <a:cubicBezTo>
                    <a:pt x="225" y="1165"/>
                    <a:pt x="310" y="1226"/>
                    <a:pt x="402" y="1226"/>
                  </a:cubicBezTo>
                  <a:cubicBezTo>
                    <a:pt x="428" y="1226"/>
                    <a:pt x="454" y="1221"/>
                    <a:pt x="481" y="1210"/>
                  </a:cubicBezTo>
                  <a:cubicBezTo>
                    <a:pt x="673" y="1162"/>
                    <a:pt x="841" y="994"/>
                    <a:pt x="865" y="778"/>
                  </a:cubicBezTo>
                  <a:cubicBezTo>
                    <a:pt x="889" y="682"/>
                    <a:pt x="889" y="562"/>
                    <a:pt x="865" y="466"/>
                  </a:cubicBezTo>
                  <a:cubicBezTo>
                    <a:pt x="841" y="418"/>
                    <a:pt x="817" y="370"/>
                    <a:pt x="793" y="322"/>
                  </a:cubicBezTo>
                  <a:cubicBezTo>
                    <a:pt x="745" y="274"/>
                    <a:pt x="721" y="226"/>
                    <a:pt x="673" y="202"/>
                  </a:cubicBezTo>
                  <a:cubicBezTo>
                    <a:pt x="649" y="130"/>
                    <a:pt x="601" y="82"/>
                    <a:pt x="529" y="34"/>
                  </a:cubicBezTo>
                  <a:cubicBezTo>
                    <a:pt x="495" y="17"/>
                    <a:pt x="437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2"/>
            <p:cNvSpPr/>
            <p:nvPr/>
          </p:nvSpPr>
          <p:spPr>
            <a:xfrm>
              <a:off x="3450850" y="2445750"/>
              <a:ext cx="25825" cy="42875"/>
            </a:xfrm>
            <a:custGeom>
              <a:avLst/>
              <a:gdLst/>
              <a:ahLst/>
              <a:cxnLst/>
              <a:rect l="l" t="t" r="r" b="b"/>
              <a:pathLst>
                <a:path w="1033" h="1715" extrusionOk="0">
                  <a:moveTo>
                    <a:pt x="680" y="1"/>
                  </a:moveTo>
                  <a:cubicBezTo>
                    <a:pt x="670" y="1"/>
                    <a:pt x="659" y="2"/>
                    <a:pt x="649" y="4"/>
                  </a:cubicBezTo>
                  <a:cubicBezTo>
                    <a:pt x="553" y="4"/>
                    <a:pt x="481" y="52"/>
                    <a:pt x="433" y="124"/>
                  </a:cubicBezTo>
                  <a:cubicBezTo>
                    <a:pt x="361" y="148"/>
                    <a:pt x="289" y="172"/>
                    <a:pt x="241" y="244"/>
                  </a:cubicBezTo>
                  <a:cubicBezTo>
                    <a:pt x="49" y="580"/>
                    <a:pt x="0" y="1012"/>
                    <a:pt x="145" y="1396"/>
                  </a:cubicBezTo>
                  <a:cubicBezTo>
                    <a:pt x="169" y="1468"/>
                    <a:pt x="217" y="1540"/>
                    <a:pt x="289" y="1564"/>
                  </a:cubicBezTo>
                  <a:cubicBezTo>
                    <a:pt x="313" y="1612"/>
                    <a:pt x="361" y="1636"/>
                    <a:pt x="409" y="1660"/>
                  </a:cubicBezTo>
                  <a:cubicBezTo>
                    <a:pt x="457" y="1696"/>
                    <a:pt x="517" y="1714"/>
                    <a:pt x="580" y="1714"/>
                  </a:cubicBezTo>
                  <a:cubicBezTo>
                    <a:pt x="643" y="1714"/>
                    <a:pt x="709" y="1696"/>
                    <a:pt x="769" y="1660"/>
                  </a:cubicBezTo>
                  <a:cubicBezTo>
                    <a:pt x="913" y="1564"/>
                    <a:pt x="961" y="1396"/>
                    <a:pt x="865" y="1228"/>
                  </a:cubicBezTo>
                  <a:cubicBezTo>
                    <a:pt x="865" y="1204"/>
                    <a:pt x="865" y="1204"/>
                    <a:pt x="841" y="1180"/>
                  </a:cubicBezTo>
                  <a:cubicBezTo>
                    <a:pt x="1009" y="892"/>
                    <a:pt x="1033" y="532"/>
                    <a:pt x="913" y="196"/>
                  </a:cubicBezTo>
                  <a:cubicBezTo>
                    <a:pt x="891" y="108"/>
                    <a:pt x="789" y="1"/>
                    <a:pt x="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2"/>
            <p:cNvSpPr/>
            <p:nvPr/>
          </p:nvSpPr>
          <p:spPr>
            <a:xfrm>
              <a:off x="3489850" y="2444975"/>
              <a:ext cx="16225" cy="22925"/>
            </a:xfrm>
            <a:custGeom>
              <a:avLst/>
              <a:gdLst/>
              <a:ahLst/>
              <a:cxnLst/>
              <a:rect l="l" t="t" r="r" b="b"/>
              <a:pathLst>
                <a:path w="649" h="917" extrusionOk="0">
                  <a:moveTo>
                    <a:pt x="352" y="1"/>
                  </a:moveTo>
                  <a:cubicBezTo>
                    <a:pt x="331" y="1"/>
                    <a:pt x="310" y="4"/>
                    <a:pt x="289" y="11"/>
                  </a:cubicBezTo>
                  <a:cubicBezTo>
                    <a:pt x="217" y="35"/>
                    <a:pt x="145" y="83"/>
                    <a:pt x="121" y="131"/>
                  </a:cubicBezTo>
                  <a:cubicBezTo>
                    <a:pt x="73" y="203"/>
                    <a:pt x="49" y="299"/>
                    <a:pt x="25" y="371"/>
                  </a:cubicBezTo>
                  <a:cubicBezTo>
                    <a:pt x="1" y="467"/>
                    <a:pt x="1" y="539"/>
                    <a:pt x="1" y="635"/>
                  </a:cubicBezTo>
                  <a:cubicBezTo>
                    <a:pt x="1" y="659"/>
                    <a:pt x="1" y="707"/>
                    <a:pt x="25" y="731"/>
                  </a:cubicBezTo>
                  <a:cubicBezTo>
                    <a:pt x="25" y="779"/>
                    <a:pt x="49" y="803"/>
                    <a:pt x="73" y="827"/>
                  </a:cubicBezTo>
                  <a:cubicBezTo>
                    <a:pt x="97" y="851"/>
                    <a:pt x="121" y="851"/>
                    <a:pt x="145" y="875"/>
                  </a:cubicBezTo>
                  <a:cubicBezTo>
                    <a:pt x="169" y="899"/>
                    <a:pt x="217" y="899"/>
                    <a:pt x="241" y="899"/>
                  </a:cubicBezTo>
                  <a:cubicBezTo>
                    <a:pt x="253" y="911"/>
                    <a:pt x="265" y="917"/>
                    <a:pt x="277" y="917"/>
                  </a:cubicBezTo>
                  <a:cubicBezTo>
                    <a:pt x="289" y="917"/>
                    <a:pt x="301" y="911"/>
                    <a:pt x="313" y="899"/>
                  </a:cubicBezTo>
                  <a:cubicBezTo>
                    <a:pt x="361" y="899"/>
                    <a:pt x="385" y="899"/>
                    <a:pt x="433" y="875"/>
                  </a:cubicBezTo>
                  <a:cubicBezTo>
                    <a:pt x="481" y="827"/>
                    <a:pt x="529" y="779"/>
                    <a:pt x="553" y="707"/>
                  </a:cubicBezTo>
                  <a:cubicBezTo>
                    <a:pt x="577" y="611"/>
                    <a:pt x="601" y="515"/>
                    <a:pt x="649" y="443"/>
                  </a:cubicBezTo>
                  <a:cubicBezTo>
                    <a:pt x="649" y="395"/>
                    <a:pt x="649" y="347"/>
                    <a:pt x="649" y="323"/>
                  </a:cubicBezTo>
                  <a:cubicBezTo>
                    <a:pt x="649" y="299"/>
                    <a:pt x="649" y="299"/>
                    <a:pt x="625" y="275"/>
                  </a:cubicBezTo>
                  <a:cubicBezTo>
                    <a:pt x="625" y="251"/>
                    <a:pt x="625" y="227"/>
                    <a:pt x="625" y="203"/>
                  </a:cubicBezTo>
                  <a:cubicBezTo>
                    <a:pt x="625" y="179"/>
                    <a:pt x="601" y="131"/>
                    <a:pt x="577" y="107"/>
                  </a:cubicBezTo>
                  <a:cubicBezTo>
                    <a:pt x="553" y="83"/>
                    <a:pt x="529" y="59"/>
                    <a:pt x="505" y="35"/>
                  </a:cubicBezTo>
                  <a:cubicBezTo>
                    <a:pt x="454" y="18"/>
                    <a:pt x="403" y="1"/>
                    <a:pt x="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2"/>
            <p:cNvSpPr/>
            <p:nvPr/>
          </p:nvSpPr>
          <p:spPr>
            <a:xfrm>
              <a:off x="3366250" y="3202975"/>
              <a:ext cx="34825" cy="103450"/>
            </a:xfrm>
            <a:custGeom>
              <a:avLst/>
              <a:gdLst/>
              <a:ahLst/>
              <a:cxnLst/>
              <a:rect l="l" t="t" r="r" b="b"/>
              <a:pathLst>
                <a:path w="1393" h="4138" extrusionOk="0">
                  <a:moveTo>
                    <a:pt x="768" y="1470"/>
                  </a:moveTo>
                  <a:cubicBezTo>
                    <a:pt x="768" y="1542"/>
                    <a:pt x="768" y="1614"/>
                    <a:pt x="768" y="1686"/>
                  </a:cubicBezTo>
                  <a:lnTo>
                    <a:pt x="744" y="1686"/>
                  </a:lnTo>
                  <a:cubicBezTo>
                    <a:pt x="744" y="1614"/>
                    <a:pt x="744" y="1542"/>
                    <a:pt x="768" y="1470"/>
                  </a:cubicBezTo>
                  <a:close/>
                  <a:moveTo>
                    <a:pt x="782" y="1"/>
                  </a:moveTo>
                  <a:cubicBezTo>
                    <a:pt x="709" y="1"/>
                    <a:pt x="635" y="33"/>
                    <a:pt x="576" y="102"/>
                  </a:cubicBezTo>
                  <a:cubicBezTo>
                    <a:pt x="240" y="126"/>
                    <a:pt x="72" y="438"/>
                    <a:pt x="48" y="774"/>
                  </a:cubicBezTo>
                  <a:cubicBezTo>
                    <a:pt x="0" y="1134"/>
                    <a:pt x="24" y="1542"/>
                    <a:pt x="24" y="1926"/>
                  </a:cubicBezTo>
                  <a:cubicBezTo>
                    <a:pt x="24" y="2622"/>
                    <a:pt x="0" y="3414"/>
                    <a:pt x="456" y="3990"/>
                  </a:cubicBezTo>
                  <a:cubicBezTo>
                    <a:pt x="512" y="4088"/>
                    <a:pt x="601" y="4137"/>
                    <a:pt x="694" y="4137"/>
                  </a:cubicBezTo>
                  <a:cubicBezTo>
                    <a:pt x="760" y="4137"/>
                    <a:pt x="828" y="4112"/>
                    <a:pt x="888" y="4062"/>
                  </a:cubicBezTo>
                  <a:cubicBezTo>
                    <a:pt x="1392" y="3630"/>
                    <a:pt x="1344" y="2886"/>
                    <a:pt x="1344" y="2310"/>
                  </a:cubicBezTo>
                  <a:cubicBezTo>
                    <a:pt x="1344" y="1590"/>
                    <a:pt x="1320" y="870"/>
                    <a:pt x="1032" y="198"/>
                  </a:cubicBezTo>
                  <a:cubicBezTo>
                    <a:pt x="990" y="70"/>
                    <a:pt x="888" y="1"/>
                    <a:pt x="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2"/>
            <p:cNvSpPr/>
            <p:nvPr/>
          </p:nvSpPr>
          <p:spPr>
            <a:xfrm>
              <a:off x="3423250" y="3184150"/>
              <a:ext cx="51625" cy="113750"/>
            </a:xfrm>
            <a:custGeom>
              <a:avLst/>
              <a:gdLst/>
              <a:ahLst/>
              <a:cxnLst/>
              <a:rect l="l" t="t" r="r" b="b"/>
              <a:pathLst>
                <a:path w="2065" h="4550" extrusionOk="0">
                  <a:moveTo>
                    <a:pt x="991" y="1"/>
                  </a:moveTo>
                  <a:cubicBezTo>
                    <a:pt x="906" y="1"/>
                    <a:pt x="821" y="40"/>
                    <a:pt x="768" y="135"/>
                  </a:cubicBezTo>
                  <a:cubicBezTo>
                    <a:pt x="144" y="1215"/>
                    <a:pt x="0" y="2535"/>
                    <a:pt x="360" y="3735"/>
                  </a:cubicBezTo>
                  <a:cubicBezTo>
                    <a:pt x="432" y="4023"/>
                    <a:pt x="528" y="4383"/>
                    <a:pt x="816" y="4503"/>
                  </a:cubicBezTo>
                  <a:cubicBezTo>
                    <a:pt x="891" y="4535"/>
                    <a:pt x="964" y="4550"/>
                    <a:pt x="1034" y="4550"/>
                  </a:cubicBezTo>
                  <a:cubicBezTo>
                    <a:pt x="1275" y="4550"/>
                    <a:pt x="1478" y="4378"/>
                    <a:pt x="1609" y="4191"/>
                  </a:cubicBezTo>
                  <a:cubicBezTo>
                    <a:pt x="1777" y="3927"/>
                    <a:pt x="1873" y="3591"/>
                    <a:pt x="1945" y="3303"/>
                  </a:cubicBezTo>
                  <a:cubicBezTo>
                    <a:pt x="2017" y="2991"/>
                    <a:pt x="2041" y="2679"/>
                    <a:pt x="2065" y="2367"/>
                  </a:cubicBezTo>
                  <a:cubicBezTo>
                    <a:pt x="2065" y="1647"/>
                    <a:pt x="1921" y="927"/>
                    <a:pt x="1585" y="279"/>
                  </a:cubicBezTo>
                  <a:cubicBezTo>
                    <a:pt x="1551" y="178"/>
                    <a:pt x="1471" y="136"/>
                    <a:pt x="1377" y="136"/>
                  </a:cubicBezTo>
                  <a:cubicBezTo>
                    <a:pt x="1336" y="136"/>
                    <a:pt x="1292" y="144"/>
                    <a:pt x="1249" y="159"/>
                  </a:cubicBezTo>
                  <a:cubicBezTo>
                    <a:pt x="1208" y="65"/>
                    <a:pt x="1100" y="1"/>
                    <a:pt x="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2"/>
            <p:cNvSpPr/>
            <p:nvPr/>
          </p:nvSpPr>
          <p:spPr>
            <a:xfrm>
              <a:off x="3489850" y="3200025"/>
              <a:ext cx="34825" cy="78775"/>
            </a:xfrm>
            <a:custGeom>
              <a:avLst/>
              <a:gdLst/>
              <a:ahLst/>
              <a:cxnLst/>
              <a:rect l="l" t="t" r="r" b="b"/>
              <a:pathLst>
                <a:path w="1393" h="3151" extrusionOk="0">
                  <a:moveTo>
                    <a:pt x="899" y="1"/>
                  </a:moveTo>
                  <a:cubicBezTo>
                    <a:pt x="828" y="1"/>
                    <a:pt x="754" y="30"/>
                    <a:pt x="697" y="76"/>
                  </a:cubicBezTo>
                  <a:cubicBezTo>
                    <a:pt x="679" y="73"/>
                    <a:pt x="662" y="72"/>
                    <a:pt x="646" y="72"/>
                  </a:cubicBezTo>
                  <a:cubicBezTo>
                    <a:pt x="504" y="72"/>
                    <a:pt x="404" y="160"/>
                    <a:pt x="361" y="268"/>
                  </a:cubicBezTo>
                  <a:cubicBezTo>
                    <a:pt x="193" y="700"/>
                    <a:pt x="97" y="1132"/>
                    <a:pt x="49" y="1564"/>
                  </a:cubicBezTo>
                  <a:cubicBezTo>
                    <a:pt x="1" y="1780"/>
                    <a:pt x="1" y="2020"/>
                    <a:pt x="1" y="2236"/>
                  </a:cubicBezTo>
                  <a:cubicBezTo>
                    <a:pt x="25" y="2452"/>
                    <a:pt x="25" y="2668"/>
                    <a:pt x="121" y="2860"/>
                  </a:cubicBezTo>
                  <a:cubicBezTo>
                    <a:pt x="210" y="3016"/>
                    <a:pt x="360" y="3151"/>
                    <a:pt x="554" y="3151"/>
                  </a:cubicBezTo>
                  <a:cubicBezTo>
                    <a:pt x="569" y="3151"/>
                    <a:pt x="585" y="3150"/>
                    <a:pt x="601" y="3148"/>
                  </a:cubicBezTo>
                  <a:cubicBezTo>
                    <a:pt x="841" y="3124"/>
                    <a:pt x="937" y="2908"/>
                    <a:pt x="1033" y="2716"/>
                  </a:cubicBezTo>
                  <a:cubicBezTo>
                    <a:pt x="1177" y="2308"/>
                    <a:pt x="1297" y="1900"/>
                    <a:pt x="1345" y="1492"/>
                  </a:cubicBezTo>
                  <a:cubicBezTo>
                    <a:pt x="1393" y="1012"/>
                    <a:pt x="1345" y="556"/>
                    <a:pt x="1105" y="124"/>
                  </a:cubicBezTo>
                  <a:cubicBezTo>
                    <a:pt x="1055" y="36"/>
                    <a:pt x="978" y="1"/>
                    <a:pt x="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2"/>
            <p:cNvSpPr/>
            <p:nvPr/>
          </p:nvSpPr>
          <p:spPr>
            <a:xfrm>
              <a:off x="3537850" y="3209475"/>
              <a:ext cx="25825" cy="49625"/>
            </a:xfrm>
            <a:custGeom>
              <a:avLst/>
              <a:gdLst/>
              <a:ahLst/>
              <a:cxnLst/>
              <a:rect l="l" t="t" r="r" b="b"/>
              <a:pathLst>
                <a:path w="1033" h="1985" extrusionOk="0">
                  <a:moveTo>
                    <a:pt x="536" y="0"/>
                  </a:moveTo>
                  <a:cubicBezTo>
                    <a:pt x="442" y="0"/>
                    <a:pt x="354" y="48"/>
                    <a:pt x="289" y="130"/>
                  </a:cubicBezTo>
                  <a:cubicBezTo>
                    <a:pt x="145" y="346"/>
                    <a:pt x="49" y="586"/>
                    <a:pt x="25" y="850"/>
                  </a:cubicBezTo>
                  <a:cubicBezTo>
                    <a:pt x="25" y="898"/>
                    <a:pt x="1" y="946"/>
                    <a:pt x="25" y="994"/>
                  </a:cubicBezTo>
                  <a:cubicBezTo>
                    <a:pt x="1" y="1282"/>
                    <a:pt x="73" y="1594"/>
                    <a:pt x="241" y="1858"/>
                  </a:cubicBezTo>
                  <a:cubicBezTo>
                    <a:pt x="289" y="1942"/>
                    <a:pt x="379" y="1984"/>
                    <a:pt x="472" y="1984"/>
                  </a:cubicBezTo>
                  <a:cubicBezTo>
                    <a:pt x="565" y="1984"/>
                    <a:pt x="661" y="1942"/>
                    <a:pt x="721" y="1858"/>
                  </a:cubicBezTo>
                  <a:cubicBezTo>
                    <a:pt x="985" y="1402"/>
                    <a:pt x="1033" y="826"/>
                    <a:pt x="865" y="346"/>
                  </a:cubicBezTo>
                  <a:cubicBezTo>
                    <a:pt x="841" y="298"/>
                    <a:pt x="817" y="274"/>
                    <a:pt x="793" y="226"/>
                  </a:cubicBezTo>
                  <a:cubicBezTo>
                    <a:pt x="793" y="154"/>
                    <a:pt x="745" y="82"/>
                    <a:pt x="673" y="34"/>
                  </a:cubicBezTo>
                  <a:cubicBezTo>
                    <a:pt x="627" y="11"/>
                    <a:pt x="581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2"/>
            <p:cNvSpPr/>
            <p:nvPr/>
          </p:nvSpPr>
          <p:spPr>
            <a:xfrm>
              <a:off x="3373450" y="3417325"/>
              <a:ext cx="27025" cy="39725"/>
            </a:xfrm>
            <a:custGeom>
              <a:avLst/>
              <a:gdLst/>
              <a:ahLst/>
              <a:cxnLst/>
              <a:rect l="l" t="t" r="r" b="b"/>
              <a:pathLst>
                <a:path w="1081" h="1589" extrusionOk="0">
                  <a:moveTo>
                    <a:pt x="744" y="1"/>
                  </a:moveTo>
                  <a:cubicBezTo>
                    <a:pt x="672" y="25"/>
                    <a:pt x="624" y="49"/>
                    <a:pt x="576" y="97"/>
                  </a:cubicBezTo>
                  <a:cubicBezTo>
                    <a:pt x="528" y="49"/>
                    <a:pt x="504" y="25"/>
                    <a:pt x="456" y="25"/>
                  </a:cubicBezTo>
                  <a:cubicBezTo>
                    <a:pt x="422" y="15"/>
                    <a:pt x="389" y="10"/>
                    <a:pt x="357" y="10"/>
                  </a:cubicBezTo>
                  <a:cubicBezTo>
                    <a:pt x="233" y="10"/>
                    <a:pt x="134" y="83"/>
                    <a:pt x="96" y="217"/>
                  </a:cubicBezTo>
                  <a:cubicBezTo>
                    <a:pt x="0" y="577"/>
                    <a:pt x="48" y="961"/>
                    <a:pt x="216" y="1297"/>
                  </a:cubicBezTo>
                  <a:cubicBezTo>
                    <a:pt x="288" y="1393"/>
                    <a:pt x="360" y="1465"/>
                    <a:pt x="456" y="1537"/>
                  </a:cubicBezTo>
                  <a:cubicBezTo>
                    <a:pt x="512" y="1570"/>
                    <a:pt x="583" y="1588"/>
                    <a:pt x="655" y="1588"/>
                  </a:cubicBezTo>
                  <a:cubicBezTo>
                    <a:pt x="739" y="1588"/>
                    <a:pt x="824" y="1564"/>
                    <a:pt x="888" y="1513"/>
                  </a:cubicBezTo>
                  <a:cubicBezTo>
                    <a:pt x="1080" y="1369"/>
                    <a:pt x="1056" y="1153"/>
                    <a:pt x="1056" y="937"/>
                  </a:cubicBezTo>
                  <a:cubicBezTo>
                    <a:pt x="1032" y="721"/>
                    <a:pt x="1032" y="505"/>
                    <a:pt x="1032" y="289"/>
                  </a:cubicBezTo>
                  <a:cubicBezTo>
                    <a:pt x="1032" y="145"/>
                    <a:pt x="912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2"/>
            <p:cNvSpPr/>
            <p:nvPr/>
          </p:nvSpPr>
          <p:spPr>
            <a:xfrm>
              <a:off x="3422050" y="3385525"/>
              <a:ext cx="41425" cy="90225"/>
            </a:xfrm>
            <a:custGeom>
              <a:avLst/>
              <a:gdLst/>
              <a:ahLst/>
              <a:cxnLst/>
              <a:rect l="l" t="t" r="r" b="b"/>
              <a:pathLst>
                <a:path w="1657" h="3609" extrusionOk="0">
                  <a:moveTo>
                    <a:pt x="912" y="1"/>
                  </a:moveTo>
                  <a:cubicBezTo>
                    <a:pt x="696" y="1"/>
                    <a:pt x="504" y="169"/>
                    <a:pt x="384" y="337"/>
                  </a:cubicBezTo>
                  <a:cubicBezTo>
                    <a:pt x="120" y="721"/>
                    <a:pt x="48" y="1249"/>
                    <a:pt x="24" y="1705"/>
                  </a:cubicBezTo>
                  <a:cubicBezTo>
                    <a:pt x="0" y="1945"/>
                    <a:pt x="24" y="2185"/>
                    <a:pt x="72" y="2425"/>
                  </a:cubicBezTo>
                  <a:cubicBezTo>
                    <a:pt x="96" y="2593"/>
                    <a:pt x="120" y="2761"/>
                    <a:pt x="192" y="2929"/>
                  </a:cubicBezTo>
                  <a:cubicBezTo>
                    <a:pt x="192" y="3025"/>
                    <a:pt x="240" y="3145"/>
                    <a:pt x="264" y="3241"/>
                  </a:cubicBezTo>
                  <a:cubicBezTo>
                    <a:pt x="350" y="3434"/>
                    <a:pt x="513" y="3608"/>
                    <a:pt x="736" y="3608"/>
                  </a:cubicBezTo>
                  <a:cubicBezTo>
                    <a:pt x="762" y="3608"/>
                    <a:pt x="789" y="3606"/>
                    <a:pt x="816" y="3601"/>
                  </a:cubicBezTo>
                  <a:cubicBezTo>
                    <a:pt x="1056" y="3529"/>
                    <a:pt x="1177" y="3313"/>
                    <a:pt x="1249" y="3097"/>
                  </a:cubicBezTo>
                  <a:cubicBezTo>
                    <a:pt x="1465" y="2665"/>
                    <a:pt x="1585" y="2185"/>
                    <a:pt x="1633" y="1705"/>
                  </a:cubicBezTo>
                  <a:cubicBezTo>
                    <a:pt x="1657" y="1465"/>
                    <a:pt x="1633" y="1225"/>
                    <a:pt x="1609" y="985"/>
                  </a:cubicBezTo>
                  <a:cubicBezTo>
                    <a:pt x="1585" y="769"/>
                    <a:pt x="1561" y="529"/>
                    <a:pt x="1465" y="337"/>
                  </a:cubicBezTo>
                  <a:cubicBezTo>
                    <a:pt x="1345" y="145"/>
                    <a:pt x="1152" y="1"/>
                    <a:pt x="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2"/>
            <p:cNvSpPr/>
            <p:nvPr/>
          </p:nvSpPr>
          <p:spPr>
            <a:xfrm>
              <a:off x="3468250" y="3393575"/>
              <a:ext cx="33625" cy="56800"/>
            </a:xfrm>
            <a:custGeom>
              <a:avLst/>
              <a:gdLst/>
              <a:ahLst/>
              <a:cxnLst/>
              <a:rect l="l" t="t" r="r" b="b"/>
              <a:pathLst>
                <a:path w="1345" h="2272" extrusionOk="0">
                  <a:moveTo>
                    <a:pt x="753" y="1"/>
                  </a:moveTo>
                  <a:cubicBezTo>
                    <a:pt x="719" y="1"/>
                    <a:pt x="684" y="5"/>
                    <a:pt x="649" y="15"/>
                  </a:cubicBezTo>
                  <a:lnTo>
                    <a:pt x="625" y="15"/>
                  </a:lnTo>
                  <a:cubicBezTo>
                    <a:pt x="604" y="11"/>
                    <a:pt x="583" y="9"/>
                    <a:pt x="563" y="9"/>
                  </a:cubicBezTo>
                  <a:cubicBezTo>
                    <a:pt x="465" y="9"/>
                    <a:pt x="372" y="55"/>
                    <a:pt x="313" y="135"/>
                  </a:cubicBezTo>
                  <a:cubicBezTo>
                    <a:pt x="97" y="495"/>
                    <a:pt x="1" y="951"/>
                    <a:pt x="73" y="1359"/>
                  </a:cubicBezTo>
                  <a:cubicBezTo>
                    <a:pt x="97" y="1575"/>
                    <a:pt x="145" y="1791"/>
                    <a:pt x="265" y="1983"/>
                  </a:cubicBezTo>
                  <a:cubicBezTo>
                    <a:pt x="349" y="2151"/>
                    <a:pt x="503" y="2272"/>
                    <a:pt x="670" y="2272"/>
                  </a:cubicBezTo>
                  <a:cubicBezTo>
                    <a:pt x="742" y="2272"/>
                    <a:pt x="817" y="2249"/>
                    <a:pt x="889" y="2199"/>
                  </a:cubicBezTo>
                  <a:cubicBezTo>
                    <a:pt x="1081" y="2079"/>
                    <a:pt x="1201" y="1815"/>
                    <a:pt x="1249" y="1623"/>
                  </a:cubicBezTo>
                  <a:cubicBezTo>
                    <a:pt x="1321" y="1407"/>
                    <a:pt x="1345" y="1191"/>
                    <a:pt x="1345" y="999"/>
                  </a:cubicBezTo>
                  <a:cubicBezTo>
                    <a:pt x="1345" y="783"/>
                    <a:pt x="1321" y="567"/>
                    <a:pt x="1249" y="375"/>
                  </a:cubicBezTo>
                  <a:cubicBezTo>
                    <a:pt x="1166" y="188"/>
                    <a:pt x="974" y="1"/>
                    <a:pt x="7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2"/>
            <p:cNvSpPr/>
            <p:nvPr/>
          </p:nvSpPr>
          <p:spPr>
            <a:xfrm>
              <a:off x="3515050" y="3399250"/>
              <a:ext cx="29425" cy="40975"/>
            </a:xfrm>
            <a:custGeom>
              <a:avLst/>
              <a:gdLst/>
              <a:ahLst/>
              <a:cxnLst/>
              <a:rect l="l" t="t" r="r" b="b"/>
              <a:pathLst>
                <a:path w="1177" h="1639" extrusionOk="0">
                  <a:moveTo>
                    <a:pt x="617" y="0"/>
                  </a:moveTo>
                  <a:cubicBezTo>
                    <a:pt x="550" y="0"/>
                    <a:pt x="484" y="24"/>
                    <a:pt x="433" y="76"/>
                  </a:cubicBezTo>
                  <a:cubicBezTo>
                    <a:pt x="73" y="460"/>
                    <a:pt x="1" y="1060"/>
                    <a:pt x="265" y="1492"/>
                  </a:cubicBezTo>
                  <a:cubicBezTo>
                    <a:pt x="321" y="1590"/>
                    <a:pt x="418" y="1639"/>
                    <a:pt x="512" y="1639"/>
                  </a:cubicBezTo>
                  <a:cubicBezTo>
                    <a:pt x="580" y="1639"/>
                    <a:pt x="647" y="1614"/>
                    <a:pt x="697" y="1564"/>
                  </a:cubicBezTo>
                  <a:cubicBezTo>
                    <a:pt x="1033" y="1228"/>
                    <a:pt x="1177" y="724"/>
                    <a:pt x="1057" y="268"/>
                  </a:cubicBezTo>
                  <a:cubicBezTo>
                    <a:pt x="1033" y="148"/>
                    <a:pt x="913" y="76"/>
                    <a:pt x="793" y="52"/>
                  </a:cubicBezTo>
                  <a:cubicBezTo>
                    <a:pt x="737" y="18"/>
                    <a:pt x="676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2"/>
            <p:cNvSpPr/>
            <p:nvPr/>
          </p:nvSpPr>
          <p:spPr>
            <a:xfrm>
              <a:off x="3275625" y="2581425"/>
              <a:ext cx="39600" cy="61925"/>
            </a:xfrm>
            <a:custGeom>
              <a:avLst/>
              <a:gdLst/>
              <a:ahLst/>
              <a:cxnLst/>
              <a:rect l="l" t="t" r="r" b="b"/>
              <a:pathLst>
                <a:path w="1584" h="2477" extrusionOk="0">
                  <a:moveTo>
                    <a:pt x="1111" y="0"/>
                  </a:moveTo>
                  <a:cubicBezTo>
                    <a:pt x="1101" y="0"/>
                    <a:pt x="1091" y="1"/>
                    <a:pt x="1081" y="1"/>
                  </a:cubicBezTo>
                  <a:cubicBezTo>
                    <a:pt x="841" y="1"/>
                    <a:pt x="721" y="193"/>
                    <a:pt x="625" y="361"/>
                  </a:cubicBezTo>
                  <a:cubicBezTo>
                    <a:pt x="529" y="529"/>
                    <a:pt x="433" y="673"/>
                    <a:pt x="361" y="841"/>
                  </a:cubicBezTo>
                  <a:cubicBezTo>
                    <a:pt x="361" y="865"/>
                    <a:pt x="337" y="889"/>
                    <a:pt x="337" y="913"/>
                  </a:cubicBezTo>
                  <a:cubicBezTo>
                    <a:pt x="121" y="1298"/>
                    <a:pt x="1" y="1730"/>
                    <a:pt x="25" y="2186"/>
                  </a:cubicBezTo>
                  <a:cubicBezTo>
                    <a:pt x="25" y="2306"/>
                    <a:pt x="97" y="2402"/>
                    <a:pt x="217" y="2450"/>
                  </a:cubicBezTo>
                  <a:cubicBezTo>
                    <a:pt x="273" y="2468"/>
                    <a:pt x="327" y="2477"/>
                    <a:pt x="378" y="2477"/>
                  </a:cubicBezTo>
                  <a:cubicBezTo>
                    <a:pt x="722" y="2477"/>
                    <a:pt x="962" y="2094"/>
                    <a:pt x="1129" y="1802"/>
                  </a:cubicBezTo>
                  <a:cubicBezTo>
                    <a:pt x="1297" y="1490"/>
                    <a:pt x="1441" y="1106"/>
                    <a:pt x="1513" y="745"/>
                  </a:cubicBezTo>
                  <a:cubicBezTo>
                    <a:pt x="1583" y="441"/>
                    <a:pt x="1494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2"/>
            <p:cNvSpPr/>
            <p:nvPr/>
          </p:nvSpPr>
          <p:spPr>
            <a:xfrm>
              <a:off x="3316425" y="2580300"/>
              <a:ext cx="42050" cy="77375"/>
            </a:xfrm>
            <a:custGeom>
              <a:avLst/>
              <a:gdLst/>
              <a:ahLst/>
              <a:cxnLst/>
              <a:rect l="l" t="t" r="r" b="b"/>
              <a:pathLst>
                <a:path w="1682" h="3095" extrusionOk="0">
                  <a:moveTo>
                    <a:pt x="933" y="1"/>
                  </a:moveTo>
                  <a:cubicBezTo>
                    <a:pt x="885" y="1"/>
                    <a:pt x="836" y="14"/>
                    <a:pt x="793" y="46"/>
                  </a:cubicBezTo>
                  <a:cubicBezTo>
                    <a:pt x="649" y="118"/>
                    <a:pt x="625" y="262"/>
                    <a:pt x="697" y="406"/>
                  </a:cubicBezTo>
                  <a:cubicBezTo>
                    <a:pt x="649" y="430"/>
                    <a:pt x="601" y="478"/>
                    <a:pt x="577" y="526"/>
                  </a:cubicBezTo>
                  <a:cubicBezTo>
                    <a:pt x="145" y="1247"/>
                    <a:pt x="1" y="2063"/>
                    <a:pt x="121" y="2903"/>
                  </a:cubicBezTo>
                  <a:cubicBezTo>
                    <a:pt x="136" y="3034"/>
                    <a:pt x="257" y="3095"/>
                    <a:pt x="382" y="3095"/>
                  </a:cubicBezTo>
                  <a:cubicBezTo>
                    <a:pt x="463" y="3095"/>
                    <a:pt x="545" y="3070"/>
                    <a:pt x="601" y="3023"/>
                  </a:cubicBezTo>
                  <a:cubicBezTo>
                    <a:pt x="1369" y="2351"/>
                    <a:pt x="1681" y="1223"/>
                    <a:pt x="1417" y="238"/>
                  </a:cubicBezTo>
                  <a:cubicBezTo>
                    <a:pt x="1396" y="113"/>
                    <a:pt x="1284" y="42"/>
                    <a:pt x="1160" y="42"/>
                  </a:cubicBezTo>
                  <a:cubicBezTo>
                    <a:pt x="1142" y="42"/>
                    <a:pt x="1123" y="43"/>
                    <a:pt x="1105" y="46"/>
                  </a:cubicBezTo>
                  <a:cubicBezTo>
                    <a:pt x="1052" y="20"/>
                    <a:pt x="992" y="1"/>
                    <a:pt x="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2"/>
            <p:cNvSpPr/>
            <p:nvPr/>
          </p:nvSpPr>
          <p:spPr>
            <a:xfrm>
              <a:off x="3317025" y="2463675"/>
              <a:ext cx="23450" cy="36900"/>
            </a:xfrm>
            <a:custGeom>
              <a:avLst/>
              <a:gdLst/>
              <a:ahLst/>
              <a:cxnLst/>
              <a:rect l="l" t="t" r="r" b="b"/>
              <a:pathLst>
                <a:path w="938" h="1476" extrusionOk="0">
                  <a:moveTo>
                    <a:pt x="478" y="1"/>
                  </a:moveTo>
                  <a:cubicBezTo>
                    <a:pt x="394" y="1"/>
                    <a:pt x="305" y="47"/>
                    <a:pt x="265" y="127"/>
                  </a:cubicBezTo>
                  <a:cubicBezTo>
                    <a:pt x="49" y="463"/>
                    <a:pt x="1" y="895"/>
                    <a:pt x="145" y="1279"/>
                  </a:cubicBezTo>
                  <a:cubicBezTo>
                    <a:pt x="169" y="1375"/>
                    <a:pt x="241" y="1447"/>
                    <a:pt x="361" y="1471"/>
                  </a:cubicBezTo>
                  <a:cubicBezTo>
                    <a:pt x="377" y="1474"/>
                    <a:pt x="392" y="1476"/>
                    <a:pt x="407" y="1476"/>
                  </a:cubicBezTo>
                  <a:cubicBezTo>
                    <a:pt x="506" y="1476"/>
                    <a:pt x="586" y="1410"/>
                    <a:pt x="649" y="1327"/>
                  </a:cubicBezTo>
                  <a:cubicBezTo>
                    <a:pt x="865" y="1015"/>
                    <a:pt x="937" y="583"/>
                    <a:pt x="865" y="199"/>
                  </a:cubicBezTo>
                  <a:cubicBezTo>
                    <a:pt x="822" y="91"/>
                    <a:pt x="702" y="3"/>
                    <a:pt x="574" y="3"/>
                  </a:cubicBezTo>
                  <a:cubicBezTo>
                    <a:pt x="559" y="3"/>
                    <a:pt x="544" y="4"/>
                    <a:pt x="529" y="7"/>
                  </a:cubicBezTo>
                  <a:cubicBezTo>
                    <a:pt x="513" y="3"/>
                    <a:pt x="495" y="1"/>
                    <a:pt x="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2"/>
            <p:cNvSpPr/>
            <p:nvPr/>
          </p:nvSpPr>
          <p:spPr>
            <a:xfrm>
              <a:off x="3342850" y="2443050"/>
              <a:ext cx="19225" cy="28600"/>
            </a:xfrm>
            <a:custGeom>
              <a:avLst/>
              <a:gdLst/>
              <a:ahLst/>
              <a:cxnLst/>
              <a:rect l="l" t="t" r="r" b="b"/>
              <a:pathLst>
                <a:path w="769" h="1144" extrusionOk="0">
                  <a:moveTo>
                    <a:pt x="463" y="0"/>
                  </a:moveTo>
                  <a:cubicBezTo>
                    <a:pt x="420" y="0"/>
                    <a:pt x="378" y="12"/>
                    <a:pt x="336" y="40"/>
                  </a:cubicBezTo>
                  <a:cubicBezTo>
                    <a:pt x="288" y="64"/>
                    <a:pt x="240" y="136"/>
                    <a:pt x="216" y="184"/>
                  </a:cubicBezTo>
                  <a:cubicBezTo>
                    <a:pt x="168" y="232"/>
                    <a:pt x="144" y="280"/>
                    <a:pt x="120" y="328"/>
                  </a:cubicBezTo>
                  <a:cubicBezTo>
                    <a:pt x="72" y="352"/>
                    <a:pt x="72" y="400"/>
                    <a:pt x="48" y="448"/>
                  </a:cubicBezTo>
                  <a:cubicBezTo>
                    <a:pt x="48" y="472"/>
                    <a:pt x="24" y="496"/>
                    <a:pt x="24" y="520"/>
                  </a:cubicBezTo>
                  <a:cubicBezTo>
                    <a:pt x="0" y="688"/>
                    <a:pt x="0" y="856"/>
                    <a:pt x="96" y="1000"/>
                  </a:cubicBezTo>
                  <a:cubicBezTo>
                    <a:pt x="168" y="1096"/>
                    <a:pt x="264" y="1144"/>
                    <a:pt x="384" y="1144"/>
                  </a:cubicBezTo>
                  <a:cubicBezTo>
                    <a:pt x="480" y="1120"/>
                    <a:pt x="576" y="1048"/>
                    <a:pt x="600" y="928"/>
                  </a:cubicBezTo>
                  <a:cubicBezTo>
                    <a:pt x="648" y="736"/>
                    <a:pt x="696" y="544"/>
                    <a:pt x="744" y="352"/>
                  </a:cubicBezTo>
                  <a:cubicBezTo>
                    <a:pt x="768" y="280"/>
                    <a:pt x="768" y="208"/>
                    <a:pt x="720" y="136"/>
                  </a:cubicBezTo>
                  <a:cubicBezTo>
                    <a:pt x="696" y="88"/>
                    <a:pt x="624" y="16"/>
                    <a:pt x="552" y="16"/>
                  </a:cubicBezTo>
                  <a:cubicBezTo>
                    <a:pt x="522" y="6"/>
                    <a:pt x="492" y="0"/>
                    <a:pt x="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2"/>
            <p:cNvSpPr/>
            <p:nvPr/>
          </p:nvSpPr>
          <p:spPr>
            <a:xfrm>
              <a:off x="3615875" y="2711050"/>
              <a:ext cx="33025" cy="69300"/>
            </a:xfrm>
            <a:custGeom>
              <a:avLst/>
              <a:gdLst/>
              <a:ahLst/>
              <a:cxnLst/>
              <a:rect l="l" t="t" r="r" b="b"/>
              <a:pathLst>
                <a:path w="1321" h="2772" extrusionOk="0">
                  <a:moveTo>
                    <a:pt x="904" y="1"/>
                  </a:moveTo>
                  <a:cubicBezTo>
                    <a:pt x="777" y="1"/>
                    <a:pt x="647" y="79"/>
                    <a:pt x="624" y="241"/>
                  </a:cubicBezTo>
                  <a:cubicBezTo>
                    <a:pt x="552" y="337"/>
                    <a:pt x="504" y="457"/>
                    <a:pt x="456" y="553"/>
                  </a:cubicBezTo>
                  <a:cubicBezTo>
                    <a:pt x="408" y="577"/>
                    <a:pt x="384" y="601"/>
                    <a:pt x="360" y="649"/>
                  </a:cubicBezTo>
                  <a:cubicBezTo>
                    <a:pt x="168" y="937"/>
                    <a:pt x="72" y="1249"/>
                    <a:pt x="24" y="1585"/>
                  </a:cubicBezTo>
                  <a:cubicBezTo>
                    <a:pt x="0" y="1729"/>
                    <a:pt x="24" y="1873"/>
                    <a:pt x="24" y="2041"/>
                  </a:cubicBezTo>
                  <a:cubicBezTo>
                    <a:pt x="48" y="2209"/>
                    <a:pt x="72" y="2377"/>
                    <a:pt x="168" y="2545"/>
                  </a:cubicBezTo>
                  <a:cubicBezTo>
                    <a:pt x="270" y="2667"/>
                    <a:pt x="406" y="2772"/>
                    <a:pt x="577" y="2772"/>
                  </a:cubicBezTo>
                  <a:cubicBezTo>
                    <a:pt x="607" y="2772"/>
                    <a:pt x="639" y="2769"/>
                    <a:pt x="672" y="2761"/>
                  </a:cubicBezTo>
                  <a:cubicBezTo>
                    <a:pt x="888" y="2713"/>
                    <a:pt x="936" y="2473"/>
                    <a:pt x="1008" y="2305"/>
                  </a:cubicBezTo>
                  <a:cubicBezTo>
                    <a:pt x="1128" y="1993"/>
                    <a:pt x="1224" y="1657"/>
                    <a:pt x="1272" y="1345"/>
                  </a:cubicBezTo>
                  <a:cubicBezTo>
                    <a:pt x="1320" y="1033"/>
                    <a:pt x="1296" y="721"/>
                    <a:pt x="1176" y="433"/>
                  </a:cubicBezTo>
                  <a:cubicBezTo>
                    <a:pt x="1176" y="385"/>
                    <a:pt x="1176" y="337"/>
                    <a:pt x="1176" y="265"/>
                  </a:cubicBezTo>
                  <a:cubicBezTo>
                    <a:pt x="1176" y="91"/>
                    <a:pt x="1041" y="1"/>
                    <a:pt x="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2"/>
            <p:cNvSpPr/>
            <p:nvPr/>
          </p:nvSpPr>
          <p:spPr>
            <a:xfrm>
              <a:off x="3592475" y="2684050"/>
              <a:ext cx="28825" cy="41425"/>
            </a:xfrm>
            <a:custGeom>
              <a:avLst/>
              <a:gdLst/>
              <a:ahLst/>
              <a:cxnLst/>
              <a:rect l="l" t="t" r="r" b="b"/>
              <a:pathLst>
                <a:path w="1153" h="1657" extrusionOk="0">
                  <a:moveTo>
                    <a:pt x="624" y="1"/>
                  </a:moveTo>
                  <a:cubicBezTo>
                    <a:pt x="576" y="1"/>
                    <a:pt x="528" y="25"/>
                    <a:pt x="504" y="49"/>
                  </a:cubicBezTo>
                  <a:cubicBezTo>
                    <a:pt x="474" y="40"/>
                    <a:pt x="446" y="36"/>
                    <a:pt x="419" y="36"/>
                  </a:cubicBezTo>
                  <a:cubicBezTo>
                    <a:pt x="295" y="36"/>
                    <a:pt x="203" y="122"/>
                    <a:pt x="144" y="241"/>
                  </a:cubicBezTo>
                  <a:cubicBezTo>
                    <a:pt x="0" y="649"/>
                    <a:pt x="24" y="1129"/>
                    <a:pt x="216" y="1513"/>
                  </a:cubicBezTo>
                  <a:cubicBezTo>
                    <a:pt x="264" y="1585"/>
                    <a:pt x="336" y="1633"/>
                    <a:pt x="432" y="1657"/>
                  </a:cubicBezTo>
                  <a:cubicBezTo>
                    <a:pt x="528" y="1657"/>
                    <a:pt x="600" y="1633"/>
                    <a:pt x="672" y="1561"/>
                  </a:cubicBezTo>
                  <a:cubicBezTo>
                    <a:pt x="1056" y="1225"/>
                    <a:pt x="1152" y="577"/>
                    <a:pt x="864" y="145"/>
                  </a:cubicBezTo>
                  <a:cubicBezTo>
                    <a:pt x="816" y="73"/>
                    <a:pt x="720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2"/>
            <p:cNvSpPr/>
            <p:nvPr/>
          </p:nvSpPr>
          <p:spPr>
            <a:xfrm>
              <a:off x="3644075" y="2610875"/>
              <a:ext cx="24025" cy="48375"/>
            </a:xfrm>
            <a:custGeom>
              <a:avLst/>
              <a:gdLst/>
              <a:ahLst/>
              <a:cxnLst/>
              <a:rect l="l" t="t" r="r" b="b"/>
              <a:pathLst>
                <a:path w="961" h="1935" extrusionOk="0">
                  <a:moveTo>
                    <a:pt x="532" y="0"/>
                  </a:moveTo>
                  <a:cubicBezTo>
                    <a:pt x="432" y="0"/>
                    <a:pt x="338" y="38"/>
                    <a:pt x="288" y="120"/>
                  </a:cubicBezTo>
                  <a:cubicBezTo>
                    <a:pt x="144" y="384"/>
                    <a:pt x="72" y="672"/>
                    <a:pt x="48" y="960"/>
                  </a:cubicBezTo>
                  <a:cubicBezTo>
                    <a:pt x="0" y="1104"/>
                    <a:pt x="0" y="1296"/>
                    <a:pt x="0" y="1464"/>
                  </a:cubicBezTo>
                  <a:cubicBezTo>
                    <a:pt x="0" y="1488"/>
                    <a:pt x="24" y="1536"/>
                    <a:pt x="48" y="1584"/>
                  </a:cubicBezTo>
                  <a:cubicBezTo>
                    <a:pt x="48" y="1632"/>
                    <a:pt x="48" y="1680"/>
                    <a:pt x="72" y="1728"/>
                  </a:cubicBezTo>
                  <a:cubicBezTo>
                    <a:pt x="88" y="1851"/>
                    <a:pt x="221" y="1934"/>
                    <a:pt x="347" y="1934"/>
                  </a:cubicBezTo>
                  <a:cubicBezTo>
                    <a:pt x="417" y="1934"/>
                    <a:pt x="485" y="1908"/>
                    <a:pt x="528" y="1848"/>
                  </a:cubicBezTo>
                  <a:cubicBezTo>
                    <a:pt x="840" y="1440"/>
                    <a:pt x="960" y="888"/>
                    <a:pt x="768" y="408"/>
                  </a:cubicBezTo>
                  <a:cubicBezTo>
                    <a:pt x="768" y="408"/>
                    <a:pt x="768" y="408"/>
                    <a:pt x="768" y="384"/>
                  </a:cubicBezTo>
                  <a:cubicBezTo>
                    <a:pt x="816" y="264"/>
                    <a:pt x="792" y="96"/>
                    <a:pt x="672" y="24"/>
                  </a:cubicBezTo>
                  <a:cubicBezTo>
                    <a:pt x="627" y="8"/>
                    <a:pt x="579" y="0"/>
                    <a:pt x="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2"/>
            <p:cNvSpPr/>
            <p:nvPr/>
          </p:nvSpPr>
          <p:spPr>
            <a:xfrm>
              <a:off x="2942600" y="3509325"/>
              <a:ext cx="820300" cy="802200"/>
            </a:xfrm>
            <a:custGeom>
              <a:avLst/>
              <a:gdLst/>
              <a:ahLst/>
              <a:cxnLst/>
              <a:rect l="l" t="t" r="r" b="b"/>
              <a:pathLst>
                <a:path w="32812" h="32088" extrusionOk="0">
                  <a:moveTo>
                    <a:pt x="1025" y="0"/>
                  </a:moveTo>
                  <a:cubicBezTo>
                    <a:pt x="962" y="0"/>
                    <a:pt x="897" y="27"/>
                    <a:pt x="840" y="89"/>
                  </a:cubicBezTo>
                  <a:cubicBezTo>
                    <a:pt x="0" y="977"/>
                    <a:pt x="48" y="2249"/>
                    <a:pt x="240" y="3377"/>
                  </a:cubicBezTo>
                  <a:cubicBezTo>
                    <a:pt x="456" y="4578"/>
                    <a:pt x="720" y="5826"/>
                    <a:pt x="1224" y="6930"/>
                  </a:cubicBezTo>
                  <a:cubicBezTo>
                    <a:pt x="1537" y="7626"/>
                    <a:pt x="1969" y="8226"/>
                    <a:pt x="2521" y="8706"/>
                  </a:cubicBezTo>
                  <a:lnTo>
                    <a:pt x="5977" y="28340"/>
                  </a:lnTo>
                  <a:cubicBezTo>
                    <a:pt x="5977" y="28340"/>
                    <a:pt x="10050" y="32087"/>
                    <a:pt x="17531" y="32087"/>
                  </a:cubicBezTo>
                  <a:cubicBezTo>
                    <a:pt x="17647" y="32087"/>
                    <a:pt x="17764" y="32086"/>
                    <a:pt x="17882" y="32084"/>
                  </a:cubicBezTo>
                  <a:cubicBezTo>
                    <a:pt x="25563" y="31940"/>
                    <a:pt x="28131" y="28676"/>
                    <a:pt x="28131" y="28676"/>
                  </a:cubicBezTo>
                  <a:lnTo>
                    <a:pt x="30388" y="9714"/>
                  </a:lnTo>
                  <a:cubicBezTo>
                    <a:pt x="30988" y="9378"/>
                    <a:pt x="31492" y="8898"/>
                    <a:pt x="31756" y="8226"/>
                  </a:cubicBezTo>
                  <a:cubicBezTo>
                    <a:pt x="32236" y="7794"/>
                    <a:pt x="32452" y="7098"/>
                    <a:pt x="32308" y="6450"/>
                  </a:cubicBezTo>
                  <a:cubicBezTo>
                    <a:pt x="32596" y="4530"/>
                    <a:pt x="32764" y="2585"/>
                    <a:pt x="32812" y="641"/>
                  </a:cubicBezTo>
                  <a:cubicBezTo>
                    <a:pt x="32812" y="473"/>
                    <a:pt x="32666" y="378"/>
                    <a:pt x="32523" y="378"/>
                  </a:cubicBezTo>
                  <a:cubicBezTo>
                    <a:pt x="32482" y="378"/>
                    <a:pt x="32441" y="385"/>
                    <a:pt x="32404" y="401"/>
                  </a:cubicBezTo>
                  <a:cubicBezTo>
                    <a:pt x="30484" y="1265"/>
                    <a:pt x="28467" y="1913"/>
                    <a:pt x="26427" y="2369"/>
                  </a:cubicBezTo>
                  <a:cubicBezTo>
                    <a:pt x="24387" y="2825"/>
                    <a:pt x="22299" y="3089"/>
                    <a:pt x="20210" y="3185"/>
                  </a:cubicBezTo>
                  <a:cubicBezTo>
                    <a:pt x="19413" y="3231"/>
                    <a:pt x="18612" y="3252"/>
                    <a:pt x="17811" y="3252"/>
                  </a:cubicBezTo>
                  <a:cubicBezTo>
                    <a:pt x="16489" y="3252"/>
                    <a:pt x="15165" y="3194"/>
                    <a:pt x="13850" y="3089"/>
                  </a:cubicBezTo>
                  <a:cubicBezTo>
                    <a:pt x="11738" y="2921"/>
                    <a:pt x="9601" y="2633"/>
                    <a:pt x="7513" y="2273"/>
                  </a:cubicBezTo>
                  <a:cubicBezTo>
                    <a:pt x="6457" y="2105"/>
                    <a:pt x="5401" y="1889"/>
                    <a:pt x="4369" y="1673"/>
                  </a:cubicBezTo>
                  <a:cubicBezTo>
                    <a:pt x="3889" y="1577"/>
                    <a:pt x="3385" y="1481"/>
                    <a:pt x="2905" y="1337"/>
                  </a:cubicBezTo>
                  <a:cubicBezTo>
                    <a:pt x="2449" y="1241"/>
                    <a:pt x="2017" y="1073"/>
                    <a:pt x="1633" y="833"/>
                  </a:cubicBezTo>
                  <a:cubicBezTo>
                    <a:pt x="1489" y="737"/>
                    <a:pt x="1345" y="617"/>
                    <a:pt x="1224" y="473"/>
                  </a:cubicBezTo>
                  <a:cubicBezTo>
                    <a:pt x="1408" y="272"/>
                    <a:pt x="1227" y="0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2"/>
            <p:cNvSpPr/>
            <p:nvPr/>
          </p:nvSpPr>
          <p:spPr>
            <a:xfrm>
              <a:off x="3032600" y="3745875"/>
              <a:ext cx="125450" cy="168775"/>
            </a:xfrm>
            <a:custGeom>
              <a:avLst/>
              <a:gdLst/>
              <a:ahLst/>
              <a:cxnLst/>
              <a:rect l="l" t="t" r="r" b="b"/>
              <a:pathLst>
                <a:path w="5018" h="6751" extrusionOk="0">
                  <a:moveTo>
                    <a:pt x="1767" y="0"/>
                  </a:moveTo>
                  <a:cubicBezTo>
                    <a:pt x="1222" y="0"/>
                    <a:pt x="730" y="259"/>
                    <a:pt x="409" y="708"/>
                  </a:cubicBezTo>
                  <a:cubicBezTo>
                    <a:pt x="73" y="1212"/>
                    <a:pt x="1" y="1836"/>
                    <a:pt x="1" y="2412"/>
                  </a:cubicBezTo>
                  <a:cubicBezTo>
                    <a:pt x="1" y="2556"/>
                    <a:pt x="1" y="2700"/>
                    <a:pt x="1" y="2844"/>
                  </a:cubicBezTo>
                  <a:cubicBezTo>
                    <a:pt x="25" y="2988"/>
                    <a:pt x="97" y="3060"/>
                    <a:pt x="193" y="3084"/>
                  </a:cubicBezTo>
                  <a:cubicBezTo>
                    <a:pt x="265" y="3636"/>
                    <a:pt x="433" y="4164"/>
                    <a:pt x="649" y="4669"/>
                  </a:cubicBezTo>
                  <a:cubicBezTo>
                    <a:pt x="913" y="5293"/>
                    <a:pt x="1297" y="5917"/>
                    <a:pt x="1825" y="6325"/>
                  </a:cubicBezTo>
                  <a:cubicBezTo>
                    <a:pt x="2168" y="6593"/>
                    <a:pt x="2557" y="6750"/>
                    <a:pt x="2953" y="6750"/>
                  </a:cubicBezTo>
                  <a:cubicBezTo>
                    <a:pt x="3194" y="6750"/>
                    <a:pt x="3437" y="6692"/>
                    <a:pt x="3673" y="6565"/>
                  </a:cubicBezTo>
                  <a:cubicBezTo>
                    <a:pt x="5017" y="5821"/>
                    <a:pt x="4873" y="3996"/>
                    <a:pt x="4537" y="2748"/>
                  </a:cubicBezTo>
                  <a:cubicBezTo>
                    <a:pt x="4201" y="1476"/>
                    <a:pt x="3385" y="180"/>
                    <a:pt x="1969" y="12"/>
                  </a:cubicBezTo>
                  <a:cubicBezTo>
                    <a:pt x="1901" y="4"/>
                    <a:pt x="1834" y="0"/>
                    <a:pt x="1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2"/>
            <p:cNvSpPr/>
            <p:nvPr/>
          </p:nvSpPr>
          <p:spPr>
            <a:xfrm>
              <a:off x="3572675" y="3822075"/>
              <a:ext cx="113425" cy="168800"/>
            </a:xfrm>
            <a:custGeom>
              <a:avLst/>
              <a:gdLst/>
              <a:ahLst/>
              <a:cxnLst/>
              <a:rect l="l" t="t" r="r" b="b"/>
              <a:pathLst>
                <a:path w="4537" h="6752" extrusionOk="0">
                  <a:moveTo>
                    <a:pt x="1767" y="1"/>
                  </a:moveTo>
                  <a:cubicBezTo>
                    <a:pt x="1222" y="1"/>
                    <a:pt x="729" y="262"/>
                    <a:pt x="408" y="732"/>
                  </a:cubicBezTo>
                  <a:cubicBezTo>
                    <a:pt x="72" y="1212"/>
                    <a:pt x="0" y="1861"/>
                    <a:pt x="0" y="2437"/>
                  </a:cubicBezTo>
                  <a:cubicBezTo>
                    <a:pt x="0" y="2581"/>
                    <a:pt x="0" y="2725"/>
                    <a:pt x="24" y="2869"/>
                  </a:cubicBezTo>
                  <a:cubicBezTo>
                    <a:pt x="24" y="2989"/>
                    <a:pt x="120" y="3061"/>
                    <a:pt x="216" y="3085"/>
                  </a:cubicBezTo>
                  <a:cubicBezTo>
                    <a:pt x="264" y="3637"/>
                    <a:pt x="432" y="4165"/>
                    <a:pt x="648" y="4669"/>
                  </a:cubicBezTo>
                  <a:cubicBezTo>
                    <a:pt x="912" y="5293"/>
                    <a:pt x="1296" y="5917"/>
                    <a:pt x="1824" y="6349"/>
                  </a:cubicBezTo>
                  <a:cubicBezTo>
                    <a:pt x="2165" y="6601"/>
                    <a:pt x="2551" y="6752"/>
                    <a:pt x="2944" y="6752"/>
                  </a:cubicBezTo>
                  <a:cubicBezTo>
                    <a:pt x="3187" y="6752"/>
                    <a:pt x="3433" y="6694"/>
                    <a:pt x="3672" y="6565"/>
                  </a:cubicBezTo>
                  <a:cubicBezTo>
                    <a:pt x="3840" y="6469"/>
                    <a:pt x="4008" y="6373"/>
                    <a:pt x="4128" y="6229"/>
                  </a:cubicBezTo>
                  <a:lnTo>
                    <a:pt x="4536" y="2725"/>
                  </a:lnTo>
                  <a:cubicBezTo>
                    <a:pt x="4200" y="1476"/>
                    <a:pt x="3360" y="180"/>
                    <a:pt x="1968" y="12"/>
                  </a:cubicBezTo>
                  <a:cubicBezTo>
                    <a:pt x="1901" y="5"/>
                    <a:pt x="1833" y="1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2"/>
            <p:cNvSpPr/>
            <p:nvPr/>
          </p:nvSpPr>
          <p:spPr>
            <a:xfrm>
              <a:off x="3186225" y="4174325"/>
              <a:ext cx="121825" cy="133525"/>
            </a:xfrm>
            <a:custGeom>
              <a:avLst/>
              <a:gdLst/>
              <a:ahLst/>
              <a:cxnLst/>
              <a:rect l="l" t="t" r="r" b="b"/>
              <a:pathLst>
                <a:path w="4873" h="5341" extrusionOk="0">
                  <a:moveTo>
                    <a:pt x="1785" y="1"/>
                  </a:moveTo>
                  <a:cubicBezTo>
                    <a:pt x="1249" y="1"/>
                    <a:pt x="732" y="279"/>
                    <a:pt x="408" y="732"/>
                  </a:cubicBezTo>
                  <a:cubicBezTo>
                    <a:pt x="72" y="1236"/>
                    <a:pt x="0" y="1860"/>
                    <a:pt x="0" y="2436"/>
                  </a:cubicBezTo>
                  <a:cubicBezTo>
                    <a:pt x="0" y="2580"/>
                    <a:pt x="0" y="2724"/>
                    <a:pt x="24" y="2868"/>
                  </a:cubicBezTo>
                  <a:cubicBezTo>
                    <a:pt x="24" y="3012"/>
                    <a:pt x="120" y="3084"/>
                    <a:pt x="216" y="3108"/>
                  </a:cubicBezTo>
                  <a:cubicBezTo>
                    <a:pt x="264" y="3492"/>
                    <a:pt x="360" y="3876"/>
                    <a:pt x="480" y="4260"/>
                  </a:cubicBezTo>
                  <a:cubicBezTo>
                    <a:pt x="1633" y="4692"/>
                    <a:pt x="3025" y="5100"/>
                    <a:pt x="4633" y="5340"/>
                  </a:cubicBezTo>
                  <a:cubicBezTo>
                    <a:pt x="4873" y="4524"/>
                    <a:pt x="4753" y="3540"/>
                    <a:pt x="4537" y="2772"/>
                  </a:cubicBezTo>
                  <a:cubicBezTo>
                    <a:pt x="4225" y="1500"/>
                    <a:pt x="3385" y="204"/>
                    <a:pt x="1969" y="12"/>
                  </a:cubicBezTo>
                  <a:cubicBezTo>
                    <a:pt x="1907" y="4"/>
                    <a:pt x="1846" y="1"/>
                    <a:pt x="1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2"/>
            <p:cNvSpPr/>
            <p:nvPr/>
          </p:nvSpPr>
          <p:spPr>
            <a:xfrm>
              <a:off x="3054800" y="4002675"/>
              <a:ext cx="103250" cy="168900"/>
            </a:xfrm>
            <a:custGeom>
              <a:avLst/>
              <a:gdLst/>
              <a:ahLst/>
              <a:cxnLst/>
              <a:rect l="l" t="t" r="r" b="b"/>
              <a:pathLst>
                <a:path w="4130" h="6756" extrusionOk="0">
                  <a:moveTo>
                    <a:pt x="884" y="1"/>
                  </a:moveTo>
                  <a:cubicBezTo>
                    <a:pt x="567" y="1"/>
                    <a:pt x="259" y="94"/>
                    <a:pt x="1" y="253"/>
                  </a:cubicBezTo>
                  <a:lnTo>
                    <a:pt x="1081" y="6446"/>
                  </a:lnTo>
                  <a:cubicBezTo>
                    <a:pt x="1388" y="6641"/>
                    <a:pt x="1728" y="6755"/>
                    <a:pt x="2067" y="6755"/>
                  </a:cubicBezTo>
                  <a:cubicBezTo>
                    <a:pt x="2311" y="6755"/>
                    <a:pt x="2554" y="6696"/>
                    <a:pt x="2785" y="6566"/>
                  </a:cubicBezTo>
                  <a:cubicBezTo>
                    <a:pt x="4129" y="5846"/>
                    <a:pt x="3985" y="3997"/>
                    <a:pt x="3649" y="2749"/>
                  </a:cubicBezTo>
                  <a:cubicBezTo>
                    <a:pt x="3313" y="1501"/>
                    <a:pt x="2497" y="181"/>
                    <a:pt x="1081" y="13"/>
                  </a:cubicBezTo>
                  <a:cubicBezTo>
                    <a:pt x="1015" y="5"/>
                    <a:pt x="949" y="1"/>
                    <a:pt x="8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2"/>
            <p:cNvSpPr/>
            <p:nvPr/>
          </p:nvSpPr>
          <p:spPr>
            <a:xfrm>
              <a:off x="3235425" y="3768975"/>
              <a:ext cx="125450" cy="137725"/>
            </a:xfrm>
            <a:custGeom>
              <a:avLst/>
              <a:gdLst/>
              <a:ahLst/>
              <a:cxnLst/>
              <a:rect l="l" t="t" r="r" b="b"/>
              <a:pathLst>
                <a:path w="5018" h="5509" extrusionOk="0">
                  <a:moveTo>
                    <a:pt x="169" y="0"/>
                  </a:moveTo>
                  <a:cubicBezTo>
                    <a:pt x="49" y="384"/>
                    <a:pt x="1" y="792"/>
                    <a:pt x="1" y="1176"/>
                  </a:cubicBezTo>
                  <a:cubicBezTo>
                    <a:pt x="1" y="1320"/>
                    <a:pt x="1" y="1464"/>
                    <a:pt x="25" y="1608"/>
                  </a:cubicBezTo>
                  <a:cubicBezTo>
                    <a:pt x="25" y="1728"/>
                    <a:pt x="121" y="1824"/>
                    <a:pt x="217" y="1848"/>
                  </a:cubicBezTo>
                  <a:cubicBezTo>
                    <a:pt x="289" y="2376"/>
                    <a:pt x="433" y="2928"/>
                    <a:pt x="649" y="3432"/>
                  </a:cubicBezTo>
                  <a:cubicBezTo>
                    <a:pt x="913" y="4033"/>
                    <a:pt x="1297" y="4681"/>
                    <a:pt x="1849" y="5089"/>
                  </a:cubicBezTo>
                  <a:cubicBezTo>
                    <a:pt x="2171" y="5352"/>
                    <a:pt x="2556" y="5509"/>
                    <a:pt x="2943" y="5509"/>
                  </a:cubicBezTo>
                  <a:cubicBezTo>
                    <a:pt x="3191" y="5509"/>
                    <a:pt x="3439" y="5445"/>
                    <a:pt x="3673" y="5305"/>
                  </a:cubicBezTo>
                  <a:cubicBezTo>
                    <a:pt x="5017" y="4585"/>
                    <a:pt x="4873" y="2760"/>
                    <a:pt x="4537" y="1512"/>
                  </a:cubicBezTo>
                  <a:cubicBezTo>
                    <a:pt x="4441" y="1080"/>
                    <a:pt x="4273" y="648"/>
                    <a:pt x="4057" y="264"/>
                  </a:cubicBezTo>
                  <a:cubicBezTo>
                    <a:pt x="4009" y="264"/>
                    <a:pt x="3961" y="264"/>
                    <a:pt x="3937" y="240"/>
                  </a:cubicBezTo>
                  <a:cubicBezTo>
                    <a:pt x="3254" y="35"/>
                    <a:pt x="2556" y="1"/>
                    <a:pt x="1855" y="1"/>
                  </a:cubicBezTo>
                  <a:cubicBezTo>
                    <a:pt x="1508" y="1"/>
                    <a:pt x="1162" y="10"/>
                    <a:pt x="816" y="10"/>
                  </a:cubicBezTo>
                  <a:cubicBezTo>
                    <a:pt x="632" y="10"/>
                    <a:pt x="448" y="7"/>
                    <a:pt x="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2"/>
            <p:cNvSpPr/>
            <p:nvPr/>
          </p:nvSpPr>
          <p:spPr>
            <a:xfrm>
              <a:off x="3556450" y="4048900"/>
              <a:ext cx="105650" cy="168775"/>
            </a:xfrm>
            <a:custGeom>
              <a:avLst/>
              <a:gdLst/>
              <a:ahLst/>
              <a:cxnLst/>
              <a:rect l="l" t="t" r="r" b="b"/>
              <a:pathLst>
                <a:path w="4226" h="6751" extrusionOk="0">
                  <a:moveTo>
                    <a:pt x="1791" y="1"/>
                  </a:moveTo>
                  <a:cubicBezTo>
                    <a:pt x="1241" y="1"/>
                    <a:pt x="730" y="259"/>
                    <a:pt x="409" y="708"/>
                  </a:cubicBezTo>
                  <a:cubicBezTo>
                    <a:pt x="73" y="1212"/>
                    <a:pt x="1" y="1836"/>
                    <a:pt x="1" y="2412"/>
                  </a:cubicBezTo>
                  <a:cubicBezTo>
                    <a:pt x="1" y="2557"/>
                    <a:pt x="25" y="2701"/>
                    <a:pt x="25" y="2845"/>
                  </a:cubicBezTo>
                  <a:cubicBezTo>
                    <a:pt x="25" y="2989"/>
                    <a:pt x="121" y="3061"/>
                    <a:pt x="217" y="3085"/>
                  </a:cubicBezTo>
                  <a:cubicBezTo>
                    <a:pt x="289" y="3637"/>
                    <a:pt x="433" y="4165"/>
                    <a:pt x="649" y="4669"/>
                  </a:cubicBezTo>
                  <a:cubicBezTo>
                    <a:pt x="913" y="5293"/>
                    <a:pt x="1297" y="5917"/>
                    <a:pt x="1849" y="6325"/>
                  </a:cubicBezTo>
                  <a:cubicBezTo>
                    <a:pt x="2177" y="6593"/>
                    <a:pt x="2561" y="6751"/>
                    <a:pt x="2948" y="6751"/>
                  </a:cubicBezTo>
                  <a:cubicBezTo>
                    <a:pt x="3185" y="6751"/>
                    <a:pt x="3422" y="6692"/>
                    <a:pt x="3649" y="6565"/>
                  </a:cubicBezTo>
                  <a:lnTo>
                    <a:pt x="4225" y="1836"/>
                  </a:lnTo>
                  <a:cubicBezTo>
                    <a:pt x="3793" y="924"/>
                    <a:pt x="3049" y="132"/>
                    <a:pt x="1993" y="12"/>
                  </a:cubicBezTo>
                  <a:cubicBezTo>
                    <a:pt x="1925" y="4"/>
                    <a:pt x="1858" y="1"/>
                    <a:pt x="1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2"/>
            <p:cNvSpPr/>
            <p:nvPr/>
          </p:nvSpPr>
          <p:spPr>
            <a:xfrm>
              <a:off x="3221625" y="3952300"/>
              <a:ext cx="124850" cy="169225"/>
            </a:xfrm>
            <a:custGeom>
              <a:avLst/>
              <a:gdLst/>
              <a:ahLst/>
              <a:cxnLst/>
              <a:rect l="l" t="t" r="r" b="b"/>
              <a:pathLst>
                <a:path w="4994" h="6769" extrusionOk="0">
                  <a:moveTo>
                    <a:pt x="1767" y="0"/>
                  </a:moveTo>
                  <a:cubicBezTo>
                    <a:pt x="1218" y="0"/>
                    <a:pt x="708" y="261"/>
                    <a:pt x="409" y="732"/>
                  </a:cubicBezTo>
                  <a:cubicBezTo>
                    <a:pt x="73" y="1212"/>
                    <a:pt x="1" y="1860"/>
                    <a:pt x="1" y="2436"/>
                  </a:cubicBezTo>
                  <a:cubicBezTo>
                    <a:pt x="1" y="2580"/>
                    <a:pt x="1" y="2724"/>
                    <a:pt x="1" y="2868"/>
                  </a:cubicBezTo>
                  <a:cubicBezTo>
                    <a:pt x="25" y="2988"/>
                    <a:pt x="97" y="3084"/>
                    <a:pt x="193" y="3108"/>
                  </a:cubicBezTo>
                  <a:cubicBezTo>
                    <a:pt x="265" y="3636"/>
                    <a:pt x="409" y="4188"/>
                    <a:pt x="649" y="4668"/>
                  </a:cubicBezTo>
                  <a:cubicBezTo>
                    <a:pt x="913" y="5292"/>
                    <a:pt x="1297" y="5916"/>
                    <a:pt x="1825" y="6348"/>
                  </a:cubicBezTo>
                  <a:cubicBezTo>
                    <a:pt x="2147" y="6612"/>
                    <a:pt x="2532" y="6769"/>
                    <a:pt x="2925" y="6769"/>
                  </a:cubicBezTo>
                  <a:cubicBezTo>
                    <a:pt x="3176" y="6769"/>
                    <a:pt x="3430" y="6705"/>
                    <a:pt x="3673" y="6565"/>
                  </a:cubicBezTo>
                  <a:cubicBezTo>
                    <a:pt x="4993" y="5844"/>
                    <a:pt x="4849" y="4020"/>
                    <a:pt x="4537" y="2748"/>
                  </a:cubicBezTo>
                  <a:cubicBezTo>
                    <a:pt x="4201" y="1500"/>
                    <a:pt x="3361" y="180"/>
                    <a:pt x="1969" y="12"/>
                  </a:cubicBezTo>
                  <a:cubicBezTo>
                    <a:pt x="1901" y="4"/>
                    <a:pt x="1834" y="0"/>
                    <a:pt x="1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2"/>
            <p:cNvSpPr/>
            <p:nvPr/>
          </p:nvSpPr>
          <p:spPr>
            <a:xfrm>
              <a:off x="3391450" y="4130500"/>
              <a:ext cx="125425" cy="168825"/>
            </a:xfrm>
            <a:custGeom>
              <a:avLst/>
              <a:gdLst/>
              <a:ahLst/>
              <a:cxnLst/>
              <a:rect l="l" t="t" r="r" b="b"/>
              <a:pathLst>
                <a:path w="5017" h="6753" extrusionOk="0">
                  <a:moveTo>
                    <a:pt x="1767" y="1"/>
                  </a:moveTo>
                  <a:cubicBezTo>
                    <a:pt x="1222" y="1"/>
                    <a:pt x="729" y="262"/>
                    <a:pt x="408" y="733"/>
                  </a:cubicBezTo>
                  <a:cubicBezTo>
                    <a:pt x="72" y="1213"/>
                    <a:pt x="0" y="1861"/>
                    <a:pt x="0" y="2437"/>
                  </a:cubicBezTo>
                  <a:cubicBezTo>
                    <a:pt x="0" y="2581"/>
                    <a:pt x="0" y="2725"/>
                    <a:pt x="24" y="2869"/>
                  </a:cubicBezTo>
                  <a:cubicBezTo>
                    <a:pt x="24" y="2989"/>
                    <a:pt x="120" y="3061"/>
                    <a:pt x="216" y="3085"/>
                  </a:cubicBezTo>
                  <a:cubicBezTo>
                    <a:pt x="264" y="3637"/>
                    <a:pt x="432" y="4165"/>
                    <a:pt x="648" y="4669"/>
                  </a:cubicBezTo>
                  <a:cubicBezTo>
                    <a:pt x="912" y="5293"/>
                    <a:pt x="1296" y="5917"/>
                    <a:pt x="1824" y="6349"/>
                  </a:cubicBezTo>
                  <a:cubicBezTo>
                    <a:pt x="2165" y="6601"/>
                    <a:pt x="2551" y="6752"/>
                    <a:pt x="2944" y="6752"/>
                  </a:cubicBezTo>
                  <a:cubicBezTo>
                    <a:pt x="3188" y="6752"/>
                    <a:pt x="3434" y="6694"/>
                    <a:pt x="3673" y="6565"/>
                  </a:cubicBezTo>
                  <a:cubicBezTo>
                    <a:pt x="5017" y="5845"/>
                    <a:pt x="4873" y="3997"/>
                    <a:pt x="4537" y="2749"/>
                  </a:cubicBezTo>
                  <a:cubicBezTo>
                    <a:pt x="4225" y="1501"/>
                    <a:pt x="3385" y="181"/>
                    <a:pt x="1968" y="13"/>
                  </a:cubicBezTo>
                  <a:cubicBezTo>
                    <a:pt x="1901" y="5"/>
                    <a:pt x="1834" y="1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2"/>
            <p:cNvSpPr/>
            <p:nvPr/>
          </p:nvSpPr>
          <p:spPr>
            <a:xfrm>
              <a:off x="3404050" y="3892275"/>
              <a:ext cx="125425" cy="168825"/>
            </a:xfrm>
            <a:custGeom>
              <a:avLst/>
              <a:gdLst/>
              <a:ahLst/>
              <a:cxnLst/>
              <a:rect l="l" t="t" r="r" b="b"/>
              <a:pathLst>
                <a:path w="5017" h="6753" extrusionOk="0">
                  <a:moveTo>
                    <a:pt x="1791" y="1"/>
                  </a:moveTo>
                  <a:cubicBezTo>
                    <a:pt x="1241" y="1"/>
                    <a:pt x="732" y="262"/>
                    <a:pt x="432" y="733"/>
                  </a:cubicBezTo>
                  <a:cubicBezTo>
                    <a:pt x="96" y="1213"/>
                    <a:pt x="0" y="1861"/>
                    <a:pt x="24" y="2437"/>
                  </a:cubicBezTo>
                  <a:cubicBezTo>
                    <a:pt x="24" y="2581"/>
                    <a:pt x="24" y="2725"/>
                    <a:pt x="24" y="2869"/>
                  </a:cubicBezTo>
                  <a:cubicBezTo>
                    <a:pt x="24" y="2989"/>
                    <a:pt x="120" y="3061"/>
                    <a:pt x="216" y="3085"/>
                  </a:cubicBezTo>
                  <a:cubicBezTo>
                    <a:pt x="288" y="3637"/>
                    <a:pt x="432" y="4165"/>
                    <a:pt x="648" y="4669"/>
                  </a:cubicBezTo>
                  <a:cubicBezTo>
                    <a:pt x="936" y="5293"/>
                    <a:pt x="1320" y="5917"/>
                    <a:pt x="1848" y="6349"/>
                  </a:cubicBezTo>
                  <a:cubicBezTo>
                    <a:pt x="2174" y="6601"/>
                    <a:pt x="2564" y="6752"/>
                    <a:pt x="2961" y="6752"/>
                  </a:cubicBezTo>
                  <a:cubicBezTo>
                    <a:pt x="3208" y="6752"/>
                    <a:pt x="3458" y="6694"/>
                    <a:pt x="3697" y="6565"/>
                  </a:cubicBezTo>
                  <a:cubicBezTo>
                    <a:pt x="5017" y="5845"/>
                    <a:pt x="4873" y="4021"/>
                    <a:pt x="4561" y="2749"/>
                  </a:cubicBezTo>
                  <a:cubicBezTo>
                    <a:pt x="4225" y="1501"/>
                    <a:pt x="3385" y="181"/>
                    <a:pt x="1993" y="13"/>
                  </a:cubicBezTo>
                  <a:cubicBezTo>
                    <a:pt x="1925" y="5"/>
                    <a:pt x="1857" y="1"/>
                    <a:pt x="1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2"/>
            <p:cNvSpPr/>
            <p:nvPr/>
          </p:nvSpPr>
          <p:spPr>
            <a:xfrm>
              <a:off x="3447250" y="3740175"/>
              <a:ext cx="1825" cy="10825"/>
            </a:xfrm>
            <a:custGeom>
              <a:avLst/>
              <a:gdLst/>
              <a:ahLst/>
              <a:cxnLst/>
              <a:rect l="l" t="t" r="r" b="b"/>
              <a:pathLst>
                <a:path w="73" h="433" extrusionOk="0">
                  <a:moveTo>
                    <a:pt x="48" y="0"/>
                  </a:moveTo>
                  <a:cubicBezTo>
                    <a:pt x="24" y="144"/>
                    <a:pt x="0" y="288"/>
                    <a:pt x="0" y="432"/>
                  </a:cubicBezTo>
                  <a:lnTo>
                    <a:pt x="24" y="432"/>
                  </a:lnTo>
                  <a:cubicBezTo>
                    <a:pt x="24" y="360"/>
                    <a:pt x="24" y="312"/>
                    <a:pt x="24" y="264"/>
                  </a:cubicBezTo>
                  <a:cubicBezTo>
                    <a:pt x="48" y="168"/>
                    <a:pt x="48" y="96"/>
                    <a:pt x="72" y="24"/>
                  </a:cubicBezTo>
                  <a:cubicBezTo>
                    <a:pt x="72" y="24"/>
                    <a:pt x="72" y="0"/>
                    <a:pt x="48" y="0"/>
                  </a:cubicBezTo>
                  <a:close/>
                </a:path>
              </a:pathLst>
            </a:custGeom>
            <a:solidFill>
              <a:srgbClr val="9A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2"/>
            <p:cNvSpPr/>
            <p:nvPr/>
          </p:nvSpPr>
          <p:spPr>
            <a:xfrm>
              <a:off x="3452650" y="3777975"/>
              <a:ext cx="116425" cy="92875"/>
            </a:xfrm>
            <a:custGeom>
              <a:avLst/>
              <a:gdLst/>
              <a:ahLst/>
              <a:cxnLst/>
              <a:rect l="l" t="t" r="r" b="b"/>
              <a:pathLst>
                <a:path w="4657" h="3715" extrusionOk="0">
                  <a:moveTo>
                    <a:pt x="4369" y="0"/>
                  </a:moveTo>
                  <a:cubicBezTo>
                    <a:pt x="3529" y="192"/>
                    <a:pt x="2713" y="360"/>
                    <a:pt x="1873" y="432"/>
                  </a:cubicBezTo>
                  <a:cubicBezTo>
                    <a:pt x="1626" y="454"/>
                    <a:pt x="1341" y="475"/>
                    <a:pt x="1049" y="475"/>
                  </a:cubicBezTo>
                  <a:cubicBezTo>
                    <a:pt x="689" y="475"/>
                    <a:pt x="319" y="442"/>
                    <a:pt x="1" y="336"/>
                  </a:cubicBezTo>
                  <a:lnTo>
                    <a:pt x="1" y="336"/>
                  </a:lnTo>
                  <a:cubicBezTo>
                    <a:pt x="73" y="768"/>
                    <a:pt x="217" y="1224"/>
                    <a:pt x="409" y="1632"/>
                  </a:cubicBezTo>
                  <a:cubicBezTo>
                    <a:pt x="673" y="2256"/>
                    <a:pt x="1057" y="2880"/>
                    <a:pt x="1585" y="3288"/>
                  </a:cubicBezTo>
                  <a:cubicBezTo>
                    <a:pt x="1928" y="3557"/>
                    <a:pt x="2317" y="3714"/>
                    <a:pt x="2712" y="3714"/>
                  </a:cubicBezTo>
                  <a:cubicBezTo>
                    <a:pt x="2953" y="3714"/>
                    <a:pt x="3197" y="3656"/>
                    <a:pt x="3433" y="3529"/>
                  </a:cubicBezTo>
                  <a:cubicBezTo>
                    <a:pt x="4657" y="2856"/>
                    <a:pt x="4633" y="1224"/>
                    <a:pt x="4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2"/>
            <p:cNvSpPr/>
            <p:nvPr/>
          </p:nvSpPr>
          <p:spPr>
            <a:xfrm>
              <a:off x="2998975" y="3718925"/>
              <a:ext cx="727400" cy="68675"/>
            </a:xfrm>
            <a:custGeom>
              <a:avLst/>
              <a:gdLst/>
              <a:ahLst/>
              <a:cxnLst/>
              <a:rect l="l" t="t" r="r" b="b"/>
              <a:pathLst>
                <a:path w="29096" h="2747" extrusionOk="0">
                  <a:moveTo>
                    <a:pt x="426" y="0"/>
                  </a:moveTo>
                  <a:cubicBezTo>
                    <a:pt x="173" y="0"/>
                    <a:pt x="1" y="390"/>
                    <a:pt x="290" y="514"/>
                  </a:cubicBezTo>
                  <a:cubicBezTo>
                    <a:pt x="1946" y="1354"/>
                    <a:pt x="3818" y="1618"/>
                    <a:pt x="5642" y="1858"/>
                  </a:cubicBezTo>
                  <a:cubicBezTo>
                    <a:pt x="7610" y="2146"/>
                    <a:pt x="9603" y="2338"/>
                    <a:pt x="11595" y="2506"/>
                  </a:cubicBezTo>
                  <a:cubicBezTo>
                    <a:pt x="13587" y="2650"/>
                    <a:pt x="15579" y="2722"/>
                    <a:pt x="17571" y="2746"/>
                  </a:cubicBezTo>
                  <a:cubicBezTo>
                    <a:pt x="19420" y="2746"/>
                    <a:pt x="21292" y="2746"/>
                    <a:pt x="23140" y="2554"/>
                  </a:cubicBezTo>
                  <a:cubicBezTo>
                    <a:pt x="24892" y="2362"/>
                    <a:pt x="26620" y="2002"/>
                    <a:pt x="28229" y="1234"/>
                  </a:cubicBezTo>
                  <a:cubicBezTo>
                    <a:pt x="28421" y="1138"/>
                    <a:pt x="28637" y="1042"/>
                    <a:pt x="28829" y="922"/>
                  </a:cubicBezTo>
                  <a:cubicBezTo>
                    <a:pt x="29095" y="778"/>
                    <a:pt x="28924" y="407"/>
                    <a:pt x="28673" y="407"/>
                  </a:cubicBezTo>
                  <a:cubicBezTo>
                    <a:pt x="28631" y="407"/>
                    <a:pt x="28586" y="418"/>
                    <a:pt x="28541" y="442"/>
                  </a:cubicBezTo>
                  <a:cubicBezTo>
                    <a:pt x="27028" y="1282"/>
                    <a:pt x="25348" y="1714"/>
                    <a:pt x="23644" y="1930"/>
                  </a:cubicBezTo>
                  <a:cubicBezTo>
                    <a:pt x="21868" y="2170"/>
                    <a:pt x="20068" y="2194"/>
                    <a:pt x="18268" y="2194"/>
                  </a:cubicBezTo>
                  <a:cubicBezTo>
                    <a:pt x="16299" y="2170"/>
                    <a:pt x="14331" y="2122"/>
                    <a:pt x="12363" y="1978"/>
                  </a:cubicBezTo>
                  <a:cubicBezTo>
                    <a:pt x="10419" y="1858"/>
                    <a:pt x="8474" y="1666"/>
                    <a:pt x="6530" y="1426"/>
                  </a:cubicBezTo>
                  <a:cubicBezTo>
                    <a:pt x="5594" y="1306"/>
                    <a:pt x="4658" y="1186"/>
                    <a:pt x="3722" y="1018"/>
                  </a:cubicBezTo>
                  <a:cubicBezTo>
                    <a:pt x="2858" y="850"/>
                    <a:pt x="1970" y="634"/>
                    <a:pt x="1130" y="298"/>
                  </a:cubicBezTo>
                  <a:cubicBezTo>
                    <a:pt x="938" y="226"/>
                    <a:pt x="746" y="130"/>
                    <a:pt x="554" y="34"/>
                  </a:cubicBezTo>
                  <a:cubicBezTo>
                    <a:pt x="510" y="10"/>
                    <a:pt x="467" y="0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5" name="Google Shape;3135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136" name="Google Shape;3136;p42"/>
          <p:cNvSpPr txBox="1"/>
          <p:nvPr/>
        </p:nvSpPr>
        <p:spPr>
          <a:xfrm>
            <a:off x="1509025" y="1311425"/>
            <a:ext cx="6602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Our case study focuses on building a cost effective automated irrigation system suitable for small to large gardens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The proposed setup uses a collection of Raspberry Pi and appropriate sensors to control water flow to plants in a cost effective manner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Garden data is sent to user by central Raspberry Pi to a Mobile App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Camera monitoring is also setup in addition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 Communication between Pis and , Pi and Mobile App is done via wifi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Google Shape;3141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3142" name="Google Shape;3142;p43"/>
          <p:cNvSpPr txBox="1"/>
          <p:nvPr/>
        </p:nvSpPr>
        <p:spPr>
          <a:xfrm>
            <a:off x="778500" y="1331350"/>
            <a:ext cx="83655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Smart Home Garden Irrigation System Using Raspberry Pi</a:t>
            </a:r>
            <a:endParaRPr sz="1200">
              <a:solidFill>
                <a:srgbClr val="0000FF"/>
              </a:solidFill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- Sayan norfilsha Ishak,Nik Noordini Nik Abd Malik, Nurul Muazzah Abdul Latiff, Ghazal N Effiyana</a:t>
            </a:r>
            <a:endParaRPr sz="1200">
              <a:solidFill>
                <a:srgbClr val="0000FF"/>
              </a:solidFill>
            </a:endParaRPr>
          </a:p>
          <a:p>
            <a:pPr marL="9144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</a:rPr>
              <a:t>Proposes a cheap automated mechanism to control flow from tank to garden</a:t>
            </a:r>
            <a:endParaRPr sz="1200">
              <a:solidFill>
                <a:srgbClr val="111111"/>
              </a:solidFill>
            </a:endParaRPr>
          </a:p>
          <a:p>
            <a:pPr marL="9144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</a:rPr>
              <a:t>However, area covered is too small and cannot be applied to anything other than balcony gardens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Zigbee based irrigation system for home gardens</a:t>
            </a:r>
            <a:endParaRPr>
              <a:solidFill>
                <a:srgbClr val="11111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</a:rPr>
              <a:t>   </a:t>
            </a:r>
            <a:r>
              <a:rPr lang="en" sz="1200">
                <a:solidFill>
                  <a:srgbClr val="111111"/>
                </a:solidFill>
              </a:rPr>
              <a:t> </a:t>
            </a:r>
            <a:r>
              <a:rPr lang="en" sz="1200">
                <a:solidFill>
                  <a:srgbClr val="0000FF"/>
                </a:solidFill>
              </a:rPr>
              <a:t> -   A. R. AI-Ali, Murad Qasaimeh, Mamoun AI-Mardinia, Suresh Radder and I. A. Zualkernan</a:t>
            </a:r>
            <a:endParaRPr sz="1200">
              <a:solidFill>
                <a:srgbClr val="0000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○"/>
            </a:pPr>
            <a:r>
              <a:rPr lang="en">
                <a:solidFill>
                  <a:srgbClr val="111111"/>
                </a:solidFill>
              </a:rPr>
              <a:t>focuses on communication protocols used, not so much on the type of garden</a:t>
            </a:r>
            <a:endParaRPr>
              <a:solidFill>
                <a:srgbClr val="11111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Green House Monitoring Using Raspberry Pi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 sz="1200">
                <a:solidFill>
                  <a:srgbClr val="0000FF"/>
                </a:solidFill>
              </a:rPr>
              <a:t>-Saraswati Shelvane1, Madhuri Shedage2, Akshada Phadtare3</a:t>
            </a:r>
            <a:endParaRPr sz="1200">
              <a:solidFill>
                <a:srgbClr val="0000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Proposes solutions for greenhouse, focuses a lot of temperature control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Gardens here need considerations for humidity and not so much on temperature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IoT Based Automated Irrigation System Using Raspberry Pi</a:t>
            </a:r>
            <a:endParaRPr>
              <a:solidFill>
                <a:srgbClr val="222222"/>
              </a:solidFill>
            </a:endParaRPr>
          </a:p>
          <a:p>
            <a:pPr marL="914400" lvl="1" indent="-3175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>
                <a:solidFill>
                  <a:srgbClr val="222222"/>
                </a:solidFill>
              </a:rPr>
              <a:t>proposes solution for small agriculture, not for gardens</a:t>
            </a:r>
            <a:endParaRPr>
              <a:solidFill>
                <a:srgbClr val="222222"/>
              </a:solidFill>
            </a:endParaRPr>
          </a:p>
          <a:p>
            <a:pPr marL="914400" lvl="1" indent="-3175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>
                <a:solidFill>
                  <a:srgbClr val="222222"/>
                </a:solidFill>
              </a:rPr>
              <a:t>focuses lot on water saving</a:t>
            </a:r>
            <a:endParaRPr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3148" name="Google Shape;3148;p44"/>
          <p:cNvSpPr txBox="1"/>
          <p:nvPr/>
        </p:nvSpPr>
        <p:spPr>
          <a:xfrm>
            <a:off x="853325" y="1293450"/>
            <a:ext cx="77040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" sz="1600" i="1">
                <a:latin typeface="Poppins"/>
                <a:ea typeface="Poppins"/>
                <a:cs typeface="Poppins"/>
                <a:sym typeface="Poppins"/>
              </a:rPr>
              <a:t>There has been an increase in the number of homestead farmers in Kerala looking at self-sufficiency during the pandemic </a:t>
            </a:r>
            <a:r>
              <a:rPr lang="en" sz="1600" i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[1]</a:t>
            </a:r>
            <a:endParaRPr sz="1600" i="1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" sz="1600" i="1">
                <a:latin typeface="Poppins"/>
                <a:ea typeface="Poppins"/>
                <a:cs typeface="Poppins"/>
                <a:sym typeface="Poppins"/>
              </a:rPr>
              <a:t>Existing solutions for irrigation are costly , not fit for our climate(eg : Greenhouse automation focuses more on temperature), or are not practical for small gardens(eg: research focussed on farm automation)</a:t>
            </a:r>
            <a:endParaRPr sz="1600" i="1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" sz="1600" i="1">
                <a:latin typeface="Poppins"/>
                <a:ea typeface="Poppins"/>
                <a:cs typeface="Poppins"/>
                <a:sym typeface="Poppins"/>
              </a:rPr>
              <a:t>In this case study we propose a model for a simple and cost effective automated irrigated solution for home gardens</a:t>
            </a:r>
            <a:endParaRPr sz="1600" i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" name="Google Shape;3153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3154" name="Google Shape;3154;p45"/>
          <p:cNvSpPr txBox="1"/>
          <p:nvPr/>
        </p:nvSpPr>
        <p:spPr>
          <a:xfrm>
            <a:off x="745525" y="1248550"/>
            <a:ext cx="77607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We assume here that a small garden might be subdivided into areas for flowers or vegetables and maybe even sub divisions for different kinds of flowers or vegetable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Our model has two main units :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Sub-unit 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latin typeface="Poppins"/>
                <a:ea typeface="Poppins"/>
                <a:cs typeface="Poppins"/>
                <a:sym typeface="Poppins"/>
              </a:rPr>
              <a:t>       + Takes care of controlling water flow to a particular area of the garden and sends humidity and soil moisture data to the central unit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Central Unit 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latin typeface="Poppins"/>
                <a:ea typeface="Poppins"/>
                <a:cs typeface="Poppins"/>
                <a:sym typeface="Poppins"/>
              </a:rPr>
              <a:t>       + Receives data from sub-units and from area wise cameras and sends it over to the mobile app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All communication is via wi-fi and the Pis talk to each other using web sockets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1">
                <a:solidFill>
                  <a:schemeClr val="lt2"/>
                </a:solidFill>
              </a:rPr>
              <a:t>Sub-Unit</a:t>
            </a:r>
            <a:endParaRPr sz="2000" b="0" i="1">
              <a:solidFill>
                <a:schemeClr val="lt2"/>
              </a:solidFill>
            </a:endParaRPr>
          </a:p>
        </p:txBody>
      </p:sp>
      <p:pic>
        <p:nvPicPr>
          <p:cNvPr id="3160" name="Google Shape;31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975" y="1287425"/>
            <a:ext cx="4968000" cy="3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1">
                <a:solidFill>
                  <a:schemeClr val="lt2"/>
                </a:solidFill>
              </a:rPr>
              <a:t>Sub-Unit</a:t>
            </a:r>
            <a:endParaRPr sz="2000" b="0" i="1">
              <a:solidFill>
                <a:schemeClr val="lt2"/>
              </a:solidFill>
            </a:endParaRPr>
          </a:p>
        </p:txBody>
      </p:sp>
      <p:sp>
        <p:nvSpPr>
          <p:cNvPr id="3166" name="Google Shape;3166;p47"/>
          <p:cNvSpPr txBox="1"/>
          <p:nvPr/>
        </p:nvSpPr>
        <p:spPr>
          <a:xfrm>
            <a:off x="1103400" y="1320400"/>
            <a:ext cx="73206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Humidity Sensor 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Sends atmospherics humidity data to the Raspberry Pi . Data from the sensor is used to control the sprinkler. If the humidity goes too low sprinkler is turned on for a few minutes to bring humidity to normal levels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Sprinkler 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Sprays water droplets into the area to bring humidity levels to normal. It is turned on/off by control from Raspberry Pi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Soil Moisture sensor 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measures soil moisture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Raspberry Pi 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Controls the the sprinkler and watering unit. Decided the amount of water to be poured from sensor data received from temperature, humidity , soil moisture sensors and tank-water level. A warning signal is sent to central unit if tank water level is too low. Also sends sensor data to the central unit periodically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nguage Arts Subject for Middle School - 6th Grade: Vocabulary Skills by Slidesgo">
  <a:themeElements>
    <a:clrScheme name="Simple Light">
      <a:dk1>
        <a:srgbClr val="578A36"/>
      </a:dk1>
      <a:lt1>
        <a:srgbClr val="C8D9AD"/>
      </a:lt1>
      <a:dk2>
        <a:srgbClr val="8EB355"/>
      </a:dk2>
      <a:lt2>
        <a:srgbClr val="4E4937"/>
      </a:lt2>
      <a:accent1>
        <a:srgbClr val="1E3D28"/>
      </a:accent1>
      <a:accent2>
        <a:srgbClr val="3E6949"/>
      </a:accent2>
      <a:accent3>
        <a:srgbClr val="FFFFFF"/>
      </a:accent3>
      <a:accent4>
        <a:srgbClr val="F2B6B6"/>
      </a:accent4>
      <a:accent5>
        <a:srgbClr val="FFCFCA"/>
      </a:accent5>
      <a:accent6>
        <a:srgbClr val="FFE6B3"/>
      </a:accent6>
      <a:hlink>
        <a:srgbClr val="4E49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Microsoft Office PowerPoint</Application>
  <PresentationFormat>On-screen Show (16:9)</PresentationFormat>
  <Paragraphs>120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Fira Sans Extra Condensed</vt:lpstr>
      <vt:lpstr>Arial</vt:lpstr>
      <vt:lpstr>Poppins</vt:lpstr>
      <vt:lpstr>Roboto</vt:lpstr>
      <vt:lpstr>Denk One</vt:lpstr>
      <vt:lpstr>Language Arts Subject for Middle School - 6th Grade: Vocabulary Skills by Slidesgo</vt:lpstr>
      <vt:lpstr>Smart Garden Irrigation System for Kerala using Raspberry Pi</vt:lpstr>
      <vt:lpstr>TABLE OF CONTENTS</vt:lpstr>
      <vt:lpstr>INTRODUCTION</vt:lpstr>
      <vt:lpstr>OVERVIEW</vt:lpstr>
      <vt:lpstr>LITERATURE REVIEW</vt:lpstr>
      <vt:lpstr>PROBLEM DEFINITION</vt:lpstr>
      <vt:lpstr>PROPOSED SOLUTION</vt:lpstr>
      <vt:lpstr>PROPOSED SOLUTION Sub-Unit</vt:lpstr>
      <vt:lpstr>PROPOSED SOLUTION Sub-Unit</vt:lpstr>
      <vt:lpstr>PROPOSED SOLUTION Central Unit</vt:lpstr>
      <vt:lpstr>PROPOSED SOLUTION Central Unit</vt:lpstr>
      <vt:lpstr>PROPOSED SOLUTION Other info</vt:lpstr>
      <vt:lpstr>INNOVATION</vt:lpstr>
      <vt:lpstr>CONCLUSION</vt:lpstr>
      <vt:lpstr>FUTURE WORK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Garden Irrigation System for Kerala using Raspberry Pi</dc:title>
  <cp:lastModifiedBy>Ardra S Raj</cp:lastModifiedBy>
  <cp:revision>1</cp:revision>
  <dcterms:modified xsi:type="dcterms:W3CDTF">2023-02-20T13:46:48Z</dcterms:modified>
</cp:coreProperties>
</file>