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 id="2147483648" r:id="rId2"/>
  </p:sldMasterIdLst>
  <p:notesMasterIdLst>
    <p:notesMasterId r:id="rId20"/>
  </p:notesMasterIdLst>
  <p:sldIdLst>
    <p:sldId id="256" r:id="rId3"/>
    <p:sldId id="257" r:id="rId4"/>
    <p:sldId id="258" r:id="rId5"/>
    <p:sldId id="259" r:id="rId6"/>
    <p:sldId id="260" r:id="rId7"/>
    <p:sldId id="266" r:id="rId8"/>
    <p:sldId id="267" r:id="rId9"/>
    <p:sldId id="274" r:id="rId10"/>
    <p:sldId id="275" r:id="rId11"/>
    <p:sldId id="276" r:id="rId12"/>
    <p:sldId id="269" r:id="rId13"/>
    <p:sldId id="270" r:id="rId14"/>
    <p:sldId id="278" r:id="rId15"/>
    <p:sldId id="268" r:id="rId16"/>
    <p:sldId id="272" r:id="rId17"/>
    <p:sldId id="273"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56" d="100"/>
          <a:sy n="56" d="100"/>
        </p:scale>
        <p:origin x="7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dra S Raj" userId="ddb8a0bff390c721" providerId="LiveId" clId="{8AB71D52-80F4-4465-BE90-68BB28649DD8}"/>
    <pc:docChg chg="undo custSel addSld delSld modSld sldOrd">
      <pc:chgData name="Ardra S Raj" userId="ddb8a0bff390c721" providerId="LiveId" clId="{8AB71D52-80F4-4465-BE90-68BB28649DD8}" dt="2023-01-17T15:29:25.956" v="814" actId="14100"/>
      <pc:docMkLst>
        <pc:docMk/>
      </pc:docMkLst>
      <pc:sldChg chg="addSp delSp modSp mod">
        <pc:chgData name="Ardra S Raj" userId="ddb8a0bff390c721" providerId="LiveId" clId="{8AB71D52-80F4-4465-BE90-68BB28649DD8}" dt="2023-01-15T17:59:12.211" v="300" actId="14100"/>
        <pc:sldMkLst>
          <pc:docMk/>
          <pc:sldMk cId="109857222" sldId="256"/>
        </pc:sldMkLst>
        <pc:spChg chg="del mod">
          <ac:chgData name="Ardra S Raj" userId="ddb8a0bff390c721" providerId="LiveId" clId="{8AB71D52-80F4-4465-BE90-68BB28649DD8}" dt="2023-01-15T17:28:57.933" v="7" actId="21"/>
          <ac:spMkLst>
            <pc:docMk/>
            <pc:sldMk cId="109857222" sldId="256"/>
            <ac:spMk id="2" creationId="{00000000-0000-0000-0000-000000000000}"/>
          </ac:spMkLst>
        </pc:spChg>
        <pc:spChg chg="del">
          <ac:chgData name="Ardra S Raj" userId="ddb8a0bff390c721" providerId="LiveId" clId="{8AB71D52-80F4-4465-BE90-68BB28649DD8}" dt="2023-01-15T17:28:54.882" v="6" actId="21"/>
          <ac:spMkLst>
            <pc:docMk/>
            <pc:sldMk cId="109857222" sldId="256"/>
            <ac:spMk id="3" creationId="{00000000-0000-0000-0000-000000000000}"/>
          </ac:spMkLst>
        </pc:spChg>
        <pc:spChg chg="add del mod">
          <ac:chgData name="Ardra S Raj" userId="ddb8a0bff390c721" providerId="LiveId" clId="{8AB71D52-80F4-4465-BE90-68BB28649DD8}" dt="2023-01-15T17:29:01.112" v="8" actId="21"/>
          <ac:spMkLst>
            <pc:docMk/>
            <pc:sldMk cId="109857222" sldId="256"/>
            <ac:spMk id="6" creationId="{13525957-25BF-7276-F0E5-97377CE323A2}"/>
          </ac:spMkLst>
        </pc:spChg>
        <pc:spChg chg="add mod">
          <ac:chgData name="Ardra S Raj" userId="ddb8a0bff390c721" providerId="LiveId" clId="{8AB71D52-80F4-4465-BE90-68BB28649DD8}" dt="2023-01-15T17:55:41.176" v="219" actId="27636"/>
          <ac:spMkLst>
            <pc:docMk/>
            <pc:sldMk cId="109857222" sldId="256"/>
            <ac:spMk id="8" creationId="{E53D0063-480E-6C05-41A2-EDDF970D07F3}"/>
          </ac:spMkLst>
        </pc:spChg>
        <pc:spChg chg="add mod">
          <ac:chgData name="Ardra S Raj" userId="ddb8a0bff390c721" providerId="LiveId" clId="{8AB71D52-80F4-4465-BE90-68BB28649DD8}" dt="2023-01-15T17:58:32.855" v="298" actId="14100"/>
          <ac:spMkLst>
            <pc:docMk/>
            <pc:sldMk cId="109857222" sldId="256"/>
            <ac:spMk id="9" creationId="{93357D45-85F4-5044-988F-CCABA3DD0290}"/>
          </ac:spMkLst>
        </pc:spChg>
        <pc:spChg chg="add mod">
          <ac:chgData name="Ardra S Raj" userId="ddb8a0bff390c721" providerId="LiveId" clId="{8AB71D52-80F4-4465-BE90-68BB28649DD8}" dt="2023-01-15T17:55:27.969" v="215" actId="14100"/>
          <ac:spMkLst>
            <pc:docMk/>
            <pc:sldMk cId="109857222" sldId="256"/>
            <ac:spMk id="10" creationId="{087E6F29-8964-77C5-F95A-A865F9C40178}"/>
          </ac:spMkLst>
        </pc:spChg>
        <pc:spChg chg="add mod">
          <ac:chgData name="Ardra S Raj" userId="ddb8a0bff390c721" providerId="LiveId" clId="{8AB71D52-80F4-4465-BE90-68BB28649DD8}" dt="2023-01-15T17:59:12.211" v="300" actId="14100"/>
          <ac:spMkLst>
            <pc:docMk/>
            <pc:sldMk cId="109857222" sldId="256"/>
            <ac:spMk id="11" creationId="{9B5ECABB-1B98-3D17-24E8-C73C57C687E5}"/>
          </ac:spMkLst>
        </pc:spChg>
        <pc:spChg chg="add del mod">
          <ac:chgData name="Ardra S Raj" userId="ddb8a0bff390c721" providerId="LiveId" clId="{8AB71D52-80F4-4465-BE90-68BB28649DD8}" dt="2023-01-15T17:56:47.836" v="245"/>
          <ac:spMkLst>
            <pc:docMk/>
            <pc:sldMk cId="109857222" sldId="256"/>
            <ac:spMk id="12" creationId="{CB2587EB-2CFE-98C4-135F-86371A05E7DE}"/>
          </ac:spMkLst>
        </pc:spChg>
        <pc:picChg chg="add del mod">
          <ac:chgData name="Ardra S Raj" userId="ddb8a0bff390c721" providerId="LiveId" clId="{8AB71D52-80F4-4465-BE90-68BB28649DD8}" dt="2023-01-15T17:28:45.517" v="3"/>
          <ac:picMkLst>
            <pc:docMk/>
            <pc:sldMk cId="109857222" sldId="256"/>
            <ac:picMk id="4" creationId="{714CDD36-3BAB-4EC3-2194-C0DAE048130F}"/>
          </ac:picMkLst>
        </pc:picChg>
        <pc:picChg chg="add mod">
          <ac:chgData name="Ardra S Raj" userId="ddb8a0bff390c721" providerId="LiveId" clId="{8AB71D52-80F4-4465-BE90-68BB28649DD8}" dt="2023-01-15T17:29:11.395" v="9"/>
          <ac:picMkLst>
            <pc:docMk/>
            <pc:sldMk cId="109857222" sldId="256"/>
            <ac:picMk id="7" creationId="{7D0AD89A-C86E-034E-2027-E7070553CD92}"/>
          </ac:picMkLst>
        </pc:picChg>
        <pc:picChg chg="del">
          <ac:chgData name="Ardra S Raj" userId="ddb8a0bff390c721" providerId="LiveId" clId="{8AB71D52-80F4-4465-BE90-68BB28649DD8}" dt="2023-01-15T17:28:47.480" v="4" actId="478"/>
          <ac:picMkLst>
            <pc:docMk/>
            <pc:sldMk cId="109857222" sldId="256"/>
            <ac:picMk id="82" creationId="{8DF21F7A-5A88-E8D2-2F51-359933BEB876}"/>
          </ac:picMkLst>
        </pc:picChg>
      </pc:sldChg>
      <pc:sldChg chg="modSp mod">
        <pc:chgData name="Ardra S Raj" userId="ddb8a0bff390c721" providerId="LiveId" clId="{8AB71D52-80F4-4465-BE90-68BB28649DD8}" dt="2023-01-15T17:31:10.804" v="33" actId="20577"/>
        <pc:sldMkLst>
          <pc:docMk/>
          <pc:sldMk cId="3838098903" sldId="257"/>
        </pc:sldMkLst>
        <pc:spChg chg="mod">
          <ac:chgData name="Ardra S Raj" userId="ddb8a0bff390c721" providerId="LiveId" clId="{8AB71D52-80F4-4465-BE90-68BB28649DD8}" dt="2023-01-15T17:31:10.804" v="33" actId="20577"/>
          <ac:spMkLst>
            <pc:docMk/>
            <pc:sldMk cId="3838098903" sldId="257"/>
            <ac:spMk id="3" creationId="{A62AFF84-1C3D-8DC4-E280-405C2D630A25}"/>
          </ac:spMkLst>
        </pc:spChg>
      </pc:sldChg>
      <pc:sldChg chg="modSp">
        <pc:chgData name="Ardra S Raj" userId="ddb8a0bff390c721" providerId="LiveId" clId="{8AB71D52-80F4-4465-BE90-68BB28649DD8}" dt="2023-01-16T16:26:46.307" v="721"/>
        <pc:sldMkLst>
          <pc:docMk/>
          <pc:sldMk cId="2982482605" sldId="258"/>
        </pc:sldMkLst>
        <pc:graphicFrameChg chg="mod">
          <ac:chgData name="Ardra S Raj" userId="ddb8a0bff390c721" providerId="LiveId" clId="{8AB71D52-80F4-4465-BE90-68BB28649DD8}" dt="2023-01-16T16:26:46.307" v="721"/>
          <ac:graphicFrameMkLst>
            <pc:docMk/>
            <pc:sldMk cId="2982482605" sldId="258"/>
            <ac:graphicFrameMk id="16" creationId="{32BE6F2F-C334-A991-0E92-E7B127256399}"/>
          </ac:graphicFrameMkLst>
        </pc:graphicFrameChg>
      </pc:sldChg>
      <pc:sldChg chg="modSp">
        <pc:chgData name="Ardra S Raj" userId="ddb8a0bff390c721" providerId="LiveId" clId="{8AB71D52-80F4-4465-BE90-68BB28649DD8}" dt="2023-01-15T17:52:59.214" v="181"/>
        <pc:sldMkLst>
          <pc:docMk/>
          <pc:sldMk cId="722503268" sldId="259"/>
        </pc:sldMkLst>
        <pc:graphicFrameChg chg="mod">
          <ac:chgData name="Ardra S Raj" userId="ddb8a0bff390c721" providerId="LiveId" clId="{8AB71D52-80F4-4465-BE90-68BB28649DD8}" dt="2023-01-15T17:52:59.214" v="181"/>
          <ac:graphicFrameMkLst>
            <pc:docMk/>
            <pc:sldMk cId="722503268" sldId="259"/>
            <ac:graphicFrameMk id="5" creationId="{90990531-C53D-0334-1128-A9D790937F8E}"/>
          </ac:graphicFrameMkLst>
        </pc:graphicFrameChg>
      </pc:sldChg>
      <pc:sldChg chg="addSp delSp modSp mod">
        <pc:chgData name="Ardra S Raj" userId="ddb8a0bff390c721" providerId="LiveId" clId="{8AB71D52-80F4-4465-BE90-68BB28649DD8}" dt="2023-01-15T17:53:26.708" v="187" actId="2711"/>
        <pc:sldMkLst>
          <pc:docMk/>
          <pc:sldMk cId="2434930026" sldId="266"/>
        </pc:sldMkLst>
        <pc:spChg chg="add del mod">
          <ac:chgData name="Ardra S Raj" userId="ddb8a0bff390c721" providerId="LiveId" clId="{8AB71D52-80F4-4465-BE90-68BB28649DD8}" dt="2023-01-15T17:33:33.602" v="75" actId="478"/>
          <ac:spMkLst>
            <pc:docMk/>
            <pc:sldMk cId="2434930026" sldId="266"/>
            <ac:spMk id="3" creationId="{A17DAA3D-7457-DCFA-6B4A-FAA24FC4BF8A}"/>
          </ac:spMkLst>
        </pc:spChg>
        <pc:spChg chg="add mod">
          <ac:chgData name="Ardra S Raj" userId="ddb8a0bff390c721" providerId="LiveId" clId="{8AB71D52-80F4-4465-BE90-68BB28649DD8}" dt="2023-01-15T17:33:34.903" v="76"/>
          <ac:spMkLst>
            <pc:docMk/>
            <pc:sldMk cId="2434930026" sldId="266"/>
            <ac:spMk id="5" creationId="{72F37824-636B-CE56-9886-1BF2D620F908}"/>
          </ac:spMkLst>
        </pc:spChg>
        <pc:spChg chg="add mod">
          <ac:chgData name="Ardra S Raj" userId="ddb8a0bff390c721" providerId="LiveId" clId="{8AB71D52-80F4-4465-BE90-68BB28649DD8}" dt="2023-01-15T17:33:34.903" v="76"/>
          <ac:spMkLst>
            <pc:docMk/>
            <pc:sldMk cId="2434930026" sldId="266"/>
            <ac:spMk id="6" creationId="{B12FBB14-DCF1-B955-B684-3FDF6E7F89A8}"/>
          </ac:spMkLst>
        </pc:spChg>
        <pc:spChg chg="add mod">
          <ac:chgData name="Ardra S Raj" userId="ddb8a0bff390c721" providerId="LiveId" clId="{8AB71D52-80F4-4465-BE90-68BB28649DD8}" dt="2023-01-15T17:33:34.903" v="76"/>
          <ac:spMkLst>
            <pc:docMk/>
            <pc:sldMk cId="2434930026" sldId="266"/>
            <ac:spMk id="7" creationId="{2BA548BF-A2F1-643C-0A98-E8A133E8D200}"/>
          </ac:spMkLst>
        </pc:spChg>
        <pc:spChg chg="add mod">
          <ac:chgData name="Ardra S Raj" userId="ddb8a0bff390c721" providerId="LiveId" clId="{8AB71D52-80F4-4465-BE90-68BB28649DD8}" dt="2023-01-15T17:33:34.903" v="76"/>
          <ac:spMkLst>
            <pc:docMk/>
            <pc:sldMk cId="2434930026" sldId="266"/>
            <ac:spMk id="8" creationId="{9CCCB2E8-9C23-E9EE-AFF9-893AF9312BF9}"/>
          </ac:spMkLst>
        </pc:spChg>
        <pc:spChg chg="add mod">
          <ac:chgData name="Ardra S Raj" userId="ddb8a0bff390c721" providerId="LiveId" clId="{8AB71D52-80F4-4465-BE90-68BB28649DD8}" dt="2023-01-15T17:53:26.708" v="187" actId="2711"/>
          <ac:spMkLst>
            <pc:docMk/>
            <pc:sldMk cId="2434930026" sldId="266"/>
            <ac:spMk id="9" creationId="{8A33A2FD-9E2D-C243-8176-1B9118B03695}"/>
          </ac:spMkLst>
        </pc:spChg>
        <pc:spChg chg="add mod">
          <ac:chgData name="Ardra S Raj" userId="ddb8a0bff390c721" providerId="LiveId" clId="{8AB71D52-80F4-4465-BE90-68BB28649DD8}" dt="2023-01-15T17:53:26.193" v="186" actId="2711"/>
          <ac:spMkLst>
            <pc:docMk/>
            <pc:sldMk cId="2434930026" sldId="266"/>
            <ac:spMk id="10" creationId="{DED30EDC-45FC-A61A-16B5-9A014ED4BCCD}"/>
          </ac:spMkLst>
        </pc:spChg>
        <pc:spChg chg="add mod">
          <ac:chgData name="Ardra S Raj" userId="ddb8a0bff390c721" providerId="LiveId" clId="{8AB71D52-80F4-4465-BE90-68BB28649DD8}" dt="2023-01-15T17:33:34.903" v="76"/>
          <ac:spMkLst>
            <pc:docMk/>
            <pc:sldMk cId="2434930026" sldId="266"/>
            <ac:spMk id="11" creationId="{28F12190-0BB4-6CE6-2E59-5FA1CE3B16C3}"/>
          </ac:spMkLst>
        </pc:spChg>
        <pc:picChg chg="del">
          <ac:chgData name="Ardra S Raj" userId="ddb8a0bff390c721" providerId="LiveId" clId="{8AB71D52-80F4-4465-BE90-68BB28649DD8}" dt="2023-01-15T17:33:30.589" v="74" actId="478"/>
          <ac:picMkLst>
            <pc:docMk/>
            <pc:sldMk cId="2434930026" sldId="266"/>
            <ac:picMk id="4" creationId="{003712B2-36C7-114F-8334-15B3C87DD89C}"/>
          </ac:picMkLst>
        </pc:picChg>
      </pc:sldChg>
      <pc:sldChg chg="modSp mod ord">
        <pc:chgData name="Ardra S Raj" userId="ddb8a0bff390c721" providerId="LiveId" clId="{8AB71D52-80F4-4465-BE90-68BB28649DD8}" dt="2023-01-17T15:29:25.956" v="814" actId="14100"/>
        <pc:sldMkLst>
          <pc:docMk/>
          <pc:sldMk cId="2276965150" sldId="268"/>
        </pc:sldMkLst>
        <pc:spChg chg="mod">
          <ac:chgData name="Ardra S Raj" userId="ddb8a0bff390c721" providerId="LiveId" clId="{8AB71D52-80F4-4465-BE90-68BB28649DD8}" dt="2023-01-17T15:23:59.227" v="799" actId="20577"/>
          <ac:spMkLst>
            <pc:docMk/>
            <pc:sldMk cId="2276965150" sldId="268"/>
            <ac:spMk id="2" creationId="{4653CDBF-C5D8-9740-5898-8038B038A3A2}"/>
          </ac:spMkLst>
        </pc:spChg>
        <pc:spChg chg="mod">
          <ac:chgData name="Ardra S Raj" userId="ddb8a0bff390c721" providerId="LiveId" clId="{8AB71D52-80F4-4465-BE90-68BB28649DD8}" dt="2023-01-17T15:29:25.956" v="814" actId="14100"/>
          <ac:spMkLst>
            <pc:docMk/>
            <pc:sldMk cId="2276965150" sldId="268"/>
            <ac:spMk id="3" creationId="{F4D3E765-19AD-A292-AC56-AEC97B19050B}"/>
          </ac:spMkLst>
        </pc:spChg>
      </pc:sldChg>
      <pc:sldChg chg="modSp">
        <pc:chgData name="Ardra S Raj" userId="ddb8a0bff390c721" providerId="LiveId" clId="{8AB71D52-80F4-4465-BE90-68BB28649DD8}" dt="2023-01-17T15:27:36.879" v="811" actId="255"/>
        <pc:sldMkLst>
          <pc:docMk/>
          <pc:sldMk cId="4144774571" sldId="269"/>
        </pc:sldMkLst>
        <pc:graphicFrameChg chg="mod">
          <ac:chgData name="Ardra S Raj" userId="ddb8a0bff390c721" providerId="LiveId" clId="{8AB71D52-80F4-4465-BE90-68BB28649DD8}" dt="2023-01-17T15:27:36.879" v="811" actId="255"/>
          <ac:graphicFrameMkLst>
            <pc:docMk/>
            <pc:sldMk cId="4144774571" sldId="269"/>
            <ac:graphicFrameMk id="22" creationId="{3D67A252-99A2-BCDE-2EDC-1A0D368E7461}"/>
          </ac:graphicFrameMkLst>
        </pc:graphicFrameChg>
      </pc:sldChg>
      <pc:sldChg chg="addSp delSp modSp mod ord">
        <pc:chgData name="Ardra S Raj" userId="ddb8a0bff390c721" providerId="LiveId" clId="{8AB71D52-80F4-4465-BE90-68BB28649DD8}" dt="2023-01-17T14:22:48.319" v="731" actId="1076"/>
        <pc:sldMkLst>
          <pc:docMk/>
          <pc:sldMk cId="4108698471" sldId="270"/>
        </pc:sldMkLst>
        <pc:spChg chg="mod">
          <ac:chgData name="Ardra S Raj" userId="ddb8a0bff390c721" providerId="LiveId" clId="{8AB71D52-80F4-4465-BE90-68BB28649DD8}" dt="2023-01-15T17:34:36.053" v="78" actId="14100"/>
          <ac:spMkLst>
            <pc:docMk/>
            <pc:sldMk cId="4108698471" sldId="270"/>
            <ac:spMk id="2" creationId="{2D29A639-8E7D-7737-F54B-71A8A9DB6D7B}"/>
          </ac:spMkLst>
        </pc:spChg>
        <pc:spChg chg="add del mod">
          <ac:chgData name="Ardra S Raj" userId="ddb8a0bff390c721" providerId="LiveId" clId="{8AB71D52-80F4-4465-BE90-68BB28649DD8}" dt="2023-01-17T14:22:36.784" v="726"/>
          <ac:spMkLst>
            <pc:docMk/>
            <pc:sldMk cId="4108698471" sldId="270"/>
            <ac:spMk id="6" creationId="{C37733AA-81D5-6D21-B736-2B5E4DCC82CF}"/>
          </ac:spMkLst>
        </pc:spChg>
        <pc:spChg chg="add del mod">
          <ac:chgData name="Ardra S Raj" userId="ddb8a0bff390c721" providerId="LiveId" clId="{8AB71D52-80F4-4465-BE90-68BB28649DD8}" dt="2023-01-16T14:06:54.953" v="306"/>
          <ac:spMkLst>
            <pc:docMk/>
            <pc:sldMk cId="4108698471" sldId="270"/>
            <ac:spMk id="7" creationId="{196C2144-C95F-D935-9034-F3BB2BCD5D0B}"/>
          </ac:spMkLst>
        </pc:spChg>
        <pc:picChg chg="add del mod">
          <ac:chgData name="Ardra S Raj" userId="ddb8a0bff390c721" providerId="LiveId" clId="{8AB71D52-80F4-4465-BE90-68BB28649DD8}" dt="2023-01-17T14:22:35.199" v="725" actId="478"/>
          <ac:picMkLst>
            <pc:docMk/>
            <pc:sldMk cId="4108698471" sldId="270"/>
            <ac:picMk id="4" creationId="{730FB908-6D69-E01A-64A6-943A64125117}"/>
          </ac:picMkLst>
        </pc:picChg>
        <pc:picChg chg="del mod">
          <ac:chgData name="Ardra S Raj" userId="ddb8a0bff390c721" providerId="LiveId" clId="{8AB71D52-80F4-4465-BE90-68BB28649DD8}" dt="2023-01-16T14:06:49.163" v="304" actId="478"/>
          <ac:picMkLst>
            <pc:docMk/>
            <pc:sldMk cId="4108698471" sldId="270"/>
            <ac:picMk id="4" creationId="{D6783839-024C-95DD-58E6-E908BB5A777F}"/>
          </ac:picMkLst>
        </pc:picChg>
        <pc:picChg chg="add del">
          <ac:chgData name="Ardra S Raj" userId="ddb8a0bff390c721" providerId="LiveId" clId="{8AB71D52-80F4-4465-BE90-68BB28649DD8}" dt="2023-01-16T14:06:53.435" v="305" actId="478"/>
          <ac:picMkLst>
            <pc:docMk/>
            <pc:sldMk cId="4108698471" sldId="270"/>
            <ac:picMk id="5" creationId="{AF37FDF9-85E3-62B2-00C1-3CBE9A903DA0}"/>
          </ac:picMkLst>
        </pc:picChg>
        <pc:picChg chg="add mod">
          <ac:chgData name="Ardra S Raj" userId="ddb8a0bff390c721" providerId="LiveId" clId="{8AB71D52-80F4-4465-BE90-68BB28649DD8}" dt="2023-01-17T14:22:48.319" v="731" actId="1076"/>
          <ac:picMkLst>
            <pc:docMk/>
            <pc:sldMk cId="4108698471" sldId="270"/>
            <ac:picMk id="7" creationId="{C9EB63EE-78ED-C330-0A2B-D393D9A2EC94}"/>
          </ac:picMkLst>
        </pc:picChg>
        <pc:picChg chg="add del mod">
          <ac:chgData name="Ardra S Raj" userId="ddb8a0bff390c721" providerId="LiveId" clId="{8AB71D52-80F4-4465-BE90-68BB28649DD8}" dt="2023-01-17T14:22:32.359" v="724" actId="478"/>
          <ac:picMkLst>
            <pc:docMk/>
            <pc:sldMk cId="4108698471" sldId="270"/>
            <ac:picMk id="8" creationId="{2D68F92A-DE95-9245-D97D-4947E56A5CD6}"/>
          </ac:picMkLst>
        </pc:picChg>
      </pc:sldChg>
      <pc:sldChg chg="modSp del mod">
        <pc:chgData name="Ardra S Raj" userId="ddb8a0bff390c721" providerId="LiveId" clId="{8AB71D52-80F4-4465-BE90-68BB28649DD8}" dt="2023-01-17T15:24:14.523" v="800" actId="2696"/>
        <pc:sldMkLst>
          <pc:docMk/>
          <pc:sldMk cId="17208669" sldId="271"/>
        </pc:sldMkLst>
        <pc:spChg chg="mod">
          <ac:chgData name="Ardra S Raj" userId="ddb8a0bff390c721" providerId="LiveId" clId="{8AB71D52-80F4-4465-BE90-68BB28649DD8}" dt="2023-01-15T17:51:14.208" v="151" actId="14100"/>
          <ac:spMkLst>
            <pc:docMk/>
            <pc:sldMk cId="17208669" sldId="271"/>
            <ac:spMk id="11" creationId="{F250D2A5-5E41-EE5C-12B9-718F9CF82493}"/>
          </ac:spMkLst>
        </pc:spChg>
      </pc:sldChg>
      <pc:sldChg chg="addSp delSp modSp mod">
        <pc:chgData name="Ardra S Raj" userId="ddb8a0bff390c721" providerId="LiveId" clId="{8AB71D52-80F4-4465-BE90-68BB28649DD8}" dt="2023-01-15T17:42:37.931" v="87" actId="14100"/>
        <pc:sldMkLst>
          <pc:docMk/>
          <pc:sldMk cId="3888277631" sldId="272"/>
        </pc:sldMkLst>
        <pc:spChg chg="add del mod">
          <ac:chgData name="Ardra S Raj" userId="ddb8a0bff390c721" providerId="LiveId" clId="{8AB71D52-80F4-4465-BE90-68BB28649DD8}" dt="2023-01-15T17:42:23.166" v="82"/>
          <ac:spMkLst>
            <pc:docMk/>
            <pc:sldMk cId="3888277631" sldId="272"/>
            <ac:spMk id="5" creationId="{7F02F641-1193-3B82-12BE-9EAA466B66E4}"/>
          </ac:spMkLst>
        </pc:spChg>
        <pc:picChg chg="del">
          <ac:chgData name="Ardra S Raj" userId="ddb8a0bff390c721" providerId="LiveId" clId="{8AB71D52-80F4-4465-BE90-68BB28649DD8}" dt="2023-01-15T17:42:15.491" v="79" actId="478"/>
          <ac:picMkLst>
            <pc:docMk/>
            <pc:sldMk cId="3888277631" sldId="272"/>
            <ac:picMk id="4" creationId="{0BD044F6-5BDA-1BE8-BBD6-E121F996CBF5}"/>
          </ac:picMkLst>
        </pc:picChg>
        <pc:picChg chg="add del mod">
          <ac:chgData name="Ardra S Raj" userId="ddb8a0bff390c721" providerId="LiveId" clId="{8AB71D52-80F4-4465-BE90-68BB28649DD8}" dt="2023-01-15T17:42:21.578" v="81"/>
          <ac:picMkLst>
            <pc:docMk/>
            <pc:sldMk cId="3888277631" sldId="272"/>
            <ac:picMk id="6" creationId="{44C2154C-CF68-7A28-1F9F-A4963C775428}"/>
          </ac:picMkLst>
        </pc:picChg>
        <pc:picChg chg="add mod">
          <ac:chgData name="Ardra S Raj" userId="ddb8a0bff390c721" providerId="LiveId" clId="{8AB71D52-80F4-4465-BE90-68BB28649DD8}" dt="2023-01-15T17:42:37.931" v="87" actId="14100"/>
          <ac:picMkLst>
            <pc:docMk/>
            <pc:sldMk cId="3888277631" sldId="272"/>
            <ac:picMk id="7" creationId="{8F9DD507-6054-7CD9-1E38-44D16EE9F371}"/>
          </ac:picMkLst>
        </pc:picChg>
      </pc:sldChg>
      <pc:sldChg chg="modSp">
        <pc:chgData name="Ardra S Raj" userId="ddb8a0bff390c721" providerId="LiveId" clId="{8AB71D52-80F4-4465-BE90-68BB28649DD8}" dt="2023-01-17T15:25:57.364" v="802" actId="255"/>
        <pc:sldMkLst>
          <pc:docMk/>
          <pc:sldMk cId="2675403382" sldId="273"/>
        </pc:sldMkLst>
        <pc:graphicFrameChg chg="mod">
          <ac:chgData name="Ardra S Raj" userId="ddb8a0bff390c721" providerId="LiveId" clId="{8AB71D52-80F4-4465-BE90-68BB28649DD8}" dt="2023-01-17T15:25:57.364" v="802" actId="255"/>
          <ac:graphicFrameMkLst>
            <pc:docMk/>
            <pc:sldMk cId="2675403382" sldId="273"/>
            <ac:graphicFrameMk id="13" creationId="{76A8E194-8B3B-CDEC-FD4C-CE80A8C026A8}"/>
          </ac:graphicFrameMkLst>
        </pc:graphicFrameChg>
      </pc:sldChg>
      <pc:sldChg chg="modSp mod">
        <pc:chgData name="Ardra S Raj" userId="ddb8a0bff390c721" providerId="LiveId" clId="{8AB71D52-80F4-4465-BE90-68BB28649DD8}" dt="2023-01-15T17:48:02.312" v="119" actId="207"/>
        <pc:sldMkLst>
          <pc:docMk/>
          <pc:sldMk cId="2781649214" sldId="274"/>
        </pc:sldMkLst>
        <pc:graphicFrameChg chg="mod modGraphic">
          <ac:chgData name="Ardra S Raj" userId="ddb8a0bff390c721" providerId="LiveId" clId="{8AB71D52-80F4-4465-BE90-68BB28649DD8}" dt="2023-01-15T17:48:02.312" v="119" actId="207"/>
          <ac:graphicFrameMkLst>
            <pc:docMk/>
            <pc:sldMk cId="2781649214" sldId="274"/>
            <ac:graphicFrameMk id="21" creationId="{9E3BBA48-D460-FAD3-397E-D50DD14E2154}"/>
          </ac:graphicFrameMkLst>
        </pc:graphicFrameChg>
      </pc:sldChg>
      <pc:sldChg chg="modSp mod">
        <pc:chgData name="Ardra S Raj" userId="ddb8a0bff390c721" providerId="LiveId" clId="{8AB71D52-80F4-4465-BE90-68BB28649DD8}" dt="2023-01-15T17:53:43.289" v="188" actId="1076"/>
        <pc:sldMkLst>
          <pc:docMk/>
          <pc:sldMk cId="459179382" sldId="276"/>
        </pc:sldMkLst>
        <pc:picChg chg="mod modCrop">
          <ac:chgData name="Ardra S Raj" userId="ddb8a0bff390c721" providerId="LiveId" clId="{8AB71D52-80F4-4465-BE90-68BB28649DD8}" dt="2023-01-15T17:53:43.289" v="188" actId="1076"/>
          <ac:picMkLst>
            <pc:docMk/>
            <pc:sldMk cId="459179382" sldId="276"/>
            <ac:picMk id="4" creationId="{4E581A8B-4B4D-DA58-C80B-13033202A974}"/>
          </ac:picMkLst>
        </pc:picChg>
      </pc:sldChg>
      <pc:sldChg chg="addSp delSp modSp add mod ord">
        <pc:chgData name="Ardra S Raj" userId="ddb8a0bff390c721" providerId="LiveId" clId="{8AB71D52-80F4-4465-BE90-68BB28649DD8}" dt="2023-01-16T15:49:38.470" v="356" actId="14100"/>
        <pc:sldMkLst>
          <pc:docMk/>
          <pc:sldMk cId="1587717626" sldId="277"/>
        </pc:sldMkLst>
        <pc:spChg chg="add del mod">
          <ac:chgData name="Ardra S Raj" userId="ddb8a0bff390c721" providerId="LiveId" clId="{8AB71D52-80F4-4465-BE90-68BB28649DD8}" dt="2023-01-16T15:48:41.681" v="330" actId="21"/>
          <ac:spMkLst>
            <pc:docMk/>
            <pc:sldMk cId="1587717626" sldId="277"/>
            <ac:spMk id="3" creationId="{2EE14ED9-8D2C-9B74-0C93-80BA07E3EA7B}"/>
          </ac:spMkLst>
        </pc:spChg>
        <pc:spChg chg="mod">
          <ac:chgData name="Ardra S Raj" userId="ddb8a0bff390c721" providerId="LiveId" clId="{8AB71D52-80F4-4465-BE90-68BB28649DD8}" dt="2023-01-16T15:49:38.470" v="356" actId="14100"/>
          <ac:spMkLst>
            <pc:docMk/>
            <pc:sldMk cId="1587717626" sldId="277"/>
            <ac:spMk id="8" creationId="{E53D0063-480E-6C05-41A2-EDDF970D07F3}"/>
          </ac:spMkLst>
        </pc:spChg>
        <pc:spChg chg="del">
          <ac:chgData name="Ardra S Raj" userId="ddb8a0bff390c721" providerId="LiveId" clId="{8AB71D52-80F4-4465-BE90-68BB28649DD8}" dt="2023-01-16T15:48:32.576" v="327" actId="21"/>
          <ac:spMkLst>
            <pc:docMk/>
            <pc:sldMk cId="1587717626" sldId="277"/>
            <ac:spMk id="9" creationId="{93357D45-85F4-5044-988F-CCABA3DD0290}"/>
          </ac:spMkLst>
        </pc:spChg>
        <pc:spChg chg="del">
          <ac:chgData name="Ardra S Raj" userId="ddb8a0bff390c721" providerId="LiveId" clId="{8AB71D52-80F4-4465-BE90-68BB28649DD8}" dt="2023-01-16T15:48:29.310" v="326" actId="21"/>
          <ac:spMkLst>
            <pc:docMk/>
            <pc:sldMk cId="1587717626" sldId="277"/>
            <ac:spMk id="10" creationId="{087E6F29-8964-77C5-F95A-A865F9C40178}"/>
          </ac:spMkLst>
        </pc:spChg>
        <pc:spChg chg="del">
          <ac:chgData name="Ardra S Raj" userId="ddb8a0bff390c721" providerId="LiveId" clId="{8AB71D52-80F4-4465-BE90-68BB28649DD8}" dt="2023-01-16T15:48:36.379" v="328" actId="21"/>
          <ac:spMkLst>
            <pc:docMk/>
            <pc:sldMk cId="1587717626" sldId="277"/>
            <ac:spMk id="11" creationId="{9B5ECABB-1B98-3D17-24E8-C73C57C687E5}"/>
          </ac:spMkLst>
        </pc:spChg>
      </pc:sldChg>
      <pc:sldChg chg="addSp delSp modSp add mod ord">
        <pc:chgData name="Ardra S Raj" userId="ddb8a0bff390c721" providerId="LiveId" clId="{8AB71D52-80F4-4465-BE90-68BB28649DD8}" dt="2023-01-17T14:31:37.850" v="773" actId="1076"/>
        <pc:sldMkLst>
          <pc:docMk/>
          <pc:sldMk cId="2095345697" sldId="278"/>
        </pc:sldMkLst>
        <pc:spChg chg="mod">
          <ac:chgData name="Ardra S Raj" userId="ddb8a0bff390c721" providerId="LiveId" clId="{8AB71D52-80F4-4465-BE90-68BB28649DD8}" dt="2023-01-16T15:58:21.710" v="362"/>
          <ac:spMkLst>
            <pc:docMk/>
            <pc:sldMk cId="2095345697" sldId="278"/>
            <ac:spMk id="2" creationId="{563DCFE9-947E-7575-E3F2-C314633F287A}"/>
          </ac:spMkLst>
        </pc:spChg>
        <pc:spChg chg="add del">
          <ac:chgData name="Ardra S Raj" userId="ddb8a0bff390c721" providerId="LiveId" clId="{8AB71D52-80F4-4465-BE90-68BB28649DD8}" dt="2023-01-17T14:28:46.725" v="737" actId="22"/>
          <ac:spMkLst>
            <pc:docMk/>
            <pc:sldMk cId="2095345697" sldId="278"/>
            <ac:spMk id="5" creationId="{3B65BACA-3898-58F5-556E-E0B4E1435530}"/>
          </ac:spMkLst>
        </pc:spChg>
        <pc:spChg chg="del mod">
          <ac:chgData name="Ardra S Raj" userId="ddb8a0bff390c721" providerId="LiveId" clId="{8AB71D52-80F4-4465-BE90-68BB28649DD8}" dt="2023-01-16T15:58:40.838" v="363" actId="931"/>
          <ac:spMkLst>
            <pc:docMk/>
            <pc:sldMk cId="2095345697" sldId="278"/>
            <ac:spMk id="11" creationId="{F250D2A5-5E41-EE5C-12B9-718F9CF82493}"/>
          </ac:spMkLst>
        </pc:spChg>
        <pc:picChg chg="add mod modCrop">
          <ac:chgData name="Ardra S Raj" userId="ddb8a0bff390c721" providerId="LiveId" clId="{8AB71D52-80F4-4465-BE90-68BB28649DD8}" dt="2023-01-17T14:31:17.422" v="768" actId="1076"/>
          <ac:picMkLst>
            <pc:docMk/>
            <pc:sldMk cId="2095345697" sldId="278"/>
            <ac:picMk id="4" creationId="{BADAAFBE-F8B8-BE80-0757-02FD852AE4EB}"/>
          </ac:picMkLst>
        </pc:picChg>
        <pc:picChg chg="add del mod">
          <ac:chgData name="Ardra S Raj" userId="ddb8a0bff390c721" providerId="LiveId" clId="{8AB71D52-80F4-4465-BE90-68BB28649DD8}" dt="2023-01-16T16:00:28.491" v="388" actId="478"/>
          <ac:picMkLst>
            <pc:docMk/>
            <pc:sldMk cId="2095345697" sldId="278"/>
            <ac:picMk id="6" creationId="{216ECEFA-DE38-0612-AC25-68A93086F1AC}"/>
          </ac:picMkLst>
        </pc:picChg>
        <pc:picChg chg="add mod ord modCrop">
          <ac:chgData name="Ardra S Raj" userId="ddb8a0bff390c721" providerId="LiveId" clId="{8AB71D52-80F4-4465-BE90-68BB28649DD8}" dt="2023-01-17T14:31:33.990" v="771" actId="1076"/>
          <ac:picMkLst>
            <pc:docMk/>
            <pc:sldMk cId="2095345697" sldId="278"/>
            <ac:picMk id="7" creationId="{CF92D545-8EB0-F029-C1A1-BF8C5DADDA5D}"/>
          </ac:picMkLst>
        </pc:picChg>
        <pc:picChg chg="add mod modCrop">
          <ac:chgData name="Ardra S Raj" userId="ddb8a0bff390c721" providerId="LiveId" clId="{8AB71D52-80F4-4465-BE90-68BB28649DD8}" dt="2023-01-17T14:31:20.513" v="769" actId="1076"/>
          <ac:picMkLst>
            <pc:docMk/>
            <pc:sldMk cId="2095345697" sldId="278"/>
            <ac:picMk id="9" creationId="{2154CE2D-C1E4-F5BC-1019-C5852BDAF17D}"/>
          </ac:picMkLst>
        </pc:picChg>
        <pc:picChg chg="add del mod">
          <ac:chgData name="Ardra S Raj" userId="ddb8a0bff390c721" providerId="LiveId" clId="{8AB71D52-80F4-4465-BE90-68BB28649DD8}" dt="2023-01-16T16:12:07.617" v="656" actId="478"/>
          <ac:picMkLst>
            <pc:docMk/>
            <pc:sldMk cId="2095345697" sldId="278"/>
            <ac:picMk id="13" creationId="{218D0BC8-A8E0-039C-3D9F-66E44813703A}"/>
          </ac:picMkLst>
        </pc:picChg>
        <pc:picChg chg="add del mod modCrop">
          <ac:chgData name="Ardra S Raj" userId="ddb8a0bff390c721" providerId="LiveId" clId="{8AB71D52-80F4-4465-BE90-68BB28649DD8}" dt="2023-01-16T16:12:10.096" v="658" actId="478"/>
          <ac:picMkLst>
            <pc:docMk/>
            <pc:sldMk cId="2095345697" sldId="278"/>
            <ac:picMk id="15" creationId="{6A33BA55-570C-23C1-4D2E-535A452CEAB5}"/>
          </ac:picMkLst>
        </pc:picChg>
        <pc:picChg chg="add mod modCrop">
          <ac:chgData name="Ardra S Raj" userId="ddb8a0bff390c721" providerId="LiveId" clId="{8AB71D52-80F4-4465-BE90-68BB28649DD8}" dt="2023-01-17T14:31:28.923" v="770" actId="1076"/>
          <ac:picMkLst>
            <pc:docMk/>
            <pc:sldMk cId="2095345697" sldId="278"/>
            <ac:picMk id="17" creationId="{DB2B323E-A0FF-B670-28BF-BBBA6B8FAA25}"/>
          </ac:picMkLst>
        </pc:picChg>
        <pc:picChg chg="add del mod">
          <ac:chgData name="Ardra S Raj" userId="ddb8a0bff390c721" providerId="LiveId" clId="{8AB71D52-80F4-4465-BE90-68BB28649DD8}" dt="2023-01-16T16:12:26.633" v="665" actId="478"/>
          <ac:picMkLst>
            <pc:docMk/>
            <pc:sldMk cId="2095345697" sldId="278"/>
            <ac:picMk id="19" creationId="{837036E1-3A21-9227-678A-C4081C159482}"/>
          </ac:picMkLst>
        </pc:picChg>
        <pc:picChg chg="add del mod">
          <ac:chgData name="Ardra S Raj" userId="ddb8a0bff390c721" providerId="LiveId" clId="{8AB71D52-80F4-4465-BE90-68BB28649DD8}" dt="2023-01-16T16:12:34.588" v="668" actId="478"/>
          <ac:picMkLst>
            <pc:docMk/>
            <pc:sldMk cId="2095345697" sldId="278"/>
            <ac:picMk id="21" creationId="{F6A968EE-D9B0-6172-B63C-4A99C8652F28}"/>
          </ac:picMkLst>
        </pc:picChg>
        <pc:picChg chg="add mod modCrop">
          <ac:chgData name="Ardra S Raj" userId="ddb8a0bff390c721" providerId="LiveId" clId="{8AB71D52-80F4-4465-BE90-68BB28649DD8}" dt="2023-01-17T14:31:37.020" v="772" actId="1076"/>
          <ac:picMkLst>
            <pc:docMk/>
            <pc:sldMk cId="2095345697" sldId="278"/>
            <ac:picMk id="23" creationId="{8A54368C-C532-1BAA-557F-60847D5D27B2}"/>
          </ac:picMkLst>
        </pc:picChg>
        <pc:picChg chg="add del mod">
          <ac:chgData name="Ardra S Raj" userId="ddb8a0bff390c721" providerId="LiveId" clId="{8AB71D52-80F4-4465-BE90-68BB28649DD8}" dt="2023-01-16T16:16:35.191" v="694" actId="478"/>
          <ac:picMkLst>
            <pc:docMk/>
            <pc:sldMk cId="2095345697" sldId="278"/>
            <ac:picMk id="25" creationId="{F6C498AA-4FB1-C1F7-8019-793D051A194E}"/>
          </ac:picMkLst>
        </pc:picChg>
        <pc:picChg chg="add mod modCrop">
          <ac:chgData name="Ardra S Raj" userId="ddb8a0bff390c721" providerId="LiveId" clId="{8AB71D52-80F4-4465-BE90-68BB28649DD8}" dt="2023-01-17T14:31:37.850" v="773" actId="1076"/>
          <ac:picMkLst>
            <pc:docMk/>
            <pc:sldMk cId="2095345697" sldId="278"/>
            <ac:picMk id="27" creationId="{AA030CDD-EE01-B8C5-D533-8F7F62522D14}"/>
          </ac:picMkLst>
        </pc:picChg>
      </pc:sldChg>
    </pc:docChg>
  </pc:docChgLst>
  <pc:docChgLst>
    <pc:chgData name="Ardra S Raj" userId="ddb8a0bff390c721" providerId="LiveId" clId="{9ACBE3A0-5FC8-47B2-82A4-B33800337BD6}"/>
    <pc:docChg chg="custSel modSld">
      <pc:chgData name="Ardra S Raj" userId="ddb8a0bff390c721" providerId="LiveId" clId="{9ACBE3A0-5FC8-47B2-82A4-B33800337BD6}" dt="2023-02-20T13:35:14.201" v="12" actId="207"/>
      <pc:docMkLst>
        <pc:docMk/>
      </pc:docMkLst>
      <pc:sldChg chg="addSp delSp modSp mod">
        <pc:chgData name="Ardra S Raj" userId="ddb8a0bff390c721" providerId="LiveId" clId="{9ACBE3A0-5FC8-47B2-82A4-B33800337BD6}" dt="2023-02-20T13:34:43.910" v="7" actId="14100"/>
        <pc:sldMkLst>
          <pc:docMk/>
          <pc:sldMk cId="109857222" sldId="256"/>
        </pc:sldMkLst>
        <pc:spChg chg="add del mod">
          <ac:chgData name="Ardra S Raj" userId="ddb8a0bff390c721" providerId="LiveId" clId="{9ACBE3A0-5FC8-47B2-82A4-B33800337BD6}" dt="2023-02-20T13:34:34.921" v="2" actId="21"/>
          <ac:spMkLst>
            <pc:docMk/>
            <pc:sldMk cId="109857222" sldId="256"/>
            <ac:spMk id="3" creationId="{3A031D7D-0E4F-191D-DF74-24379876DA41}"/>
          </ac:spMkLst>
        </pc:spChg>
        <pc:spChg chg="mod">
          <ac:chgData name="Ardra S Raj" userId="ddb8a0bff390c721" providerId="LiveId" clId="{9ACBE3A0-5FC8-47B2-82A4-B33800337BD6}" dt="2023-02-20T13:34:43.910" v="7" actId="14100"/>
          <ac:spMkLst>
            <pc:docMk/>
            <pc:sldMk cId="109857222" sldId="256"/>
            <ac:spMk id="8" creationId="{E53D0063-480E-6C05-41A2-EDDF970D07F3}"/>
          </ac:spMkLst>
        </pc:spChg>
        <pc:spChg chg="del">
          <ac:chgData name="Ardra S Raj" userId="ddb8a0bff390c721" providerId="LiveId" clId="{9ACBE3A0-5FC8-47B2-82A4-B33800337BD6}" dt="2023-02-20T13:34:21.470" v="0" actId="21"/>
          <ac:spMkLst>
            <pc:docMk/>
            <pc:sldMk cId="109857222" sldId="256"/>
            <ac:spMk id="9" creationId="{93357D45-85F4-5044-988F-CCABA3DD0290}"/>
          </ac:spMkLst>
        </pc:spChg>
        <pc:spChg chg="del">
          <ac:chgData name="Ardra S Raj" userId="ddb8a0bff390c721" providerId="LiveId" clId="{9ACBE3A0-5FC8-47B2-82A4-B33800337BD6}" dt="2023-02-20T13:34:30.276" v="1" actId="21"/>
          <ac:spMkLst>
            <pc:docMk/>
            <pc:sldMk cId="109857222" sldId="256"/>
            <ac:spMk id="11" creationId="{9B5ECABB-1B98-3D17-24E8-C73C57C687E5}"/>
          </ac:spMkLst>
        </pc:spChg>
      </pc:sldChg>
      <pc:sldChg chg="modSp mod">
        <pc:chgData name="Ardra S Raj" userId="ddb8a0bff390c721" providerId="LiveId" clId="{9ACBE3A0-5FC8-47B2-82A4-B33800337BD6}" dt="2023-02-20T13:35:14.201" v="12" actId="207"/>
        <pc:sldMkLst>
          <pc:docMk/>
          <pc:sldMk cId="3838098903" sldId="257"/>
        </pc:sldMkLst>
        <pc:spChg chg="mod">
          <ac:chgData name="Ardra S Raj" userId="ddb8a0bff390c721" providerId="LiveId" clId="{9ACBE3A0-5FC8-47B2-82A4-B33800337BD6}" dt="2023-02-20T13:35:14.201" v="12" actId="207"/>
          <ac:spMkLst>
            <pc:docMk/>
            <pc:sldMk cId="3838098903" sldId="257"/>
            <ac:spMk id="3" creationId="{A62AFF84-1C3D-8DC4-E280-405C2D630A25}"/>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ata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svg"/><Relationship Id="rId1" Type="http://schemas.openxmlformats.org/officeDocument/2006/relationships/image" Target="../media/image61.png"/><Relationship Id="rId4" Type="http://schemas.openxmlformats.org/officeDocument/2006/relationships/image" Target="../media/image6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svg"/><Relationship Id="rId1" Type="http://schemas.openxmlformats.org/officeDocument/2006/relationships/image" Target="../media/image61.png"/><Relationship Id="rId4" Type="http://schemas.openxmlformats.org/officeDocument/2006/relationships/image" Target="../media/image6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C6872E-B72B-42C8-8025-606F07C32D46}"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E31C2410-669E-4292-8AF8-B092C75457E8}">
      <dgm:prSet/>
      <dgm:spPr/>
      <dgm:t>
        <a:bodyPr/>
        <a:lstStyle/>
        <a:p>
          <a:r>
            <a:rPr lang="en-ZA" dirty="0">
              <a:latin typeface="Ebrima" panose="02000000000000000000" pitchFamily="2" charset="0"/>
              <a:ea typeface="Ebrima" panose="02000000000000000000" pitchFamily="2" charset="0"/>
              <a:cs typeface="Ebrima" panose="02000000000000000000" pitchFamily="2" charset="0"/>
            </a:rPr>
            <a:t>Introduction</a:t>
          </a:r>
          <a:endParaRPr lang="en-US" dirty="0">
            <a:latin typeface="Ebrima" panose="02000000000000000000" pitchFamily="2" charset="0"/>
            <a:ea typeface="Ebrima" panose="02000000000000000000" pitchFamily="2" charset="0"/>
            <a:cs typeface="Ebrima" panose="02000000000000000000" pitchFamily="2" charset="0"/>
          </a:endParaRPr>
        </a:p>
      </dgm:t>
    </dgm:pt>
    <dgm:pt modelId="{ACA979E1-8AE2-44FF-88E8-DAC49AA8DA72}" type="parTrans" cxnId="{F6D474FF-1FFB-4AB2-BDB6-FE3F56B1C453}">
      <dgm:prSet/>
      <dgm:spPr/>
      <dgm:t>
        <a:bodyPr/>
        <a:lstStyle/>
        <a:p>
          <a:endParaRPr lang="en-US"/>
        </a:p>
      </dgm:t>
    </dgm:pt>
    <dgm:pt modelId="{B1460AC3-BE43-46A6-B127-14C46F357F73}" type="sibTrans" cxnId="{F6D474FF-1FFB-4AB2-BDB6-FE3F56B1C453}">
      <dgm:prSet/>
      <dgm:spPr/>
      <dgm:t>
        <a:bodyPr/>
        <a:lstStyle/>
        <a:p>
          <a:endParaRPr lang="en-US"/>
        </a:p>
      </dgm:t>
    </dgm:pt>
    <dgm:pt modelId="{C8900B14-72B2-449A-AE93-A6BCC271F700}">
      <dgm:prSet/>
      <dgm:spPr/>
      <dgm:t>
        <a:bodyPr/>
        <a:lstStyle/>
        <a:p>
          <a:r>
            <a:rPr lang="en-ZA" dirty="0">
              <a:latin typeface="Ebrima" panose="02000000000000000000" pitchFamily="2" charset="0"/>
              <a:ea typeface="Ebrima" panose="02000000000000000000" pitchFamily="2" charset="0"/>
              <a:cs typeface="Ebrima" panose="02000000000000000000" pitchFamily="2" charset="0"/>
            </a:rPr>
            <a:t>Sorting Categories</a:t>
          </a:r>
          <a:endParaRPr lang="en-US" dirty="0">
            <a:latin typeface="Ebrima" panose="02000000000000000000" pitchFamily="2" charset="0"/>
            <a:ea typeface="Ebrima" panose="02000000000000000000" pitchFamily="2" charset="0"/>
            <a:cs typeface="Ebrima" panose="02000000000000000000" pitchFamily="2" charset="0"/>
          </a:endParaRPr>
        </a:p>
      </dgm:t>
    </dgm:pt>
    <dgm:pt modelId="{3B793FE9-75EA-4E3B-9069-695ED4C7597E}" type="parTrans" cxnId="{D196E74D-7AC2-43C2-BF42-6F781BFFC234}">
      <dgm:prSet/>
      <dgm:spPr/>
      <dgm:t>
        <a:bodyPr/>
        <a:lstStyle/>
        <a:p>
          <a:endParaRPr lang="en-US"/>
        </a:p>
      </dgm:t>
    </dgm:pt>
    <dgm:pt modelId="{2C3A91EA-0F05-4315-A89A-E1A73AF0C09B}" type="sibTrans" cxnId="{D196E74D-7AC2-43C2-BF42-6F781BFFC234}">
      <dgm:prSet/>
      <dgm:spPr/>
      <dgm:t>
        <a:bodyPr/>
        <a:lstStyle/>
        <a:p>
          <a:endParaRPr lang="en-US"/>
        </a:p>
      </dgm:t>
    </dgm:pt>
    <dgm:pt modelId="{681369A8-4CFD-4635-A077-6B9E5CC540B6}">
      <dgm:prSet/>
      <dgm:spPr/>
      <dgm:t>
        <a:bodyPr/>
        <a:lstStyle/>
        <a:p>
          <a:r>
            <a:rPr lang="en-ZA" dirty="0">
              <a:latin typeface="Ebrima" panose="02000000000000000000" pitchFamily="2" charset="0"/>
              <a:ea typeface="Ebrima" panose="02000000000000000000" pitchFamily="2" charset="0"/>
              <a:cs typeface="Ebrima" panose="02000000000000000000" pitchFamily="2" charset="0"/>
            </a:rPr>
            <a:t>Different Sorting Algorithms</a:t>
          </a:r>
          <a:endParaRPr lang="en-US" dirty="0">
            <a:latin typeface="Ebrima" panose="02000000000000000000" pitchFamily="2" charset="0"/>
            <a:ea typeface="Ebrima" panose="02000000000000000000" pitchFamily="2" charset="0"/>
            <a:cs typeface="Ebrima" panose="02000000000000000000" pitchFamily="2" charset="0"/>
          </a:endParaRPr>
        </a:p>
      </dgm:t>
    </dgm:pt>
    <dgm:pt modelId="{76A0F45E-02E9-4AEC-97C3-C20E13524A11}" type="parTrans" cxnId="{0ECAD404-9908-4F95-A063-58EC158CE373}">
      <dgm:prSet/>
      <dgm:spPr/>
      <dgm:t>
        <a:bodyPr/>
        <a:lstStyle/>
        <a:p>
          <a:endParaRPr lang="en-US"/>
        </a:p>
      </dgm:t>
    </dgm:pt>
    <dgm:pt modelId="{70C582E7-D636-4F26-9365-1A4636E706B6}" type="sibTrans" cxnId="{0ECAD404-9908-4F95-A063-58EC158CE373}">
      <dgm:prSet/>
      <dgm:spPr/>
      <dgm:t>
        <a:bodyPr/>
        <a:lstStyle/>
        <a:p>
          <a:endParaRPr lang="en-US"/>
        </a:p>
      </dgm:t>
    </dgm:pt>
    <dgm:pt modelId="{C3C28E4E-A118-453F-B0F7-FDF84F9DF45E}">
      <dgm:prSet/>
      <dgm:spPr/>
      <dgm:t>
        <a:bodyPr/>
        <a:lstStyle/>
        <a:p>
          <a:r>
            <a:rPr lang="en-ZA" dirty="0">
              <a:latin typeface="Ebrima" panose="02000000000000000000" pitchFamily="2" charset="0"/>
              <a:ea typeface="Ebrima" panose="02000000000000000000" pitchFamily="2" charset="0"/>
              <a:cs typeface="Ebrima" panose="02000000000000000000" pitchFamily="2" charset="0"/>
            </a:rPr>
            <a:t>Min Finder Sorting Algorithm</a:t>
          </a:r>
          <a:endParaRPr lang="en-US" dirty="0">
            <a:latin typeface="Ebrima" panose="02000000000000000000" pitchFamily="2" charset="0"/>
            <a:ea typeface="Ebrima" panose="02000000000000000000" pitchFamily="2" charset="0"/>
            <a:cs typeface="Ebrima" panose="02000000000000000000" pitchFamily="2" charset="0"/>
          </a:endParaRPr>
        </a:p>
      </dgm:t>
    </dgm:pt>
    <dgm:pt modelId="{FB56E4A2-4093-4F78-8D92-065CDEB26904}" type="parTrans" cxnId="{2F6B15BC-BAD1-4B67-8262-0A5289D2F1AA}">
      <dgm:prSet/>
      <dgm:spPr/>
      <dgm:t>
        <a:bodyPr/>
        <a:lstStyle/>
        <a:p>
          <a:endParaRPr lang="en-US"/>
        </a:p>
      </dgm:t>
    </dgm:pt>
    <dgm:pt modelId="{EEBF2ABB-2DBB-45B6-865A-42425D4C7F88}" type="sibTrans" cxnId="{2F6B15BC-BAD1-4B67-8262-0A5289D2F1AA}">
      <dgm:prSet/>
      <dgm:spPr/>
      <dgm:t>
        <a:bodyPr/>
        <a:lstStyle/>
        <a:p>
          <a:endParaRPr lang="en-US"/>
        </a:p>
      </dgm:t>
    </dgm:pt>
    <dgm:pt modelId="{BCEE53AC-6CBF-4547-8016-BFFE2375AED5}">
      <dgm:prSet/>
      <dgm:spPr/>
      <dgm:t>
        <a:bodyPr/>
        <a:lstStyle/>
        <a:p>
          <a:r>
            <a:rPr lang="en-ZA" dirty="0">
              <a:latin typeface="Ebrima" panose="02000000000000000000" pitchFamily="2" charset="0"/>
              <a:ea typeface="Ebrima" panose="02000000000000000000" pitchFamily="2" charset="0"/>
              <a:cs typeface="Ebrima" panose="02000000000000000000" pitchFamily="2" charset="0"/>
            </a:rPr>
            <a:t>Complexity Analysis</a:t>
          </a:r>
          <a:endParaRPr lang="en-US" dirty="0">
            <a:latin typeface="Ebrima" panose="02000000000000000000" pitchFamily="2" charset="0"/>
            <a:ea typeface="Ebrima" panose="02000000000000000000" pitchFamily="2" charset="0"/>
            <a:cs typeface="Ebrima" panose="02000000000000000000" pitchFamily="2" charset="0"/>
          </a:endParaRPr>
        </a:p>
      </dgm:t>
    </dgm:pt>
    <dgm:pt modelId="{66401D2B-7821-447D-81C8-829CF4335406}" type="parTrans" cxnId="{2E98B80D-B0A5-4EC0-AE4A-1DAE27726313}">
      <dgm:prSet/>
      <dgm:spPr/>
      <dgm:t>
        <a:bodyPr/>
        <a:lstStyle/>
        <a:p>
          <a:endParaRPr lang="en-US"/>
        </a:p>
      </dgm:t>
    </dgm:pt>
    <dgm:pt modelId="{066C69AA-17D4-4A9E-8F28-5F5A3E120CB0}" type="sibTrans" cxnId="{2E98B80D-B0A5-4EC0-AE4A-1DAE27726313}">
      <dgm:prSet/>
      <dgm:spPr/>
      <dgm:t>
        <a:bodyPr/>
        <a:lstStyle/>
        <a:p>
          <a:endParaRPr lang="en-US"/>
        </a:p>
      </dgm:t>
    </dgm:pt>
    <dgm:pt modelId="{F50526B9-D145-4201-883A-991BDFDCAC4A}">
      <dgm:prSet/>
      <dgm:spPr/>
      <dgm:t>
        <a:bodyPr/>
        <a:lstStyle/>
        <a:p>
          <a:r>
            <a:rPr lang="en-ZA" dirty="0">
              <a:latin typeface="Ebrima" panose="02000000000000000000" pitchFamily="2" charset="0"/>
              <a:ea typeface="Ebrima" panose="02000000000000000000" pitchFamily="2" charset="0"/>
              <a:cs typeface="Ebrima" panose="02000000000000000000" pitchFamily="2" charset="0"/>
            </a:rPr>
            <a:t>Conclusion</a:t>
          </a:r>
          <a:endParaRPr lang="en-US" dirty="0">
            <a:latin typeface="Ebrima" panose="02000000000000000000" pitchFamily="2" charset="0"/>
            <a:ea typeface="Ebrima" panose="02000000000000000000" pitchFamily="2" charset="0"/>
            <a:cs typeface="Ebrima" panose="02000000000000000000" pitchFamily="2" charset="0"/>
          </a:endParaRPr>
        </a:p>
      </dgm:t>
    </dgm:pt>
    <dgm:pt modelId="{63F5AB30-F512-43F6-AF7C-4F1D424616C0}" type="parTrans" cxnId="{70E16D40-C6CA-4FF8-9AC5-D17AF8494FA6}">
      <dgm:prSet/>
      <dgm:spPr/>
      <dgm:t>
        <a:bodyPr/>
        <a:lstStyle/>
        <a:p>
          <a:endParaRPr lang="en-US"/>
        </a:p>
      </dgm:t>
    </dgm:pt>
    <dgm:pt modelId="{2E972A09-3B8A-42CD-892C-E462A2BE7D76}" type="sibTrans" cxnId="{70E16D40-C6CA-4FF8-9AC5-D17AF8494FA6}">
      <dgm:prSet/>
      <dgm:spPr/>
      <dgm:t>
        <a:bodyPr/>
        <a:lstStyle/>
        <a:p>
          <a:endParaRPr lang="en-US"/>
        </a:p>
      </dgm:t>
    </dgm:pt>
    <dgm:pt modelId="{6C84B8A1-90CF-466D-98D8-A1CBC9466519}">
      <dgm:prSet phldr="0"/>
      <dgm:spPr/>
      <dgm:t>
        <a:bodyPr/>
        <a:lstStyle/>
        <a:p>
          <a:pPr rtl="0"/>
          <a:r>
            <a:rPr lang="en-US" dirty="0">
              <a:latin typeface="Ebrima" panose="02000000000000000000" pitchFamily="2" charset="0"/>
              <a:ea typeface="Ebrima" panose="02000000000000000000" pitchFamily="2" charset="0"/>
              <a:cs typeface="Ebrima" panose="02000000000000000000" pitchFamily="2" charset="0"/>
            </a:rPr>
            <a:t>Types of sorting algorithms while developing a new algorithm for sorting task</a:t>
          </a:r>
          <a:endParaRPr lang="en-ZA" dirty="0">
            <a:latin typeface="Ebrima" panose="02000000000000000000" pitchFamily="2" charset="0"/>
            <a:ea typeface="Ebrima" panose="02000000000000000000" pitchFamily="2" charset="0"/>
            <a:cs typeface="Ebrima" panose="02000000000000000000" pitchFamily="2" charset="0"/>
          </a:endParaRPr>
        </a:p>
      </dgm:t>
    </dgm:pt>
    <dgm:pt modelId="{A2D627AA-E28C-4E1C-81DC-E31317669018}" type="parTrans" cxnId="{6D01BB8B-5B6D-4062-8DC7-AA4A4293C8AE}">
      <dgm:prSet/>
      <dgm:spPr/>
      <dgm:t>
        <a:bodyPr/>
        <a:lstStyle/>
        <a:p>
          <a:endParaRPr lang="en-IN"/>
        </a:p>
      </dgm:t>
    </dgm:pt>
    <dgm:pt modelId="{37724D68-6534-465A-9FAC-07425FDECED7}" type="sibTrans" cxnId="{6D01BB8B-5B6D-4062-8DC7-AA4A4293C8AE}">
      <dgm:prSet/>
      <dgm:spPr/>
      <dgm:t>
        <a:bodyPr/>
        <a:lstStyle/>
        <a:p>
          <a:endParaRPr lang="en-IN"/>
        </a:p>
      </dgm:t>
    </dgm:pt>
    <dgm:pt modelId="{82A3F89E-CDD2-423C-A7D8-6BE80DF2C94F}">
      <dgm:prSet phldr="0"/>
      <dgm:spPr/>
      <dgm:t>
        <a:bodyPr/>
        <a:lstStyle/>
        <a:p>
          <a:pPr rtl="0"/>
          <a:r>
            <a:rPr lang="en-US" dirty="0">
              <a:latin typeface="Ebrima" panose="02000000000000000000" pitchFamily="2" charset="0"/>
              <a:ea typeface="Ebrima" panose="02000000000000000000" pitchFamily="2" charset="0"/>
              <a:cs typeface="Ebrima" panose="02000000000000000000" pitchFamily="2" charset="0"/>
            </a:rPr>
            <a:t>Properties of Sorting Algorithms</a:t>
          </a:r>
        </a:p>
      </dgm:t>
    </dgm:pt>
    <dgm:pt modelId="{1A7D8478-2CFC-498A-9527-7ECD2F1A0335}" type="parTrans" cxnId="{B730ADEC-6834-408C-93F5-EA9D4386DF4A}">
      <dgm:prSet/>
      <dgm:spPr/>
      <dgm:t>
        <a:bodyPr/>
        <a:lstStyle/>
        <a:p>
          <a:endParaRPr lang="en-IN"/>
        </a:p>
      </dgm:t>
    </dgm:pt>
    <dgm:pt modelId="{D2E801F3-856C-410E-9406-86666DB559C5}" type="sibTrans" cxnId="{B730ADEC-6834-408C-93F5-EA9D4386DF4A}">
      <dgm:prSet/>
      <dgm:spPr/>
      <dgm:t>
        <a:bodyPr/>
        <a:lstStyle/>
        <a:p>
          <a:endParaRPr lang="en-IN"/>
        </a:p>
      </dgm:t>
    </dgm:pt>
    <dgm:pt modelId="{73E8E1B9-1622-4F29-A6C6-16196B3D81F5}">
      <dgm:prSet phldr="0"/>
      <dgm:spPr/>
      <dgm:t>
        <a:bodyPr/>
        <a:lstStyle/>
        <a:p>
          <a:pPr rtl="0"/>
          <a:r>
            <a:rPr lang="en-US" dirty="0">
              <a:latin typeface="Ebrima" panose="02000000000000000000" pitchFamily="2" charset="0"/>
              <a:ea typeface="Ebrima" panose="02000000000000000000" pitchFamily="2" charset="0"/>
              <a:cs typeface="Ebrima" panose="02000000000000000000" pitchFamily="2" charset="0"/>
            </a:rPr>
            <a:t>Standards for Selecting Sorting Algorithm</a:t>
          </a:r>
        </a:p>
      </dgm:t>
    </dgm:pt>
    <dgm:pt modelId="{8CBC1C0A-0D6E-4207-A6B0-3DEF4666E8D2}" type="parTrans" cxnId="{B6A2EAFA-C327-41C4-88C0-EE73A409B3FA}">
      <dgm:prSet/>
      <dgm:spPr/>
      <dgm:t>
        <a:bodyPr/>
        <a:lstStyle/>
        <a:p>
          <a:endParaRPr lang="en-IN"/>
        </a:p>
      </dgm:t>
    </dgm:pt>
    <dgm:pt modelId="{5612B214-F1DF-412C-AABF-8600BFAD190A}" type="sibTrans" cxnId="{B6A2EAFA-C327-41C4-88C0-EE73A409B3FA}">
      <dgm:prSet/>
      <dgm:spPr/>
      <dgm:t>
        <a:bodyPr/>
        <a:lstStyle/>
        <a:p>
          <a:endParaRPr lang="en-IN"/>
        </a:p>
      </dgm:t>
    </dgm:pt>
    <dgm:pt modelId="{697FD923-AC11-42BB-B7CE-0A2D5E2ACD54}">
      <dgm:prSet phldr="0"/>
      <dgm:spPr/>
      <dgm:t>
        <a:bodyPr/>
        <a:lstStyle/>
        <a:p>
          <a:pPr rtl="0"/>
          <a:r>
            <a:rPr lang="en-ZA" dirty="0">
              <a:latin typeface="Ebrima" panose="02000000000000000000" pitchFamily="2" charset="0"/>
              <a:ea typeface="Ebrima" panose="02000000000000000000" pitchFamily="2" charset="0"/>
              <a:cs typeface="Ebrima" panose="02000000000000000000" pitchFamily="2" charset="0"/>
            </a:rPr>
            <a:t>Performance Result</a:t>
          </a:r>
        </a:p>
      </dgm:t>
    </dgm:pt>
    <dgm:pt modelId="{4BDFDA88-39D0-42FF-8F17-24E08537FDEF}" type="parTrans" cxnId="{D802714C-869C-4803-8DC4-DAB01B33CCDE}">
      <dgm:prSet/>
      <dgm:spPr/>
      <dgm:t>
        <a:bodyPr/>
        <a:lstStyle/>
        <a:p>
          <a:endParaRPr lang="en-IN"/>
        </a:p>
      </dgm:t>
    </dgm:pt>
    <dgm:pt modelId="{65845BF8-C8F1-4CA7-9731-7BA74D9EA2FF}" type="sibTrans" cxnId="{D802714C-869C-4803-8DC4-DAB01B33CCDE}">
      <dgm:prSet/>
      <dgm:spPr/>
      <dgm:t>
        <a:bodyPr/>
        <a:lstStyle/>
        <a:p>
          <a:endParaRPr lang="en-IN"/>
        </a:p>
      </dgm:t>
    </dgm:pt>
    <dgm:pt modelId="{AEF0CA59-501C-47AF-9DC2-E216EE83C332}" type="pres">
      <dgm:prSet presAssocID="{C1C6872E-B72B-42C8-8025-606F07C32D46}" presName="diagram" presStyleCnt="0">
        <dgm:presLayoutVars>
          <dgm:dir/>
          <dgm:resizeHandles val="exact"/>
        </dgm:presLayoutVars>
      </dgm:prSet>
      <dgm:spPr/>
    </dgm:pt>
    <dgm:pt modelId="{F2ED68A9-7FAA-45B8-B2B0-BCB0B63B92AD}" type="pres">
      <dgm:prSet presAssocID="{E31C2410-669E-4292-8AF8-B092C75457E8}" presName="node" presStyleLbl="node1" presStyleIdx="0" presStyleCnt="10" custScaleY="51826">
        <dgm:presLayoutVars>
          <dgm:bulletEnabled val="1"/>
        </dgm:presLayoutVars>
      </dgm:prSet>
      <dgm:spPr/>
    </dgm:pt>
    <dgm:pt modelId="{C290BD9A-2346-47A1-A34C-1D3096DB80E8}" type="pres">
      <dgm:prSet presAssocID="{B1460AC3-BE43-46A6-B127-14C46F357F73}" presName="sibTrans" presStyleCnt="0"/>
      <dgm:spPr/>
    </dgm:pt>
    <dgm:pt modelId="{2194C8BD-F47F-4561-A29B-A7535DDFBEDB}" type="pres">
      <dgm:prSet presAssocID="{C8900B14-72B2-449A-AE93-A6BCC271F700}" presName="node" presStyleLbl="node1" presStyleIdx="1" presStyleCnt="10" custScaleY="55691">
        <dgm:presLayoutVars>
          <dgm:bulletEnabled val="1"/>
        </dgm:presLayoutVars>
      </dgm:prSet>
      <dgm:spPr/>
    </dgm:pt>
    <dgm:pt modelId="{3F03009F-C10E-46C1-A661-2DCB5310F262}" type="pres">
      <dgm:prSet presAssocID="{2C3A91EA-0F05-4315-A89A-E1A73AF0C09B}" presName="sibTrans" presStyleCnt="0"/>
      <dgm:spPr/>
    </dgm:pt>
    <dgm:pt modelId="{4C96A02E-6E68-46FD-B7CF-2AC9D82592BA}" type="pres">
      <dgm:prSet presAssocID="{681369A8-4CFD-4635-A077-6B9E5CC540B6}" presName="node" presStyleLbl="node1" presStyleIdx="2" presStyleCnt="10" custScaleY="54402">
        <dgm:presLayoutVars>
          <dgm:bulletEnabled val="1"/>
        </dgm:presLayoutVars>
      </dgm:prSet>
      <dgm:spPr/>
    </dgm:pt>
    <dgm:pt modelId="{85E1561C-84C9-41C3-949B-0034834909C0}" type="pres">
      <dgm:prSet presAssocID="{70C582E7-D636-4F26-9365-1A4636E706B6}" presName="sibTrans" presStyleCnt="0"/>
      <dgm:spPr/>
    </dgm:pt>
    <dgm:pt modelId="{F61ED0BB-5DFD-480B-AD62-BA480B1AD248}" type="pres">
      <dgm:prSet presAssocID="{6C84B8A1-90CF-466D-98D8-A1CBC9466519}" presName="node" presStyleLbl="node1" presStyleIdx="3" presStyleCnt="10" custScaleY="50715">
        <dgm:presLayoutVars>
          <dgm:bulletEnabled val="1"/>
        </dgm:presLayoutVars>
      </dgm:prSet>
      <dgm:spPr/>
    </dgm:pt>
    <dgm:pt modelId="{026C969A-0F3E-4F6B-A366-A78A6090B130}" type="pres">
      <dgm:prSet presAssocID="{37724D68-6534-465A-9FAC-07425FDECED7}" presName="sibTrans" presStyleCnt="0"/>
      <dgm:spPr/>
    </dgm:pt>
    <dgm:pt modelId="{EB07F025-9A64-4341-9D9B-42348F2A3203}" type="pres">
      <dgm:prSet presAssocID="{82A3F89E-CDD2-423C-A7D8-6BE80DF2C94F}" presName="node" presStyleLbl="node1" presStyleIdx="4" presStyleCnt="10" custScaleY="45697">
        <dgm:presLayoutVars>
          <dgm:bulletEnabled val="1"/>
        </dgm:presLayoutVars>
      </dgm:prSet>
      <dgm:spPr/>
    </dgm:pt>
    <dgm:pt modelId="{CD092468-EB8C-4CE3-AD1E-ABD13A64233F}" type="pres">
      <dgm:prSet presAssocID="{D2E801F3-856C-410E-9406-86666DB559C5}" presName="sibTrans" presStyleCnt="0"/>
      <dgm:spPr/>
    </dgm:pt>
    <dgm:pt modelId="{F3B03AB6-D274-4ADC-BE40-69F01AE5C4AE}" type="pres">
      <dgm:prSet presAssocID="{73E8E1B9-1622-4F29-A6C6-16196B3D81F5}" presName="node" presStyleLbl="node1" presStyleIdx="5" presStyleCnt="10" custScaleY="45697">
        <dgm:presLayoutVars>
          <dgm:bulletEnabled val="1"/>
        </dgm:presLayoutVars>
      </dgm:prSet>
      <dgm:spPr/>
    </dgm:pt>
    <dgm:pt modelId="{56DD4B18-CD77-432D-9781-DCED5DCC92B1}" type="pres">
      <dgm:prSet presAssocID="{5612B214-F1DF-412C-AABF-8600BFAD190A}" presName="sibTrans" presStyleCnt="0"/>
      <dgm:spPr/>
    </dgm:pt>
    <dgm:pt modelId="{A8873134-6661-472E-8563-699C389857A7}" type="pres">
      <dgm:prSet presAssocID="{C3C28E4E-A118-453F-B0F7-FDF84F9DF45E}" presName="node" presStyleLbl="node1" presStyleIdx="6" presStyleCnt="10" custScaleY="54309">
        <dgm:presLayoutVars>
          <dgm:bulletEnabled val="1"/>
        </dgm:presLayoutVars>
      </dgm:prSet>
      <dgm:spPr/>
    </dgm:pt>
    <dgm:pt modelId="{E12C4074-AB9A-4D43-9521-8D61ECB3905C}" type="pres">
      <dgm:prSet presAssocID="{EEBF2ABB-2DBB-45B6-865A-42425D4C7F88}" presName="sibTrans" presStyleCnt="0"/>
      <dgm:spPr/>
    </dgm:pt>
    <dgm:pt modelId="{CA4BAA8E-3363-4BF4-9BF7-1370AAEAB426}" type="pres">
      <dgm:prSet presAssocID="{BCEE53AC-6CBF-4547-8016-BFFE2375AED5}" presName="node" presStyleLbl="node1" presStyleIdx="7" presStyleCnt="10" custScaleY="45193">
        <dgm:presLayoutVars>
          <dgm:bulletEnabled val="1"/>
        </dgm:presLayoutVars>
      </dgm:prSet>
      <dgm:spPr/>
    </dgm:pt>
    <dgm:pt modelId="{E6459FFB-F7DC-4F79-B29C-95AADCEA85DD}" type="pres">
      <dgm:prSet presAssocID="{066C69AA-17D4-4A9E-8F28-5F5A3E120CB0}" presName="sibTrans" presStyleCnt="0"/>
      <dgm:spPr/>
    </dgm:pt>
    <dgm:pt modelId="{BA948AE0-B14D-46AD-847C-10145BEFA35C}" type="pres">
      <dgm:prSet presAssocID="{697FD923-AC11-42BB-B7CE-0A2D5E2ACD54}" presName="node" presStyleLbl="node1" presStyleIdx="8" presStyleCnt="10" custScaleY="55056" custLinFactNeighborY="-270">
        <dgm:presLayoutVars>
          <dgm:bulletEnabled val="1"/>
        </dgm:presLayoutVars>
      </dgm:prSet>
      <dgm:spPr/>
    </dgm:pt>
    <dgm:pt modelId="{1B693D42-913A-4FFC-8F3B-0EF82F88B403}" type="pres">
      <dgm:prSet presAssocID="{65845BF8-C8F1-4CA7-9731-7BA74D9EA2FF}" presName="sibTrans" presStyleCnt="0"/>
      <dgm:spPr/>
    </dgm:pt>
    <dgm:pt modelId="{87DDA8F2-E532-401E-B81B-0F8AB8F01838}" type="pres">
      <dgm:prSet presAssocID="{F50526B9-D145-4201-883A-991BDFDCAC4A}" presName="node" presStyleLbl="node1" presStyleIdx="9" presStyleCnt="10" custScaleY="58219">
        <dgm:presLayoutVars>
          <dgm:bulletEnabled val="1"/>
        </dgm:presLayoutVars>
      </dgm:prSet>
      <dgm:spPr/>
    </dgm:pt>
  </dgm:ptLst>
  <dgm:cxnLst>
    <dgm:cxn modelId="{C1B26E04-D2DA-4143-938F-41851600BB25}" type="presOf" srcId="{E31C2410-669E-4292-8AF8-B092C75457E8}" destId="{F2ED68A9-7FAA-45B8-B2B0-BCB0B63B92AD}" srcOrd="0" destOrd="0" presId="urn:microsoft.com/office/officeart/2005/8/layout/default"/>
    <dgm:cxn modelId="{0ECAD404-9908-4F95-A063-58EC158CE373}" srcId="{C1C6872E-B72B-42C8-8025-606F07C32D46}" destId="{681369A8-4CFD-4635-A077-6B9E5CC540B6}" srcOrd="2" destOrd="0" parTransId="{76A0F45E-02E9-4AEC-97C3-C20E13524A11}" sibTransId="{70C582E7-D636-4F26-9365-1A4636E706B6}"/>
    <dgm:cxn modelId="{2E98B80D-B0A5-4EC0-AE4A-1DAE27726313}" srcId="{C1C6872E-B72B-42C8-8025-606F07C32D46}" destId="{BCEE53AC-6CBF-4547-8016-BFFE2375AED5}" srcOrd="7" destOrd="0" parTransId="{66401D2B-7821-447D-81C8-829CF4335406}" sibTransId="{066C69AA-17D4-4A9E-8F28-5F5A3E120CB0}"/>
    <dgm:cxn modelId="{E2ADE91F-66BE-4332-9E2C-9CF95D035957}" type="presOf" srcId="{681369A8-4CFD-4635-A077-6B9E5CC540B6}" destId="{4C96A02E-6E68-46FD-B7CF-2AC9D82592BA}" srcOrd="0" destOrd="0" presId="urn:microsoft.com/office/officeart/2005/8/layout/default"/>
    <dgm:cxn modelId="{0A20BE2A-C10F-4E31-A51A-FFB57FFA2E53}" type="presOf" srcId="{82A3F89E-CDD2-423C-A7D8-6BE80DF2C94F}" destId="{EB07F025-9A64-4341-9D9B-42348F2A3203}" srcOrd="0" destOrd="0" presId="urn:microsoft.com/office/officeart/2005/8/layout/default"/>
    <dgm:cxn modelId="{53574938-144C-4CAB-B029-1E6878829B6C}" type="presOf" srcId="{6C84B8A1-90CF-466D-98D8-A1CBC9466519}" destId="{F61ED0BB-5DFD-480B-AD62-BA480B1AD248}" srcOrd="0" destOrd="0" presId="urn:microsoft.com/office/officeart/2005/8/layout/default"/>
    <dgm:cxn modelId="{70E16D40-C6CA-4FF8-9AC5-D17AF8494FA6}" srcId="{C1C6872E-B72B-42C8-8025-606F07C32D46}" destId="{F50526B9-D145-4201-883A-991BDFDCAC4A}" srcOrd="9" destOrd="0" parTransId="{63F5AB30-F512-43F6-AF7C-4F1D424616C0}" sibTransId="{2E972A09-3B8A-42CD-892C-E462A2BE7D76}"/>
    <dgm:cxn modelId="{D802714C-869C-4803-8DC4-DAB01B33CCDE}" srcId="{C1C6872E-B72B-42C8-8025-606F07C32D46}" destId="{697FD923-AC11-42BB-B7CE-0A2D5E2ACD54}" srcOrd="8" destOrd="0" parTransId="{4BDFDA88-39D0-42FF-8F17-24E08537FDEF}" sibTransId="{65845BF8-C8F1-4CA7-9731-7BA74D9EA2FF}"/>
    <dgm:cxn modelId="{D196E74D-7AC2-43C2-BF42-6F781BFFC234}" srcId="{C1C6872E-B72B-42C8-8025-606F07C32D46}" destId="{C8900B14-72B2-449A-AE93-A6BCC271F700}" srcOrd="1" destOrd="0" parTransId="{3B793FE9-75EA-4E3B-9069-695ED4C7597E}" sibTransId="{2C3A91EA-0F05-4315-A89A-E1A73AF0C09B}"/>
    <dgm:cxn modelId="{11CE194F-4339-416E-AF35-CEEDDA628598}" type="presOf" srcId="{BCEE53AC-6CBF-4547-8016-BFFE2375AED5}" destId="{CA4BAA8E-3363-4BF4-9BF7-1370AAEAB426}" srcOrd="0" destOrd="0" presId="urn:microsoft.com/office/officeart/2005/8/layout/default"/>
    <dgm:cxn modelId="{115DFE81-989B-49FE-B746-57906A0AD471}" type="presOf" srcId="{F50526B9-D145-4201-883A-991BDFDCAC4A}" destId="{87DDA8F2-E532-401E-B81B-0F8AB8F01838}" srcOrd="0" destOrd="0" presId="urn:microsoft.com/office/officeart/2005/8/layout/default"/>
    <dgm:cxn modelId="{5D4E5E83-6317-458C-A48D-9D09743F61D0}" type="presOf" srcId="{C3C28E4E-A118-453F-B0F7-FDF84F9DF45E}" destId="{A8873134-6661-472E-8563-699C389857A7}" srcOrd="0" destOrd="0" presId="urn:microsoft.com/office/officeart/2005/8/layout/default"/>
    <dgm:cxn modelId="{6D01BB8B-5B6D-4062-8DC7-AA4A4293C8AE}" srcId="{C1C6872E-B72B-42C8-8025-606F07C32D46}" destId="{6C84B8A1-90CF-466D-98D8-A1CBC9466519}" srcOrd="3" destOrd="0" parTransId="{A2D627AA-E28C-4E1C-81DC-E31317669018}" sibTransId="{37724D68-6534-465A-9FAC-07425FDECED7}"/>
    <dgm:cxn modelId="{4F5FED8C-23FA-433D-B4E2-7E2FA5C1C9C8}" type="presOf" srcId="{C8900B14-72B2-449A-AE93-A6BCC271F700}" destId="{2194C8BD-F47F-4561-A29B-A7535DDFBEDB}" srcOrd="0" destOrd="0" presId="urn:microsoft.com/office/officeart/2005/8/layout/default"/>
    <dgm:cxn modelId="{9F110EB7-CBC5-48E8-90D1-33E6E0437BEF}" type="presOf" srcId="{73E8E1B9-1622-4F29-A6C6-16196B3D81F5}" destId="{F3B03AB6-D274-4ADC-BE40-69F01AE5C4AE}" srcOrd="0" destOrd="0" presId="urn:microsoft.com/office/officeart/2005/8/layout/default"/>
    <dgm:cxn modelId="{07F658BB-AFB1-4002-9734-E62E2F278EEA}" type="presOf" srcId="{697FD923-AC11-42BB-B7CE-0A2D5E2ACD54}" destId="{BA948AE0-B14D-46AD-847C-10145BEFA35C}" srcOrd="0" destOrd="0" presId="urn:microsoft.com/office/officeart/2005/8/layout/default"/>
    <dgm:cxn modelId="{2F6B15BC-BAD1-4B67-8262-0A5289D2F1AA}" srcId="{C1C6872E-B72B-42C8-8025-606F07C32D46}" destId="{C3C28E4E-A118-453F-B0F7-FDF84F9DF45E}" srcOrd="6" destOrd="0" parTransId="{FB56E4A2-4093-4F78-8D92-065CDEB26904}" sibTransId="{EEBF2ABB-2DBB-45B6-865A-42425D4C7F88}"/>
    <dgm:cxn modelId="{E91728C6-8FE2-4676-B174-E77C797066A9}" type="presOf" srcId="{C1C6872E-B72B-42C8-8025-606F07C32D46}" destId="{AEF0CA59-501C-47AF-9DC2-E216EE83C332}" srcOrd="0" destOrd="0" presId="urn:microsoft.com/office/officeart/2005/8/layout/default"/>
    <dgm:cxn modelId="{B730ADEC-6834-408C-93F5-EA9D4386DF4A}" srcId="{C1C6872E-B72B-42C8-8025-606F07C32D46}" destId="{82A3F89E-CDD2-423C-A7D8-6BE80DF2C94F}" srcOrd="4" destOrd="0" parTransId="{1A7D8478-2CFC-498A-9527-7ECD2F1A0335}" sibTransId="{D2E801F3-856C-410E-9406-86666DB559C5}"/>
    <dgm:cxn modelId="{B6A2EAFA-C327-41C4-88C0-EE73A409B3FA}" srcId="{C1C6872E-B72B-42C8-8025-606F07C32D46}" destId="{73E8E1B9-1622-4F29-A6C6-16196B3D81F5}" srcOrd="5" destOrd="0" parTransId="{8CBC1C0A-0D6E-4207-A6B0-3DEF4666E8D2}" sibTransId="{5612B214-F1DF-412C-AABF-8600BFAD190A}"/>
    <dgm:cxn modelId="{F6D474FF-1FFB-4AB2-BDB6-FE3F56B1C453}" srcId="{C1C6872E-B72B-42C8-8025-606F07C32D46}" destId="{E31C2410-669E-4292-8AF8-B092C75457E8}" srcOrd="0" destOrd="0" parTransId="{ACA979E1-8AE2-44FF-88E8-DAC49AA8DA72}" sibTransId="{B1460AC3-BE43-46A6-B127-14C46F357F73}"/>
    <dgm:cxn modelId="{D67D1727-38A5-4C31-B4D9-8FE7D167E664}" type="presParOf" srcId="{AEF0CA59-501C-47AF-9DC2-E216EE83C332}" destId="{F2ED68A9-7FAA-45B8-B2B0-BCB0B63B92AD}" srcOrd="0" destOrd="0" presId="urn:microsoft.com/office/officeart/2005/8/layout/default"/>
    <dgm:cxn modelId="{84A22206-B7C0-4066-9A54-8D214B513DE9}" type="presParOf" srcId="{AEF0CA59-501C-47AF-9DC2-E216EE83C332}" destId="{C290BD9A-2346-47A1-A34C-1D3096DB80E8}" srcOrd="1" destOrd="0" presId="urn:microsoft.com/office/officeart/2005/8/layout/default"/>
    <dgm:cxn modelId="{01DACEE2-5003-45EF-8966-A563D96167A2}" type="presParOf" srcId="{AEF0CA59-501C-47AF-9DC2-E216EE83C332}" destId="{2194C8BD-F47F-4561-A29B-A7535DDFBEDB}" srcOrd="2" destOrd="0" presId="urn:microsoft.com/office/officeart/2005/8/layout/default"/>
    <dgm:cxn modelId="{F7F04A2F-357F-4B1E-8FDF-0AB993FFC73F}" type="presParOf" srcId="{AEF0CA59-501C-47AF-9DC2-E216EE83C332}" destId="{3F03009F-C10E-46C1-A661-2DCB5310F262}" srcOrd="3" destOrd="0" presId="urn:microsoft.com/office/officeart/2005/8/layout/default"/>
    <dgm:cxn modelId="{1BBDC5DC-7A23-4983-816C-006B81ADF0A9}" type="presParOf" srcId="{AEF0CA59-501C-47AF-9DC2-E216EE83C332}" destId="{4C96A02E-6E68-46FD-B7CF-2AC9D82592BA}" srcOrd="4" destOrd="0" presId="urn:microsoft.com/office/officeart/2005/8/layout/default"/>
    <dgm:cxn modelId="{C9C7F3DE-F5E6-4D61-BB94-FF1C56AB9A94}" type="presParOf" srcId="{AEF0CA59-501C-47AF-9DC2-E216EE83C332}" destId="{85E1561C-84C9-41C3-949B-0034834909C0}" srcOrd="5" destOrd="0" presId="urn:microsoft.com/office/officeart/2005/8/layout/default"/>
    <dgm:cxn modelId="{385C939C-A0D0-4331-A876-A4D6BD3D4277}" type="presParOf" srcId="{AEF0CA59-501C-47AF-9DC2-E216EE83C332}" destId="{F61ED0BB-5DFD-480B-AD62-BA480B1AD248}" srcOrd="6" destOrd="0" presId="urn:microsoft.com/office/officeart/2005/8/layout/default"/>
    <dgm:cxn modelId="{AF02B8BE-FEEF-4A28-885E-7E61E1E93F44}" type="presParOf" srcId="{AEF0CA59-501C-47AF-9DC2-E216EE83C332}" destId="{026C969A-0F3E-4F6B-A366-A78A6090B130}" srcOrd="7" destOrd="0" presId="urn:microsoft.com/office/officeart/2005/8/layout/default"/>
    <dgm:cxn modelId="{6DFB9B02-FDA7-4E6C-8A9D-8218023ACDFD}" type="presParOf" srcId="{AEF0CA59-501C-47AF-9DC2-E216EE83C332}" destId="{EB07F025-9A64-4341-9D9B-42348F2A3203}" srcOrd="8" destOrd="0" presId="urn:microsoft.com/office/officeart/2005/8/layout/default"/>
    <dgm:cxn modelId="{8138C5E0-0280-469D-8442-A933FF610A83}" type="presParOf" srcId="{AEF0CA59-501C-47AF-9DC2-E216EE83C332}" destId="{CD092468-EB8C-4CE3-AD1E-ABD13A64233F}" srcOrd="9" destOrd="0" presId="urn:microsoft.com/office/officeart/2005/8/layout/default"/>
    <dgm:cxn modelId="{EC31CB9C-17E8-4D63-87B6-C672B781B355}" type="presParOf" srcId="{AEF0CA59-501C-47AF-9DC2-E216EE83C332}" destId="{F3B03AB6-D274-4ADC-BE40-69F01AE5C4AE}" srcOrd="10" destOrd="0" presId="urn:microsoft.com/office/officeart/2005/8/layout/default"/>
    <dgm:cxn modelId="{F6AED427-057D-4E31-B312-C6741C4E93E5}" type="presParOf" srcId="{AEF0CA59-501C-47AF-9DC2-E216EE83C332}" destId="{56DD4B18-CD77-432D-9781-DCED5DCC92B1}" srcOrd="11" destOrd="0" presId="urn:microsoft.com/office/officeart/2005/8/layout/default"/>
    <dgm:cxn modelId="{755AEDD5-C6DA-4BBB-B530-07C0619C18C6}" type="presParOf" srcId="{AEF0CA59-501C-47AF-9DC2-E216EE83C332}" destId="{A8873134-6661-472E-8563-699C389857A7}" srcOrd="12" destOrd="0" presId="urn:microsoft.com/office/officeart/2005/8/layout/default"/>
    <dgm:cxn modelId="{210F20C2-C559-4CE2-BF8F-B5AA93D22AC1}" type="presParOf" srcId="{AEF0CA59-501C-47AF-9DC2-E216EE83C332}" destId="{E12C4074-AB9A-4D43-9521-8D61ECB3905C}" srcOrd="13" destOrd="0" presId="urn:microsoft.com/office/officeart/2005/8/layout/default"/>
    <dgm:cxn modelId="{6CCDBC37-29A3-4AF0-B591-9EF73F466D2C}" type="presParOf" srcId="{AEF0CA59-501C-47AF-9DC2-E216EE83C332}" destId="{CA4BAA8E-3363-4BF4-9BF7-1370AAEAB426}" srcOrd="14" destOrd="0" presId="urn:microsoft.com/office/officeart/2005/8/layout/default"/>
    <dgm:cxn modelId="{004A4439-0E80-4A7A-8C36-B6C3ED5DB2C8}" type="presParOf" srcId="{AEF0CA59-501C-47AF-9DC2-E216EE83C332}" destId="{E6459FFB-F7DC-4F79-B29C-95AADCEA85DD}" srcOrd="15" destOrd="0" presId="urn:microsoft.com/office/officeart/2005/8/layout/default"/>
    <dgm:cxn modelId="{D4FDFD4D-1C4D-4679-B269-BA23E46C48D1}" type="presParOf" srcId="{AEF0CA59-501C-47AF-9DC2-E216EE83C332}" destId="{BA948AE0-B14D-46AD-847C-10145BEFA35C}" srcOrd="16" destOrd="0" presId="urn:microsoft.com/office/officeart/2005/8/layout/default"/>
    <dgm:cxn modelId="{3C4D34CF-D8FB-4F71-AAF4-F2BA1271E7EF}" type="presParOf" srcId="{AEF0CA59-501C-47AF-9DC2-E216EE83C332}" destId="{1B693D42-913A-4FFC-8F3B-0EF82F88B403}" srcOrd="17" destOrd="0" presId="urn:microsoft.com/office/officeart/2005/8/layout/default"/>
    <dgm:cxn modelId="{BE8F686F-C344-45D2-A079-BBCB7A52D5EA}" type="presParOf" srcId="{AEF0CA59-501C-47AF-9DC2-E216EE83C332}" destId="{87DDA8F2-E532-401E-B81B-0F8AB8F01838}" srcOrd="1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551BBD-1B02-42C9-AEA8-48E0F0F875F9}"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F8DF1A36-2BE9-4128-9E96-FC026DD852E4}">
      <dgm:prSet custT="1"/>
      <dgm:spPr/>
      <dgm:t>
        <a:bodyPr/>
        <a:lstStyle/>
        <a:p>
          <a:pPr>
            <a:lnSpc>
              <a:spcPct val="100000"/>
            </a:lnSpc>
          </a:pPr>
          <a:r>
            <a:rPr lang="en-ZA" sz="1800" dirty="0">
              <a:latin typeface="Ebrima" panose="02000000000000000000" pitchFamily="2" charset="0"/>
              <a:ea typeface="Ebrima" panose="02000000000000000000" pitchFamily="2" charset="0"/>
              <a:cs typeface="Ebrima" panose="02000000000000000000" pitchFamily="2" charset="0"/>
            </a:rPr>
            <a:t>Sorting is the re-arrangement of elements into either ascending or descending order within the array.</a:t>
          </a:r>
          <a:endParaRPr lang="en-US" sz="1800" dirty="0">
            <a:latin typeface="Ebrima" panose="02000000000000000000" pitchFamily="2" charset="0"/>
            <a:ea typeface="Ebrima" panose="02000000000000000000" pitchFamily="2" charset="0"/>
            <a:cs typeface="Ebrima" panose="02000000000000000000" pitchFamily="2" charset="0"/>
          </a:endParaRPr>
        </a:p>
      </dgm:t>
    </dgm:pt>
    <dgm:pt modelId="{4632A5FA-D60B-4825-AC63-A5AA0BCC16E8}" type="parTrans" cxnId="{1D12E089-D1D8-4FF0-907D-67AA3C6B9223}">
      <dgm:prSet/>
      <dgm:spPr/>
      <dgm:t>
        <a:bodyPr/>
        <a:lstStyle/>
        <a:p>
          <a:endParaRPr lang="en-US"/>
        </a:p>
      </dgm:t>
    </dgm:pt>
    <dgm:pt modelId="{A6E8AAA3-380B-48F3-962E-E56BDAB675E3}" type="sibTrans" cxnId="{1D12E089-D1D8-4FF0-907D-67AA3C6B9223}">
      <dgm:prSet/>
      <dgm:spPr/>
      <dgm:t>
        <a:bodyPr/>
        <a:lstStyle/>
        <a:p>
          <a:pPr>
            <a:lnSpc>
              <a:spcPct val="100000"/>
            </a:lnSpc>
          </a:pPr>
          <a:endParaRPr lang="en-US"/>
        </a:p>
      </dgm:t>
    </dgm:pt>
    <dgm:pt modelId="{F151622B-35CA-4DD4-8CC2-37311652E0B4}">
      <dgm:prSet custT="1"/>
      <dgm:spPr/>
      <dgm:t>
        <a:bodyPr/>
        <a:lstStyle/>
        <a:p>
          <a:pPr>
            <a:lnSpc>
              <a:spcPct val="100000"/>
            </a:lnSpc>
          </a:pPr>
          <a:r>
            <a:rPr lang="en-ZA" sz="1800" dirty="0">
              <a:latin typeface="Ebrima" panose="02000000000000000000" pitchFamily="2" charset="0"/>
              <a:ea typeface="Ebrima" panose="02000000000000000000" pitchFamily="2" charset="0"/>
              <a:cs typeface="Ebrima" panose="02000000000000000000" pitchFamily="2" charset="0"/>
            </a:rPr>
            <a:t>Sorting also helps in reducing the Time complexity of algorithm</a:t>
          </a:r>
          <a:endParaRPr lang="en-US" sz="1800" dirty="0">
            <a:latin typeface="Ebrima" panose="02000000000000000000" pitchFamily="2" charset="0"/>
            <a:ea typeface="Ebrima" panose="02000000000000000000" pitchFamily="2" charset="0"/>
            <a:cs typeface="Ebrima" panose="02000000000000000000" pitchFamily="2" charset="0"/>
          </a:endParaRPr>
        </a:p>
      </dgm:t>
    </dgm:pt>
    <dgm:pt modelId="{2213460D-4497-4894-9BA9-FECFEE35F0CD}" type="parTrans" cxnId="{49A655C8-ADE5-4D0A-94D7-DEE28B966EDF}">
      <dgm:prSet/>
      <dgm:spPr/>
      <dgm:t>
        <a:bodyPr/>
        <a:lstStyle/>
        <a:p>
          <a:endParaRPr lang="en-US"/>
        </a:p>
      </dgm:t>
    </dgm:pt>
    <dgm:pt modelId="{24FCC528-D01B-488B-AB78-F3EFABA3987C}" type="sibTrans" cxnId="{49A655C8-ADE5-4D0A-94D7-DEE28B966EDF}">
      <dgm:prSet/>
      <dgm:spPr/>
      <dgm:t>
        <a:bodyPr/>
        <a:lstStyle/>
        <a:p>
          <a:pPr>
            <a:lnSpc>
              <a:spcPct val="100000"/>
            </a:lnSpc>
          </a:pPr>
          <a:endParaRPr lang="en-US"/>
        </a:p>
      </dgm:t>
    </dgm:pt>
    <dgm:pt modelId="{0ECFDD80-5D24-4722-A388-8C60C8C37209}">
      <dgm:prSet custT="1"/>
      <dgm:spPr/>
      <dgm:t>
        <a:bodyPr/>
        <a:lstStyle/>
        <a:p>
          <a:pPr>
            <a:lnSpc>
              <a:spcPct val="100000"/>
            </a:lnSpc>
          </a:pPr>
          <a:r>
            <a:rPr lang="en-ZA" sz="1800" dirty="0">
              <a:latin typeface="Ebrima" panose="02000000000000000000" pitchFamily="2" charset="0"/>
              <a:ea typeface="Ebrima" panose="02000000000000000000" pitchFamily="2" charset="0"/>
              <a:cs typeface="Ebrima" panose="02000000000000000000" pitchFamily="2" charset="0"/>
            </a:rPr>
            <a:t>This is where different types of sorting algorithms comes into play. It not only saves our time, but also provides with right solution.</a:t>
          </a:r>
          <a:endParaRPr lang="en-US" sz="1800" dirty="0">
            <a:latin typeface="Ebrima" panose="02000000000000000000" pitchFamily="2" charset="0"/>
            <a:ea typeface="Ebrima" panose="02000000000000000000" pitchFamily="2" charset="0"/>
            <a:cs typeface="Ebrima" panose="02000000000000000000" pitchFamily="2" charset="0"/>
          </a:endParaRPr>
        </a:p>
      </dgm:t>
    </dgm:pt>
    <dgm:pt modelId="{C85D6F27-8418-45C3-96F0-809CC8C638CB}" type="parTrans" cxnId="{E2E008F2-1A04-4DC3-B09D-070CA3A74F6A}">
      <dgm:prSet/>
      <dgm:spPr/>
      <dgm:t>
        <a:bodyPr/>
        <a:lstStyle/>
        <a:p>
          <a:endParaRPr lang="en-US"/>
        </a:p>
      </dgm:t>
    </dgm:pt>
    <dgm:pt modelId="{4A95AB79-CFC9-4C2E-ADD4-FC7EB23EA6A5}" type="sibTrans" cxnId="{E2E008F2-1A04-4DC3-B09D-070CA3A74F6A}">
      <dgm:prSet/>
      <dgm:spPr/>
      <dgm:t>
        <a:bodyPr/>
        <a:lstStyle/>
        <a:p>
          <a:pPr>
            <a:lnSpc>
              <a:spcPct val="100000"/>
            </a:lnSpc>
          </a:pPr>
          <a:endParaRPr lang="en-US"/>
        </a:p>
      </dgm:t>
    </dgm:pt>
    <dgm:pt modelId="{6727324A-B0CB-48D9-B7F0-C1615D2ACECC}">
      <dgm:prSet custT="1"/>
      <dgm:spPr/>
      <dgm:t>
        <a:bodyPr/>
        <a:lstStyle/>
        <a:p>
          <a:pPr>
            <a:lnSpc>
              <a:spcPct val="100000"/>
            </a:lnSpc>
          </a:pPr>
          <a:r>
            <a:rPr lang="en-ZA" sz="1800" dirty="0">
              <a:latin typeface="Ebrima" panose="02000000000000000000" pitchFamily="2" charset="0"/>
              <a:ea typeface="Ebrima" panose="02000000000000000000" pitchFamily="2" charset="0"/>
              <a:cs typeface="Ebrima" panose="02000000000000000000" pitchFamily="2" charset="0"/>
            </a:rPr>
            <a:t>This paper proposed a new sorting algorithm to overcome </a:t>
          </a:r>
          <a:r>
            <a:rPr lang="en-US" sz="1800" dirty="0">
              <a:latin typeface="Ebrima" panose="02000000000000000000" pitchFamily="2" charset="0"/>
              <a:ea typeface="Ebrima" panose="02000000000000000000" pitchFamily="2" charset="0"/>
              <a:cs typeface="Ebrima" panose="02000000000000000000" pitchFamily="2" charset="0"/>
            </a:rPr>
            <a:t>some of the downsides and performs better compared to some conventional algorithms in terms of stability, complexity etc.</a:t>
          </a:r>
        </a:p>
      </dgm:t>
    </dgm:pt>
    <dgm:pt modelId="{532879CD-EAFF-4315-ADA7-F9ABECA4C408}" type="parTrans" cxnId="{F5CAE5D9-5D3D-46C5-8CB1-5446F09B6B69}">
      <dgm:prSet/>
      <dgm:spPr/>
      <dgm:t>
        <a:bodyPr/>
        <a:lstStyle/>
        <a:p>
          <a:endParaRPr lang="en-US"/>
        </a:p>
      </dgm:t>
    </dgm:pt>
    <dgm:pt modelId="{64263CA5-59C4-40AA-A679-19245019C9E1}" type="sibTrans" cxnId="{F5CAE5D9-5D3D-46C5-8CB1-5446F09B6B69}">
      <dgm:prSet/>
      <dgm:spPr/>
      <dgm:t>
        <a:bodyPr/>
        <a:lstStyle/>
        <a:p>
          <a:endParaRPr lang="en-US"/>
        </a:p>
      </dgm:t>
    </dgm:pt>
    <dgm:pt modelId="{E33ABD5C-71FB-4277-8EE5-5CFB9F7A42E3}" type="pres">
      <dgm:prSet presAssocID="{6E551BBD-1B02-42C9-AEA8-48E0F0F875F9}" presName="root" presStyleCnt="0">
        <dgm:presLayoutVars>
          <dgm:dir/>
          <dgm:resizeHandles val="exact"/>
        </dgm:presLayoutVars>
      </dgm:prSet>
      <dgm:spPr/>
    </dgm:pt>
    <dgm:pt modelId="{FD000358-CD52-4377-9454-81477163F076}" type="pres">
      <dgm:prSet presAssocID="{6E551BBD-1B02-42C9-AEA8-48E0F0F875F9}" presName="container" presStyleCnt="0">
        <dgm:presLayoutVars>
          <dgm:dir/>
          <dgm:resizeHandles val="exact"/>
        </dgm:presLayoutVars>
      </dgm:prSet>
      <dgm:spPr/>
    </dgm:pt>
    <dgm:pt modelId="{3ADF5605-E378-4EB6-A60D-BCFEACFDB964}" type="pres">
      <dgm:prSet presAssocID="{F8DF1A36-2BE9-4128-9E96-FC026DD852E4}" presName="compNode" presStyleCnt="0"/>
      <dgm:spPr/>
    </dgm:pt>
    <dgm:pt modelId="{0AC10E2E-7620-47C7-8402-B4A70E8D565B}" type="pres">
      <dgm:prSet presAssocID="{F8DF1A36-2BE9-4128-9E96-FC026DD852E4}" presName="iconBgRect" presStyleLbl="bgShp" presStyleIdx="0" presStyleCnt="4"/>
      <dgm:spPr/>
    </dgm:pt>
    <dgm:pt modelId="{BADEED51-9AD4-4CD5-8660-5359350A5FD5}" type="pres">
      <dgm:prSet presAssocID="{F8DF1A36-2BE9-4128-9E96-FC026DD852E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0C737977-08BA-4432-A133-3A0C12285113}" type="pres">
      <dgm:prSet presAssocID="{F8DF1A36-2BE9-4128-9E96-FC026DD852E4}" presName="spaceRect" presStyleCnt="0"/>
      <dgm:spPr/>
    </dgm:pt>
    <dgm:pt modelId="{AB9F08B8-D55A-47F0-8016-798CED7C85BD}" type="pres">
      <dgm:prSet presAssocID="{F8DF1A36-2BE9-4128-9E96-FC026DD852E4}" presName="textRect" presStyleLbl="revTx" presStyleIdx="0" presStyleCnt="4">
        <dgm:presLayoutVars>
          <dgm:chMax val="1"/>
          <dgm:chPref val="1"/>
        </dgm:presLayoutVars>
      </dgm:prSet>
      <dgm:spPr/>
    </dgm:pt>
    <dgm:pt modelId="{19354340-0FE4-444F-9B8B-7ACFA64D2548}" type="pres">
      <dgm:prSet presAssocID="{A6E8AAA3-380B-48F3-962E-E56BDAB675E3}" presName="sibTrans" presStyleLbl="sibTrans2D1" presStyleIdx="0" presStyleCnt="0"/>
      <dgm:spPr/>
    </dgm:pt>
    <dgm:pt modelId="{1C3E5454-5C6F-4E5B-B599-9A551CCD0EC5}" type="pres">
      <dgm:prSet presAssocID="{F151622B-35CA-4DD4-8CC2-37311652E0B4}" presName="compNode" presStyleCnt="0"/>
      <dgm:spPr/>
    </dgm:pt>
    <dgm:pt modelId="{EBD0D7C6-5BA2-4398-9CBA-25DA637B403E}" type="pres">
      <dgm:prSet presAssocID="{F151622B-35CA-4DD4-8CC2-37311652E0B4}" presName="iconBgRect" presStyleLbl="bgShp" presStyleIdx="1" presStyleCnt="4"/>
      <dgm:spPr/>
    </dgm:pt>
    <dgm:pt modelId="{F2DE6AE0-C9E2-4E8B-8842-9532D829E09C}" type="pres">
      <dgm:prSet presAssocID="{F151622B-35CA-4DD4-8CC2-37311652E0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CEAEF28B-AF5D-4851-B2DC-46B5E5BDFE78}" type="pres">
      <dgm:prSet presAssocID="{F151622B-35CA-4DD4-8CC2-37311652E0B4}" presName="spaceRect" presStyleCnt="0"/>
      <dgm:spPr/>
    </dgm:pt>
    <dgm:pt modelId="{BC78BF7C-F820-48CD-B5CC-807AC4F63A58}" type="pres">
      <dgm:prSet presAssocID="{F151622B-35CA-4DD4-8CC2-37311652E0B4}" presName="textRect" presStyleLbl="revTx" presStyleIdx="1" presStyleCnt="4">
        <dgm:presLayoutVars>
          <dgm:chMax val="1"/>
          <dgm:chPref val="1"/>
        </dgm:presLayoutVars>
      </dgm:prSet>
      <dgm:spPr/>
    </dgm:pt>
    <dgm:pt modelId="{F93D867B-88AA-4F4A-A995-B707B62F9F3B}" type="pres">
      <dgm:prSet presAssocID="{24FCC528-D01B-488B-AB78-F3EFABA3987C}" presName="sibTrans" presStyleLbl="sibTrans2D1" presStyleIdx="0" presStyleCnt="0"/>
      <dgm:spPr/>
    </dgm:pt>
    <dgm:pt modelId="{334E5517-0D98-4F65-831E-7AA9407D0367}" type="pres">
      <dgm:prSet presAssocID="{0ECFDD80-5D24-4722-A388-8C60C8C37209}" presName="compNode" presStyleCnt="0"/>
      <dgm:spPr/>
    </dgm:pt>
    <dgm:pt modelId="{4F9940E0-B0A6-46A1-AABD-2A331CB8F5CD}" type="pres">
      <dgm:prSet presAssocID="{0ECFDD80-5D24-4722-A388-8C60C8C37209}" presName="iconBgRect" presStyleLbl="bgShp" presStyleIdx="2" presStyleCnt="4"/>
      <dgm:spPr/>
    </dgm:pt>
    <dgm:pt modelId="{16B5CB29-65F3-4C43-B00E-F08D707D678E}" type="pres">
      <dgm:prSet presAssocID="{0ECFDD80-5D24-4722-A388-8C60C8C3720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rrow Circle"/>
        </a:ext>
      </dgm:extLst>
    </dgm:pt>
    <dgm:pt modelId="{9A0AE9D6-B043-4868-A504-6FD78D8D3CCC}" type="pres">
      <dgm:prSet presAssocID="{0ECFDD80-5D24-4722-A388-8C60C8C37209}" presName="spaceRect" presStyleCnt="0"/>
      <dgm:spPr/>
    </dgm:pt>
    <dgm:pt modelId="{3EF64A0F-3AEC-4FB2-8068-771B59C4AB0F}" type="pres">
      <dgm:prSet presAssocID="{0ECFDD80-5D24-4722-A388-8C60C8C37209}" presName="textRect" presStyleLbl="revTx" presStyleIdx="2" presStyleCnt="4">
        <dgm:presLayoutVars>
          <dgm:chMax val="1"/>
          <dgm:chPref val="1"/>
        </dgm:presLayoutVars>
      </dgm:prSet>
      <dgm:spPr/>
    </dgm:pt>
    <dgm:pt modelId="{2A36FE0C-6D99-4B2A-989F-F29779412180}" type="pres">
      <dgm:prSet presAssocID="{4A95AB79-CFC9-4C2E-ADD4-FC7EB23EA6A5}" presName="sibTrans" presStyleLbl="sibTrans2D1" presStyleIdx="0" presStyleCnt="0"/>
      <dgm:spPr/>
    </dgm:pt>
    <dgm:pt modelId="{DE1F4A7D-875D-41D8-BD9F-4BEA90D21453}" type="pres">
      <dgm:prSet presAssocID="{6727324A-B0CB-48D9-B7F0-C1615D2ACECC}" presName="compNode" presStyleCnt="0"/>
      <dgm:spPr/>
    </dgm:pt>
    <dgm:pt modelId="{E4547B38-6792-4E8D-B35A-97140362FDC8}" type="pres">
      <dgm:prSet presAssocID="{6727324A-B0CB-48D9-B7F0-C1615D2ACECC}" presName="iconBgRect" presStyleLbl="bgShp" presStyleIdx="3" presStyleCnt="4"/>
      <dgm:spPr/>
    </dgm:pt>
    <dgm:pt modelId="{CA531563-369F-4EA1-BC82-CD96797F44C2}" type="pres">
      <dgm:prSet presAssocID="{6727324A-B0CB-48D9-B7F0-C1615D2ACEC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973D3894-F575-4B9D-8CE5-0EF2E3100BAB}" type="pres">
      <dgm:prSet presAssocID="{6727324A-B0CB-48D9-B7F0-C1615D2ACECC}" presName="spaceRect" presStyleCnt="0"/>
      <dgm:spPr/>
    </dgm:pt>
    <dgm:pt modelId="{C9AA5E01-38BE-4492-A4A3-D9A833F09C48}" type="pres">
      <dgm:prSet presAssocID="{6727324A-B0CB-48D9-B7F0-C1615D2ACECC}" presName="textRect" presStyleLbl="revTx" presStyleIdx="3" presStyleCnt="4" custScaleY="74550">
        <dgm:presLayoutVars>
          <dgm:chMax val="1"/>
          <dgm:chPref val="1"/>
        </dgm:presLayoutVars>
      </dgm:prSet>
      <dgm:spPr/>
    </dgm:pt>
  </dgm:ptLst>
  <dgm:cxnLst>
    <dgm:cxn modelId="{0454BB0D-C6CE-4717-A435-4A2CE9A2FB23}" type="presOf" srcId="{6E551BBD-1B02-42C9-AEA8-48E0F0F875F9}" destId="{E33ABD5C-71FB-4277-8EE5-5CFB9F7A42E3}" srcOrd="0" destOrd="0" presId="urn:microsoft.com/office/officeart/2018/2/layout/IconCircleList"/>
    <dgm:cxn modelId="{C25FD630-4874-4CFB-90BD-2F3F552AD7BB}" type="presOf" srcId="{0ECFDD80-5D24-4722-A388-8C60C8C37209}" destId="{3EF64A0F-3AEC-4FB2-8068-771B59C4AB0F}" srcOrd="0" destOrd="0" presId="urn:microsoft.com/office/officeart/2018/2/layout/IconCircleList"/>
    <dgm:cxn modelId="{68F5515E-8E11-44C2-A515-5FB130186C64}" type="presOf" srcId="{F8DF1A36-2BE9-4128-9E96-FC026DD852E4}" destId="{AB9F08B8-D55A-47F0-8016-798CED7C85BD}" srcOrd="0" destOrd="0" presId="urn:microsoft.com/office/officeart/2018/2/layout/IconCircleList"/>
    <dgm:cxn modelId="{CF7FD16F-EADB-403B-96A1-EB7C558C42F7}" type="presOf" srcId="{24FCC528-D01B-488B-AB78-F3EFABA3987C}" destId="{F93D867B-88AA-4F4A-A995-B707B62F9F3B}" srcOrd="0" destOrd="0" presId="urn:microsoft.com/office/officeart/2018/2/layout/IconCircleList"/>
    <dgm:cxn modelId="{7FF1EA74-700C-4360-954B-EC64452262D5}" type="presOf" srcId="{6727324A-B0CB-48D9-B7F0-C1615D2ACECC}" destId="{C9AA5E01-38BE-4492-A4A3-D9A833F09C48}" srcOrd="0" destOrd="0" presId="urn:microsoft.com/office/officeart/2018/2/layout/IconCircleList"/>
    <dgm:cxn modelId="{1D12E089-D1D8-4FF0-907D-67AA3C6B9223}" srcId="{6E551BBD-1B02-42C9-AEA8-48E0F0F875F9}" destId="{F8DF1A36-2BE9-4128-9E96-FC026DD852E4}" srcOrd="0" destOrd="0" parTransId="{4632A5FA-D60B-4825-AC63-A5AA0BCC16E8}" sibTransId="{A6E8AAA3-380B-48F3-962E-E56BDAB675E3}"/>
    <dgm:cxn modelId="{108850C1-6852-42D1-9AE7-151653BC1B32}" type="presOf" srcId="{4A95AB79-CFC9-4C2E-ADD4-FC7EB23EA6A5}" destId="{2A36FE0C-6D99-4B2A-989F-F29779412180}" srcOrd="0" destOrd="0" presId="urn:microsoft.com/office/officeart/2018/2/layout/IconCircleList"/>
    <dgm:cxn modelId="{CFBC02C3-6B7F-4994-803C-36FFB63858ED}" type="presOf" srcId="{A6E8AAA3-380B-48F3-962E-E56BDAB675E3}" destId="{19354340-0FE4-444F-9B8B-7ACFA64D2548}" srcOrd="0" destOrd="0" presId="urn:microsoft.com/office/officeart/2018/2/layout/IconCircleList"/>
    <dgm:cxn modelId="{49A655C8-ADE5-4D0A-94D7-DEE28B966EDF}" srcId="{6E551BBD-1B02-42C9-AEA8-48E0F0F875F9}" destId="{F151622B-35CA-4DD4-8CC2-37311652E0B4}" srcOrd="1" destOrd="0" parTransId="{2213460D-4497-4894-9BA9-FECFEE35F0CD}" sibTransId="{24FCC528-D01B-488B-AB78-F3EFABA3987C}"/>
    <dgm:cxn modelId="{F5CAE5D9-5D3D-46C5-8CB1-5446F09B6B69}" srcId="{6E551BBD-1B02-42C9-AEA8-48E0F0F875F9}" destId="{6727324A-B0CB-48D9-B7F0-C1615D2ACECC}" srcOrd="3" destOrd="0" parTransId="{532879CD-EAFF-4315-ADA7-F9ABECA4C408}" sibTransId="{64263CA5-59C4-40AA-A679-19245019C9E1}"/>
    <dgm:cxn modelId="{E2E008F2-1A04-4DC3-B09D-070CA3A74F6A}" srcId="{6E551BBD-1B02-42C9-AEA8-48E0F0F875F9}" destId="{0ECFDD80-5D24-4722-A388-8C60C8C37209}" srcOrd="2" destOrd="0" parTransId="{C85D6F27-8418-45C3-96F0-809CC8C638CB}" sibTransId="{4A95AB79-CFC9-4C2E-ADD4-FC7EB23EA6A5}"/>
    <dgm:cxn modelId="{04E0DFFC-14C9-4DAD-9844-C1BBB3D4C84F}" type="presOf" srcId="{F151622B-35CA-4DD4-8CC2-37311652E0B4}" destId="{BC78BF7C-F820-48CD-B5CC-807AC4F63A58}" srcOrd="0" destOrd="0" presId="urn:microsoft.com/office/officeart/2018/2/layout/IconCircleList"/>
    <dgm:cxn modelId="{D8B72D52-662F-4AE5-AC0D-ED6382CCF208}" type="presParOf" srcId="{E33ABD5C-71FB-4277-8EE5-5CFB9F7A42E3}" destId="{FD000358-CD52-4377-9454-81477163F076}" srcOrd="0" destOrd="0" presId="urn:microsoft.com/office/officeart/2018/2/layout/IconCircleList"/>
    <dgm:cxn modelId="{A89F4515-2B82-4287-878A-B2418C208F7D}" type="presParOf" srcId="{FD000358-CD52-4377-9454-81477163F076}" destId="{3ADF5605-E378-4EB6-A60D-BCFEACFDB964}" srcOrd="0" destOrd="0" presId="urn:microsoft.com/office/officeart/2018/2/layout/IconCircleList"/>
    <dgm:cxn modelId="{7F0FB18A-6177-48B1-A7C5-0281A91416AB}" type="presParOf" srcId="{3ADF5605-E378-4EB6-A60D-BCFEACFDB964}" destId="{0AC10E2E-7620-47C7-8402-B4A70E8D565B}" srcOrd="0" destOrd="0" presId="urn:microsoft.com/office/officeart/2018/2/layout/IconCircleList"/>
    <dgm:cxn modelId="{BDA99CB7-E6F1-4C01-B7FD-88426E3C4D74}" type="presParOf" srcId="{3ADF5605-E378-4EB6-A60D-BCFEACFDB964}" destId="{BADEED51-9AD4-4CD5-8660-5359350A5FD5}" srcOrd="1" destOrd="0" presId="urn:microsoft.com/office/officeart/2018/2/layout/IconCircleList"/>
    <dgm:cxn modelId="{922DA637-F8A7-48BA-BACD-3610C4DFBAD5}" type="presParOf" srcId="{3ADF5605-E378-4EB6-A60D-BCFEACFDB964}" destId="{0C737977-08BA-4432-A133-3A0C12285113}" srcOrd="2" destOrd="0" presId="urn:microsoft.com/office/officeart/2018/2/layout/IconCircleList"/>
    <dgm:cxn modelId="{8ED46252-95C7-46E8-8B53-AB959DA03DAA}" type="presParOf" srcId="{3ADF5605-E378-4EB6-A60D-BCFEACFDB964}" destId="{AB9F08B8-D55A-47F0-8016-798CED7C85BD}" srcOrd="3" destOrd="0" presId="urn:microsoft.com/office/officeart/2018/2/layout/IconCircleList"/>
    <dgm:cxn modelId="{B70AE895-B98F-4635-B7DF-9925815E1764}" type="presParOf" srcId="{FD000358-CD52-4377-9454-81477163F076}" destId="{19354340-0FE4-444F-9B8B-7ACFA64D2548}" srcOrd="1" destOrd="0" presId="urn:microsoft.com/office/officeart/2018/2/layout/IconCircleList"/>
    <dgm:cxn modelId="{14F91099-12C1-4171-8E8B-5A2346145386}" type="presParOf" srcId="{FD000358-CD52-4377-9454-81477163F076}" destId="{1C3E5454-5C6F-4E5B-B599-9A551CCD0EC5}" srcOrd="2" destOrd="0" presId="urn:microsoft.com/office/officeart/2018/2/layout/IconCircleList"/>
    <dgm:cxn modelId="{B116750F-4A99-49E7-A5E4-935039BBF90B}" type="presParOf" srcId="{1C3E5454-5C6F-4E5B-B599-9A551CCD0EC5}" destId="{EBD0D7C6-5BA2-4398-9CBA-25DA637B403E}" srcOrd="0" destOrd="0" presId="urn:microsoft.com/office/officeart/2018/2/layout/IconCircleList"/>
    <dgm:cxn modelId="{71B2A525-D3AA-49E7-B8C0-E6820D752089}" type="presParOf" srcId="{1C3E5454-5C6F-4E5B-B599-9A551CCD0EC5}" destId="{F2DE6AE0-C9E2-4E8B-8842-9532D829E09C}" srcOrd="1" destOrd="0" presId="urn:microsoft.com/office/officeart/2018/2/layout/IconCircleList"/>
    <dgm:cxn modelId="{2D5EA4C0-163B-4192-BE8F-1F9C89FEDCE1}" type="presParOf" srcId="{1C3E5454-5C6F-4E5B-B599-9A551CCD0EC5}" destId="{CEAEF28B-AF5D-4851-B2DC-46B5E5BDFE78}" srcOrd="2" destOrd="0" presId="urn:microsoft.com/office/officeart/2018/2/layout/IconCircleList"/>
    <dgm:cxn modelId="{CC940142-74B2-4A70-A729-43DFBEE4D4F8}" type="presParOf" srcId="{1C3E5454-5C6F-4E5B-B599-9A551CCD0EC5}" destId="{BC78BF7C-F820-48CD-B5CC-807AC4F63A58}" srcOrd="3" destOrd="0" presId="urn:microsoft.com/office/officeart/2018/2/layout/IconCircleList"/>
    <dgm:cxn modelId="{FA4B05DB-88D8-412C-AEAF-0CF64B02C336}" type="presParOf" srcId="{FD000358-CD52-4377-9454-81477163F076}" destId="{F93D867B-88AA-4F4A-A995-B707B62F9F3B}" srcOrd="3" destOrd="0" presId="urn:microsoft.com/office/officeart/2018/2/layout/IconCircleList"/>
    <dgm:cxn modelId="{8E423540-62F9-49E0-AD1B-214D5BB9E46D}" type="presParOf" srcId="{FD000358-CD52-4377-9454-81477163F076}" destId="{334E5517-0D98-4F65-831E-7AA9407D0367}" srcOrd="4" destOrd="0" presId="urn:microsoft.com/office/officeart/2018/2/layout/IconCircleList"/>
    <dgm:cxn modelId="{3575974B-1956-4E8C-A0A3-46EE7D6F1FC6}" type="presParOf" srcId="{334E5517-0D98-4F65-831E-7AA9407D0367}" destId="{4F9940E0-B0A6-46A1-AABD-2A331CB8F5CD}" srcOrd="0" destOrd="0" presId="urn:microsoft.com/office/officeart/2018/2/layout/IconCircleList"/>
    <dgm:cxn modelId="{83392A18-15BC-460B-837D-A30F9EF98894}" type="presParOf" srcId="{334E5517-0D98-4F65-831E-7AA9407D0367}" destId="{16B5CB29-65F3-4C43-B00E-F08D707D678E}" srcOrd="1" destOrd="0" presId="urn:microsoft.com/office/officeart/2018/2/layout/IconCircleList"/>
    <dgm:cxn modelId="{AD8B2891-DF5F-44AD-8BFD-498EB5DF3DEC}" type="presParOf" srcId="{334E5517-0D98-4F65-831E-7AA9407D0367}" destId="{9A0AE9D6-B043-4868-A504-6FD78D8D3CCC}" srcOrd="2" destOrd="0" presId="urn:microsoft.com/office/officeart/2018/2/layout/IconCircleList"/>
    <dgm:cxn modelId="{4009E8A0-A051-44D9-B40A-C9E6840A589E}" type="presParOf" srcId="{334E5517-0D98-4F65-831E-7AA9407D0367}" destId="{3EF64A0F-3AEC-4FB2-8068-771B59C4AB0F}" srcOrd="3" destOrd="0" presId="urn:microsoft.com/office/officeart/2018/2/layout/IconCircleList"/>
    <dgm:cxn modelId="{27B796EA-9584-4FB2-B274-D199784363C4}" type="presParOf" srcId="{FD000358-CD52-4377-9454-81477163F076}" destId="{2A36FE0C-6D99-4B2A-989F-F29779412180}" srcOrd="5" destOrd="0" presId="urn:microsoft.com/office/officeart/2018/2/layout/IconCircleList"/>
    <dgm:cxn modelId="{1F62FE4F-5A53-46C8-B182-C670EE92E7C9}" type="presParOf" srcId="{FD000358-CD52-4377-9454-81477163F076}" destId="{DE1F4A7D-875D-41D8-BD9F-4BEA90D21453}" srcOrd="6" destOrd="0" presId="urn:microsoft.com/office/officeart/2018/2/layout/IconCircleList"/>
    <dgm:cxn modelId="{DCD257C1-F7A0-4588-9D3D-0EC609A6B0AB}" type="presParOf" srcId="{DE1F4A7D-875D-41D8-BD9F-4BEA90D21453}" destId="{E4547B38-6792-4E8D-B35A-97140362FDC8}" srcOrd="0" destOrd="0" presId="urn:microsoft.com/office/officeart/2018/2/layout/IconCircleList"/>
    <dgm:cxn modelId="{185353CF-687F-49F2-80B8-09C26A335277}" type="presParOf" srcId="{DE1F4A7D-875D-41D8-BD9F-4BEA90D21453}" destId="{CA531563-369F-4EA1-BC82-CD96797F44C2}" srcOrd="1" destOrd="0" presId="urn:microsoft.com/office/officeart/2018/2/layout/IconCircleList"/>
    <dgm:cxn modelId="{AAF547B6-9662-4EE0-9BAA-B0F421C8A5FD}" type="presParOf" srcId="{DE1F4A7D-875D-41D8-BD9F-4BEA90D21453}" destId="{973D3894-F575-4B9D-8CE5-0EF2E3100BAB}" srcOrd="2" destOrd="0" presId="urn:microsoft.com/office/officeart/2018/2/layout/IconCircleList"/>
    <dgm:cxn modelId="{0B72CA4F-F383-4093-A6F6-915BA4F6B5AB}" type="presParOf" srcId="{DE1F4A7D-875D-41D8-BD9F-4BEA90D21453}" destId="{C9AA5E01-38BE-4492-A4A3-D9A833F09C4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19D523-CEEB-4D75-BFFD-723ACF4B17AC}"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6AAE4FD7-F455-4958-B34D-E7349B1A9337}">
      <dgm:prSet/>
      <dgm:spPr/>
      <dgm:t>
        <a:bodyPr/>
        <a:lstStyle/>
        <a:p>
          <a:r>
            <a:rPr lang="en-IN" b="1"/>
            <a:t>Bubble Sort</a:t>
          </a:r>
          <a:endParaRPr lang="en-US"/>
        </a:p>
      </dgm:t>
    </dgm:pt>
    <dgm:pt modelId="{A523845B-D5FE-42FC-B2C4-EF67345DFDDA}" type="parTrans" cxnId="{B7CB6613-80BB-4AAD-991D-0F6DD7230DE8}">
      <dgm:prSet/>
      <dgm:spPr/>
      <dgm:t>
        <a:bodyPr/>
        <a:lstStyle/>
        <a:p>
          <a:endParaRPr lang="en-US"/>
        </a:p>
      </dgm:t>
    </dgm:pt>
    <dgm:pt modelId="{D22B047A-C357-496C-8256-380FA96FC8E9}" type="sibTrans" cxnId="{B7CB6613-80BB-4AAD-991D-0F6DD7230DE8}">
      <dgm:prSet/>
      <dgm:spPr/>
      <dgm:t>
        <a:bodyPr/>
        <a:lstStyle/>
        <a:p>
          <a:endParaRPr lang="en-US"/>
        </a:p>
      </dgm:t>
    </dgm:pt>
    <dgm:pt modelId="{5A29CA6C-3FC2-4CED-BFAE-9885F107426E}">
      <dgm:prSet/>
      <dgm:spPr/>
      <dgm:t>
        <a:bodyPr/>
        <a:lstStyle/>
        <a:p>
          <a:r>
            <a:rPr lang="en-IN" b="1"/>
            <a:t>Selection Sort</a:t>
          </a:r>
          <a:endParaRPr lang="en-US"/>
        </a:p>
      </dgm:t>
    </dgm:pt>
    <dgm:pt modelId="{BEDC7A9E-5EA7-4F9B-9637-93EA9D39983B}" type="parTrans" cxnId="{90B5787A-FF81-4C01-9597-8260D4AE0CAF}">
      <dgm:prSet/>
      <dgm:spPr/>
      <dgm:t>
        <a:bodyPr/>
        <a:lstStyle/>
        <a:p>
          <a:endParaRPr lang="en-US"/>
        </a:p>
      </dgm:t>
    </dgm:pt>
    <dgm:pt modelId="{B79068CA-C79E-4928-BB82-038A2359BE20}" type="sibTrans" cxnId="{90B5787A-FF81-4C01-9597-8260D4AE0CAF}">
      <dgm:prSet/>
      <dgm:spPr/>
      <dgm:t>
        <a:bodyPr/>
        <a:lstStyle/>
        <a:p>
          <a:endParaRPr lang="en-US"/>
        </a:p>
      </dgm:t>
    </dgm:pt>
    <dgm:pt modelId="{F93FF761-400D-4213-8F7C-5EDE4EB1B57C}">
      <dgm:prSet/>
      <dgm:spPr/>
      <dgm:t>
        <a:bodyPr/>
        <a:lstStyle/>
        <a:p>
          <a:r>
            <a:rPr lang="en-IN" b="1"/>
            <a:t>Insertion Sort</a:t>
          </a:r>
          <a:endParaRPr lang="en-US"/>
        </a:p>
      </dgm:t>
    </dgm:pt>
    <dgm:pt modelId="{F9D6FDC9-30BD-4765-BD08-1B39A8278A3B}" type="parTrans" cxnId="{8C8B63C2-9B48-47A1-A8B7-5C9183A0C45E}">
      <dgm:prSet/>
      <dgm:spPr/>
      <dgm:t>
        <a:bodyPr/>
        <a:lstStyle/>
        <a:p>
          <a:endParaRPr lang="en-US"/>
        </a:p>
      </dgm:t>
    </dgm:pt>
    <dgm:pt modelId="{F6C4E2D4-7A91-4585-B529-A8AA0889A7B4}" type="sibTrans" cxnId="{8C8B63C2-9B48-47A1-A8B7-5C9183A0C45E}">
      <dgm:prSet/>
      <dgm:spPr/>
      <dgm:t>
        <a:bodyPr/>
        <a:lstStyle/>
        <a:p>
          <a:endParaRPr lang="en-US"/>
        </a:p>
      </dgm:t>
    </dgm:pt>
    <dgm:pt modelId="{ADC7E72F-6D95-4CA5-B4C4-92F5DF421200}">
      <dgm:prSet/>
      <dgm:spPr/>
      <dgm:t>
        <a:bodyPr/>
        <a:lstStyle/>
        <a:p>
          <a:r>
            <a:rPr lang="en-IN" b="1"/>
            <a:t>Merge Sort</a:t>
          </a:r>
          <a:endParaRPr lang="en-US"/>
        </a:p>
      </dgm:t>
    </dgm:pt>
    <dgm:pt modelId="{E1AC7E17-7A68-417F-B69F-DC3669A4892F}" type="parTrans" cxnId="{BA13BC09-FCE7-405F-8192-B9EF54935CAA}">
      <dgm:prSet/>
      <dgm:spPr/>
      <dgm:t>
        <a:bodyPr/>
        <a:lstStyle/>
        <a:p>
          <a:endParaRPr lang="en-US"/>
        </a:p>
      </dgm:t>
    </dgm:pt>
    <dgm:pt modelId="{964C8CDF-809C-4A6B-B94C-36F5F75B7FA1}" type="sibTrans" cxnId="{BA13BC09-FCE7-405F-8192-B9EF54935CAA}">
      <dgm:prSet/>
      <dgm:spPr/>
      <dgm:t>
        <a:bodyPr/>
        <a:lstStyle/>
        <a:p>
          <a:endParaRPr lang="en-US"/>
        </a:p>
      </dgm:t>
    </dgm:pt>
    <dgm:pt modelId="{D07A3A84-2FF1-44C1-8748-4699BE9A5B1D}">
      <dgm:prSet/>
      <dgm:spPr/>
      <dgm:t>
        <a:bodyPr/>
        <a:lstStyle/>
        <a:p>
          <a:r>
            <a:rPr lang="en-IN" b="1"/>
            <a:t>Quick Sort</a:t>
          </a:r>
          <a:endParaRPr lang="en-US"/>
        </a:p>
      </dgm:t>
    </dgm:pt>
    <dgm:pt modelId="{332C9EC5-D92F-42C3-9E7E-069CEB549E6D}" type="parTrans" cxnId="{27021640-37E1-43BF-B2D2-5E4C4A6EEF00}">
      <dgm:prSet/>
      <dgm:spPr/>
      <dgm:t>
        <a:bodyPr/>
        <a:lstStyle/>
        <a:p>
          <a:endParaRPr lang="en-US"/>
        </a:p>
      </dgm:t>
    </dgm:pt>
    <dgm:pt modelId="{5875140B-5514-4AE4-9AA6-F54B3766904B}" type="sibTrans" cxnId="{27021640-37E1-43BF-B2D2-5E4C4A6EEF00}">
      <dgm:prSet/>
      <dgm:spPr/>
      <dgm:t>
        <a:bodyPr/>
        <a:lstStyle/>
        <a:p>
          <a:endParaRPr lang="en-US"/>
        </a:p>
      </dgm:t>
    </dgm:pt>
    <dgm:pt modelId="{DEE6CB48-7172-490A-8888-40169BA5386F}">
      <dgm:prSet/>
      <dgm:spPr/>
      <dgm:t>
        <a:bodyPr/>
        <a:lstStyle/>
        <a:p>
          <a:r>
            <a:rPr lang="en-IN" b="1"/>
            <a:t>Counting Sort</a:t>
          </a:r>
          <a:endParaRPr lang="en-US"/>
        </a:p>
      </dgm:t>
    </dgm:pt>
    <dgm:pt modelId="{14ECE768-672D-4A57-965A-E9ADF047AB2B}" type="parTrans" cxnId="{B19EA3CD-B7BD-42FB-8AC2-2EABD3CC3F63}">
      <dgm:prSet/>
      <dgm:spPr/>
      <dgm:t>
        <a:bodyPr/>
        <a:lstStyle/>
        <a:p>
          <a:endParaRPr lang="en-US"/>
        </a:p>
      </dgm:t>
    </dgm:pt>
    <dgm:pt modelId="{F80F815C-1CBD-4674-8F32-5D36BB52F8F5}" type="sibTrans" cxnId="{B19EA3CD-B7BD-42FB-8AC2-2EABD3CC3F63}">
      <dgm:prSet/>
      <dgm:spPr/>
      <dgm:t>
        <a:bodyPr/>
        <a:lstStyle/>
        <a:p>
          <a:endParaRPr lang="en-US"/>
        </a:p>
      </dgm:t>
    </dgm:pt>
    <dgm:pt modelId="{A9658B28-4ED6-47E0-B750-4BB3D5A15603}">
      <dgm:prSet/>
      <dgm:spPr/>
      <dgm:t>
        <a:bodyPr/>
        <a:lstStyle/>
        <a:p>
          <a:r>
            <a:rPr lang="en-IN" b="1"/>
            <a:t>Radix Sort</a:t>
          </a:r>
          <a:endParaRPr lang="en-US"/>
        </a:p>
      </dgm:t>
    </dgm:pt>
    <dgm:pt modelId="{C8DD4698-29BD-423B-9354-648C14C2DEC2}" type="parTrans" cxnId="{6B4F8A7C-24AE-4730-A853-EAA100F65C6B}">
      <dgm:prSet/>
      <dgm:spPr/>
      <dgm:t>
        <a:bodyPr/>
        <a:lstStyle/>
        <a:p>
          <a:endParaRPr lang="en-US"/>
        </a:p>
      </dgm:t>
    </dgm:pt>
    <dgm:pt modelId="{1E4261CE-BE76-409C-A7C1-9514929D627C}" type="sibTrans" cxnId="{6B4F8A7C-24AE-4730-A853-EAA100F65C6B}">
      <dgm:prSet/>
      <dgm:spPr/>
      <dgm:t>
        <a:bodyPr/>
        <a:lstStyle/>
        <a:p>
          <a:endParaRPr lang="en-US"/>
        </a:p>
      </dgm:t>
    </dgm:pt>
    <dgm:pt modelId="{059827CD-46FC-4D61-B5AD-E55FD694DE61}">
      <dgm:prSet/>
      <dgm:spPr/>
      <dgm:t>
        <a:bodyPr/>
        <a:lstStyle/>
        <a:p>
          <a:r>
            <a:rPr lang="en-IN" b="1"/>
            <a:t>Bucket Sort</a:t>
          </a:r>
          <a:endParaRPr lang="en-US"/>
        </a:p>
      </dgm:t>
    </dgm:pt>
    <dgm:pt modelId="{263B324C-82B6-4C93-B144-6095A9B4E036}" type="parTrans" cxnId="{D15E5479-72E2-4FC2-8032-B2D098D0134F}">
      <dgm:prSet/>
      <dgm:spPr/>
      <dgm:t>
        <a:bodyPr/>
        <a:lstStyle/>
        <a:p>
          <a:endParaRPr lang="en-US"/>
        </a:p>
      </dgm:t>
    </dgm:pt>
    <dgm:pt modelId="{88E6F446-F79C-418B-A9D7-C68742847D55}" type="sibTrans" cxnId="{D15E5479-72E2-4FC2-8032-B2D098D0134F}">
      <dgm:prSet/>
      <dgm:spPr/>
      <dgm:t>
        <a:bodyPr/>
        <a:lstStyle/>
        <a:p>
          <a:endParaRPr lang="en-US"/>
        </a:p>
      </dgm:t>
    </dgm:pt>
    <dgm:pt modelId="{2A0AD476-94DA-4738-9EF3-3CEEA12A05D9}">
      <dgm:prSet/>
      <dgm:spPr/>
      <dgm:t>
        <a:bodyPr/>
        <a:lstStyle/>
        <a:p>
          <a:r>
            <a:rPr lang="en-IN" b="1"/>
            <a:t>Heap Sort</a:t>
          </a:r>
          <a:endParaRPr lang="en-US"/>
        </a:p>
      </dgm:t>
    </dgm:pt>
    <dgm:pt modelId="{B05B13CB-14CB-4D48-837E-A2D7A2624A8E}" type="parTrans" cxnId="{A27054FE-470A-4F2C-AB9E-5817F69A36B1}">
      <dgm:prSet/>
      <dgm:spPr/>
      <dgm:t>
        <a:bodyPr/>
        <a:lstStyle/>
        <a:p>
          <a:endParaRPr lang="en-US"/>
        </a:p>
      </dgm:t>
    </dgm:pt>
    <dgm:pt modelId="{929ECF19-53F2-48AF-A97B-B8BD90F17968}" type="sibTrans" cxnId="{A27054FE-470A-4F2C-AB9E-5817F69A36B1}">
      <dgm:prSet/>
      <dgm:spPr/>
      <dgm:t>
        <a:bodyPr/>
        <a:lstStyle/>
        <a:p>
          <a:endParaRPr lang="en-US"/>
        </a:p>
      </dgm:t>
    </dgm:pt>
    <dgm:pt modelId="{12F030C1-47F8-4D8B-AF9C-F66C1462A019}">
      <dgm:prSet/>
      <dgm:spPr/>
      <dgm:t>
        <a:bodyPr/>
        <a:lstStyle/>
        <a:p>
          <a:r>
            <a:rPr lang="en-IN" b="1"/>
            <a:t>Shell Sort</a:t>
          </a:r>
          <a:endParaRPr lang="en-US"/>
        </a:p>
      </dgm:t>
    </dgm:pt>
    <dgm:pt modelId="{005A7EE2-E62C-419F-9051-B6BDDD5BDB62}" type="parTrans" cxnId="{3D20B3BB-ECD5-46E5-8A8F-3A6B17544863}">
      <dgm:prSet/>
      <dgm:spPr/>
      <dgm:t>
        <a:bodyPr/>
        <a:lstStyle/>
        <a:p>
          <a:endParaRPr lang="en-US"/>
        </a:p>
      </dgm:t>
    </dgm:pt>
    <dgm:pt modelId="{0A8A7736-E0B1-4B5A-BB46-C0DCCCF7B8B7}" type="sibTrans" cxnId="{3D20B3BB-ECD5-46E5-8A8F-3A6B17544863}">
      <dgm:prSet/>
      <dgm:spPr/>
      <dgm:t>
        <a:bodyPr/>
        <a:lstStyle/>
        <a:p>
          <a:endParaRPr lang="en-US"/>
        </a:p>
      </dgm:t>
    </dgm:pt>
    <dgm:pt modelId="{388D52B2-A8DC-41B7-B4D4-B04829A035CE}" type="pres">
      <dgm:prSet presAssocID="{DE19D523-CEEB-4D75-BFFD-723ACF4B17AC}" presName="diagram" presStyleCnt="0">
        <dgm:presLayoutVars>
          <dgm:dir/>
          <dgm:resizeHandles val="exact"/>
        </dgm:presLayoutVars>
      </dgm:prSet>
      <dgm:spPr/>
    </dgm:pt>
    <dgm:pt modelId="{1699D166-4A8E-47D6-B4B1-25DB0E2743BE}" type="pres">
      <dgm:prSet presAssocID="{6AAE4FD7-F455-4958-B34D-E7349B1A9337}" presName="node" presStyleLbl="node1" presStyleIdx="0" presStyleCnt="10">
        <dgm:presLayoutVars>
          <dgm:bulletEnabled val="1"/>
        </dgm:presLayoutVars>
      </dgm:prSet>
      <dgm:spPr/>
    </dgm:pt>
    <dgm:pt modelId="{27659EA3-6B8C-405B-9153-3F02250C3259}" type="pres">
      <dgm:prSet presAssocID="{D22B047A-C357-496C-8256-380FA96FC8E9}" presName="sibTrans" presStyleCnt="0"/>
      <dgm:spPr/>
    </dgm:pt>
    <dgm:pt modelId="{9F003BE0-45FD-44A3-8F5C-26B94B8CC69C}" type="pres">
      <dgm:prSet presAssocID="{5A29CA6C-3FC2-4CED-BFAE-9885F107426E}" presName="node" presStyleLbl="node1" presStyleIdx="1" presStyleCnt="10">
        <dgm:presLayoutVars>
          <dgm:bulletEnabled val="1"/>
        </dgm:presLayoutVars>
      </dgm:prSet>
      <dgm:spPr/>
    </dgm:pt>
    <dgm:pt modelId="{D92FBD82-B979-4FCD-8FBE-50F791C4D273}" type="pres">
      <dgm:prSet presAssocID="{B79068CA-C79E-4928-BB82-038A2359BE20}" presName="sibTrans" presStyleCnt="0"/>
      <dgm:spPr/>
    </dgm:pt>
    <dgm:pt modelId="{98CA1198-4C90-4C1B-9F9E-87E181996A62}" type="pres">
      <dgm:prSet presAssocID="{F93FF761-400D-4213-8F7C-5EDE4EB1B57C}" presName="node" presStyleLbl="node1" presStyleIdx="2" presStyleCnt="10">
        <dgm:presLayoutVars>
          <dgm:bulletEnabled val="1"/>
        </dgm:presLayoutVars>
      </dgm:prSet>
      <dgm:spPr/>
    </dgm:pt>
    <dgm:pt modelId="{5E67DF81-51D8-49F8-8390-0CB827BC3AE3}" type="pres">
      <dgm:prSet presAssocID="{F6C4E2D4-7A91-4585-B529-A8AA0889A7B4}" presName="sibTrans" presStyleCnt="0"/>
      <dgm:spPr/>
    </dgm:pt>
    <dgm:pt modelId="{3EDBEA8F-5447-4969-9A55-BD8EA6B9F6BB}" type="pres">
      <dgm:prSet presAssocID="{ADC7E72F-6D95-4CA5-B4C4-92F5DF421200}" presName="node" presStyleLbl="node1" presStyleIdx="3" presStyleCnt="10">
        <dgm:presLayoutVars>
          <dgm:bulletEnabled val="1"/>
        </dgm:presLayoutVars>
      </dgm:prSet>
      <dgm:spPr/>
    </dgm:pt>
    <dgm:pt modelId="{7497383B-D0C6-481B-AE7D-9A7042E3B4BC}" type="pres">
      <dgm:prSet presAssocID="{964C8CDF-809C-4A6B-B94C-36F5F75B7FA1}" presName="sibTrans" presStyleCnt="0"/>
      <dgm:spPr/>
    </dgm:pt>
    <dgm:pt modelId="{D42FFF3C-476C-4AA5-9C74-E1B044DF19AE}" type="pres">
      <dgm:prSet presAssocID="{D07A3A84-2FF1-44C1-8748-4699BE9A5B1D}" presName="node" presStyleLbl="node1" presStyleIdx="4" presStyleCnt="10">
        <dgm:presLayoutVars>
          <dgm:bulletEnabled val="1"/>
        </dgm:presLayoutVars>
      </dgm:prSet>
      <dgm:spPr/>
    </dgm:pt>
    <dgm:pt modelId="{F251A7DD-4FC7-47C7-8AC1-F8E7271AF59C}" type="pres">
      <dgm:prSet presAssocID="{5875140B-5514-4AE4-9AA6-F54B3766904B}" presName="sibTrans" presStyleCnt="0"/>
      <dgm:spPr/>
    </dgm:pt>
    <dgm:pt modelId="{55A2AE20-362B-4B92-A6C6-7440804C5CB6}" type="pres">
      <dgm:prSet presAssocID="{DEE6CB48-7172-490A-8888-40169BA5386F}" presName="node" presStyleLbl="node1" presStyleIdx="5" presStyleCnt="10">
        <dgm:presLayoutVars>
          <dgm:bulletEnabled val="1"/>
        </dgm:presLayoutVars>
      </dgm:prSet>
      <dgm:spPr/>
    </dgm:pt>
    <dgm:pt modelId="{5DC2B99D-F411-4B20-8310-C6DAB1931694}" type="pres">
      <dgm:prSet presAssocID="{F80F815C-1CBD-4674-8F32-5D36BB52F8F5}" presName="sibTrans" presStyleCnt="0"/>
      <dgm:spPr/>
    </dgm:pt>
    <dgm:pt modelId="{636B6CBB-6011-4719-8807-CC214C76B072}" type="pres">
      <dgm:prSet presAssocID="{A9658B28-4ED6-47E0-B750-4BB3D5A15603}" presName="node" presStyleLbl="node1" presStyleIdx="6" presStyleCnt="10">
        <dgm:presLayoutVars>
          <dgm:bulletEnabled val="1"/>
        </dgm:presLayoutVars>
      </dgm:prSet>
      <dgm:spPr/>
    </dgm:pt>
    <dgm:pt modelId="{B2AC6043-5141-4AF5-A1A3-3C8930DDAF2A}" type="pres">
      <dgm:prSet presAssocID="{1E4261CE-BE76-409C-A7C1-9514929D627C}" presName="sibTrans" presStyleCnt="0"/>
      <dgm:spPr/>
    </dgm:pt>
    <dgm:pt modelId="{18F6F855-E451-4086-8D5F-8C29221F45CE}" type="pres">
      <dgm:prSet presAssocID="{059827CD-46FC-4D61-B5AD-E55FD694DE61}" presName="node" presStyleLbl="node1" presStyleIdx="7" presStyleCnt="10">
        <dgm:presLayoutVars>
          <dgm:bulletEnabled val="1"/>
        </dgm:presLayoutVars>
      </dgm:prSet>
      <dgm:spPr/>
    </dgm:pt>
    <dgm:pt modelId="{13E6B92A-0A6A-4289-9CE7-CFEEDE332D29}" type="pres">
      <dgm:prSet presAssocID="{88E6F446-F79C-418B-A9D7-C68742847D55}" presName="sibTrans" presStyleCnt="0"/>
      <dgm:spPr/>
    </dgm:pt>
    <dgm:pt modelId="{E189F60A-A885-42EF-A42C-80899FC54069}" type="pres">
      <dgm:prSet presAssocID="{2A0AD476-94DA-4738-9EF3-3CEEA12A05D9}" presName="node" presStyleLbl="node1" presStyleIdx="8" presStyleCnt="10">
        <dgm:presLayoutVars>
          <dgm:bulletEnabled val="1"/>
        </dgm:presLayoutVars>
      </dgm:prSet>
      <dgm:spPr/>
    </dgm:pt>
    <dgm:pt modelId="{DA66CC65-E1F4-4601-B86D-42AC59B616D3}" type="pres">
      <dgm:prSet presAssocID="{929ECF19-53F2-48AF-A97B-B8BD90F17968}" presName="sibTrans" presStyleCnt="0"/>
      <dgm:spPr/>
    </dgm:pt>
    <dgm:pt modelId="{04BBA81B-4681-45A8-AF50-86834500A4BB}" type="pres">
      <dgm:prSet presAssocID="{12F030C1-47F8-4D8B-AF9C-F66C1462A019}" presName="node" presStyleLbl="node1" presStyleIdx="9" presStyleCnt="10">
        <dgm:presLayoutVars>
          <dgm:bulletEnabled val="1"/>
        </dgm:presLayoutVars>
      </dgm:prSet>
      <dgm:spPr/>
    </dgm:pt>
  </dgm:ptLst>
  <dgm:cxnLst>
    <dgm:cxn modelId="{BA13BC09-FCE7-405F-8192-B9EF54935CAA}" srcId="{DE19D523-CEEB-4D75-BFFD-723ACF4B17AC}" destId="{ADC7E72F-6D95-4CA5-B4C4-92F5DF421200}" srcOrd="3" destOrd="0" parTransId="{E1AC7E17-7A68-417F-B69F-DC3669A4892F}" sibTransId="{964C8CDF-809C-4A6B-B94C-36F5F75B7FA1}"/>
    <dgm:cxn modelId="{4AE5220F-300B-4357-A410-34F93BDBD929}" type="presOf" srcId="{A9658B28-4ED6-47E0-B750-4BB3D5A15603}" destId="{636B6CBB-6011-4719-8807-CC214C76B072}" srcOrd="0" destOrd="0" presId="urn:microsoft.com/office/officeart/2005/8/layout/default"/>
    <dgm:cxn modelId="{0BA27611-CCC4-488B-B34F-96E047D2AD9E}" type="presOf" srcId="{2A0AD476-94DA-4738-9EF3-3CEEA12A05D9}" destId="{E189F60A-A885-42EF-A42C-80899FC54069}" srcOrd="0" destOrd="0" presId="urn:microsoft.com/office/officeart/2005/8/layout/default"/>
    <dgm:cxn modelId="{B7CB6613-80BB-4AAD-991D-0F6DD7230DE8}" srcId="{DE19D523-CEEB-4D75-BFFD-723ACF4B17AC}" destId="{6AAE4FD7-F455-4958-B34D-E7349B1A9337}" srcOrd="0" destOrd="0" parTransId="{A523845B-D5FE-42FC-B2C4-EF67345DFDDA}" sibTransId="{D22B047A-C357-496C-8256-380FA96FC8E9}"/>
    <dgm:cxn modelId="{2DE70E18-F686-4277-BB7B-16B470AFE890}" type="presOf" srcId="{DEE6CB48-7172-490A-8888-40169BA5386F}" destId="{55A2AE20-362B-4B92-A6C6-7440804C5CB6}" srcOrd="0" destOrd="0" presId="urn:microsoft.com/office/officeart/2005/8/layout/default"/>
    <dgm:cxn modelId="{F9BE271F-0751-445C-AF62-D0C8CD674997}" type="presOf" srcId="{6AAE4FD7-F455-4958-B34D-E7349B1A9337}" destId="{1699D166-4A8E-47D6-B4B1-25DB0E2743BE}" srcOrd="0" destOrd="0" presId="urn:microsoft.com/office/officeart/2005/8/layout/default"/>
    <dgm:cxn modelId="{2B402F26-1A60-4116-850E-1E5791651AC3}" type="presOf" srcId="{F93FF761-400D-4213-8F7C-5EDE4EB1B57C}" destId="{98CA1198-4C90-4C1B-9F9E-87E181996A62}" srcOrd="0" destOrd="0" presId="urn:microsoft.com/office/officeart/2005/8/layout/default"/>
    <dgm:cxn modelId="{27021640-37E1-43BF-B2D2-5E4C4A6EEF00}" srcId="{DE19D523-CEEB-4D75-BFFD-723ACF4B17AC}" destId="{D07A3A84-2FF1-44C1-8748-4699BE9A5B1D}" srcOrd="4" destOrd="0" parTransId="{332C9EC5-D92F-42C3-9E7E-069CEB549E6D}" sibTransId="{5875140B-5514-4AE4-9AA6-F54B3766904B}"/>
    <dgm:cxn modelId="{C32F4548-79D6-4A8F-B0FF-47387F7FE6AD}" type="presOf" srcId="{D07A3A84-2FF1-44C1-8748-4699BE9A5B1D}" destId="{D42FFF3C-476C-4AA5-9C74-E1B044DF19AE}" srcOrd="0" destOrd="0" presId="urn:microsoft.com/office/officeart/2005/8/layout/default"/>
    <dgm:cxn modelId="{D15E5479-72E2-4FC2-8032-B2D098D0134F}" srcId="{DE19D523-CEEB-4D75-BFFD-723ACF4B17AC}" destId="{059827CD-46FC-4D61-B5AD-E55FD694DE61}" srcOrd="7" destOrd="0" parTransId="{263B324C-82B6-4C93-B144-6095A9B4E036}" sibTransId="{88E6F446-F79C-418B-A9D7-C68742847D55}"/>
    <dgm:cxn modelId="{90B5787A-FF81-4C01-9597-8260D4AE0CAF}" srcId="{DE19D523-CEEB-4D75-BFFD-723ACF4B17AC}" destId="{5A29CA6C-3FC2-4CED-BFAE-9885F107426E}" srcOrd="1" destOrd="0" parTransId="{BEDC7A9E-5EA7-4F9B-9637-93EA9D39983B}" sibTransId="{B79068CA-C79E-4928-BB82-038A2359BE20}"/>
    <dgm:cxn modelId="{AE04337B-4314-4013-AD88-C105259159A9}" type="presOf" srcId="{ADC7E72F-6D95-4CA5-B4C4-92F5DF421200}" destId="{3EDBEA8F-5447-4969-9A55-BD8EA6B9F6BB}" srcOrd="0" destOrd="0" presId="urn:microsoft.com/office/officeart/2005/8/layout/default"/>
    <dgm:cxn modelId="{6B4F8A7C-24AE-4730-A853-EAA100F65C6B}" srcId="{DE19D523-CEEB-4D75-BFFD-723ACF4B17AC}" destId="{A9658B28-4ED6-47E0-B750-4BB3D5A15603}" srcOrd="6" destOrd="0" parTransId="{C8DD4698-29BD-423B-9354-648C14C2DEC2}" sibTransId="{1E4261CE-BE76-409C-A7C1-9514929D627C}"/>
    <dgm:cxn modelId="{C796FB99-C6E8-4F5A-B473-50C48C84779C}" type="presOf" srcId="{DE19D523-CEEB-4D75-BFFD-723ACF4B17AC}" destId="{388D52B2-A8DC-41B7-B4D4-B04829A035CE}" srcOrd="0" destOrd="0" presId="urn:microsoft.com/office/officeart/2005/8/layout/default"/>
    <dgm:cxn modelId="{3D20B3BB-ECD5-46E5-8A8F-3A6B17544863}" srcId="{DE19D523-CEEB-4D75-BFFD-723ACF4B17AC}" destId="{12F030C1-47F8-4D8B-AF9C-F66C1462A019}" srcOrd="9" destOrd="0" parTransId="{005A7EE2-E62C-419F-9051-B6BDDD5BDB62}" sibTransId="{0A8A7736-E0B1-4B5A-BB46-C0DCCCF7B8B7}"/>
    <dgm:cxn modelId="{8C8B63C2-9B48-47A1-A8B7-5C9183A0C45E}" srcId="{DE19D523-CEEB-4D75-BFFD-723ACF4B17AC}" destId="{F93FF761-400D-4213-8F7C-5EDE4EB1B57C}" srcOrd="2" destOrd="0" parTransId="{F9D6FDC9-30BD-4765-BD08-1B39A8278A3B}" sibTransId="{F6C4E2D4-7A91-4585-B529-A8AA0889A7B4}"/>
    <dgm:cxn modelId="{B19EA3CD-B7BD-42FB-8AC2-2EABD3CC3F63}" srcId="{DE19D523-CEEB-4D75-BFFD-723ACF4B17AC}" destId="{DEE6CB48-7172-490A-8888-40169BA5386F}" srcOrd="5" destOrd="0" parTransId="{14ECE768-672D-4A57-965A-E9ADF047AB2B}" sibTransId="{F80F815C-1CBD-4674-8F32-5D36BB52F8F5}"/>
    <dgm:cxn modelId="{AB0826D1-6E3E-4CC6-ADD6-C44FE9ADCC4E}" type="presOf" srcId="{059827CD-46FC-4D61-B5AD-E55FD694DE61}" destId="{18F6F855-E451-4086-8D5F-8C29221F45CE}" srcOrd="0" destOrd="0" presId="urn:microsoft.com/office/officeart/2005/8/layout/default"/>
    <dgm:cxn modelId="{40D5EDD8-D0EC-4DFB-B332-84B4B8CBEC43}" type="presOf" srcId="{5A29CA6C-3FC2-4CED-BFAE-9885F107426E}" destId="{9F003BE0-45FD-44A3-8F5C-26B94B8CC69C}" srcOrd="0" destOrd="0" presId="urn:microsoft.com/office/officeart/2005/8/layout/default"/>
    <dgm:cxn modelId="{D78180EB-8D53-4162-B8FC-9BE560CA436D}" type="presOf" srcId="{12F030C1-47F8-4D8B-AF9C-F66C1462A019}" destId="{04BBA81B-4681-45A8-AF50-86834500A4BB}" srcOrd="0" destOrd="0" presId="urn:microsoft.com/office/officeart/2005/8/layout/default"/>
    <dgm:cxn modelId="{A27054FE-470A-4F2C-AB9E-5817F69A36B1}" srcId="{DE19D523-CEEB-4D75-BFFD-723ACF4B17AC}" destId="{2A0AD476-94DA-4738-9EF3-3CEEA12A05D9}" srcOrd="8" destOrd="0" parTransId="{B05B13CB-14CB-4D48-837E-A2D7A2624A8E}" sibTransId="{929ECF19-53F2-48AF-A97B-B8BD90F17968}"/>
    <dgm:cxn modelId="{7A1BA3C1-9E5A-4C53-9B6D-FA3A19F4BDA4}" type="presParOf" srcId="{388D52B2-A8DC-41B7-B4D4-B04829A035CE}" destId="{1699D166-4A8E-47D6-B4B1-25DB0E2743BE}" srcOrd="0" destOrd="0" presId="urn:microsoft.com/office/officeart/2005/8/layout/default"/>
    <dgm:cxn modelId="{A9FCE28F-76F0-444C-A5CB-3A639A0A0F18}" type="presParOf" srcId="{388D52B2-A8DC-41B7-B4D4-B04829A035CE}" destId="{27659EA3-6B8C-405B-9153-3F02250C3259}" srcOrd="1" destOrd="0" presId="urn:microsoft.com/office/officeart/2005/8/layout/default"/>
    <dgm:cxn modelId="{11DC3617-F174-490F-9C91-6612DF1A9E25}" type="presParOf" srcId="{388D52B2-A8DC-41B7-B4D4-B04829A035CE}" destId="{9F003BE0-45FD-44A3-8F5C-26B94B8CC69C}" srcOrd="2" destOrd="0" presId="urn:microsoft.com/office/officeart/2005/8/layout/default"/>
    <dgm:cxn modelId="{6A3CE47D-9637-4483-897C-20E0C1AB57C1}" type="presParOf" srcId="{388D52B2-A8DC-41B7-B4D4-B04829A035CE}" destId="{D92FBD82-B979-4FCD-8FBE-50F791C4D273}" srcOrd="3" destOrd="0" presId="urn:microsoft.com/office/officeart/2005/8/layout/default"/>
    <dgm:cxn modelId="{23409C95-A9B2-4386-BD69-72938143E7CA}" type="presParOf" srcId="{388D52B2-A8DC-41B7-B4D4-B04829A035CE}" destId="{98CA1198-4C90-4C1B-9F9E-87E181996A62}" srcOrd="4" destOrd="0" presId="urn:microsoft.com/office/officeart/2005/8/layout/default"/>
    <dgm:cxn modelId="{5E4EF5B0-89AA-4DC5-8514-A7D66EB4C534}" type="presParOf" srcId="{388D52B2-A8DC-41B7-B4D4-B04829A035CE}" destId="{5E67DF81-51D8-49F8-8390-0CB827BC3AE3}" srcOrd="5" destOrd="0" presId="urn:microsoft.com/office/officeart/2005/8/layout/default"/>
    <dgm:cxn modelId="{7A8C51C4-8FB0-4C5B-AA9A-368CB0B9E1FB}" type="presParOf" srcId="{388D52B2-A8DC-41B7-B4D4-B04829A035CE}" destId="{3EDBEA8F-5447-4969-9A55-BD8EA6B9F6BB}" srcOrd="6" destOrd="0" presId="urn:microsoft.com/office/officeart/2005/8/layout/default"/>
    <dgm:cxn modelId="{F86E257C-3846-47FD-8A95-8019E1BB5C5B}" type="presParOf" srcId="{388D52B2-A8DC-41B7-B4D4-B04829A035CE}" destId="{7497383B-D0C6-481B-AE7D-9A7042E3B4BC}" srcOrd="7" destOrd="0" presId="urn:microsoft.com/office/officeart/2005/8/layout/default"/>
    <dgm:cxn modelId="{5C17B687-EBF4-49CB-BB73-BFD5294B389C}" type="presParOf" srcId="{388D52B2-A8DC-41B7-B4D4-B04829A035CE}" destId="{D42FFF3C-476C-4AA5-9C74-E1B044DF19AE}" srcOrd="8" destOrd="0" presId="urn:microsoft.com/office/officeart/2005/8/layout/default"/>
    <dgm:cxn modelId="{3D3AF366-79DD-464E-9551-E7B00EFDBD1C}" type="presParOf" srcId="{388D52B2-A8DC-41B7-B4D4-B04829A035CE}" destId="{F251A7DD-4FC7-47C7-8AC1-F8E7271AF59C}" srcOrd="9" destOrd="0" presId="urn:microsoft.com/office/officeart/2005/8/layout/default"/>
    <dgm:cxn modelId="{5D23827D-369C-4141-9FF2-C8EF107AAF61}" type="presParOf" srcId="{388D52B2-A8DC-41B7-B4D4-B04829A035CE}" destId="{55A2AE20-362B-4B92-A6C6-7440804C5CB6}" srcOrd="10" destOrd="0" presId="urn:microsoft.com/office/officeart/2005/8/layout/default"/>
    <dgm:cxn modelId="{387A2297-2CF7-4297-9EEF-3BF4B97E3359}" type="presParOf" srcId="{388D52B2-A8DC-41B7-B4D4-B04829A035CE}" destId="{5DC2B99D-F411-4B20-8310-C6DAB1931694}" srcOrd="11" destOrd="0" presId="urn:microsoft.com/office/officeart/2005/8/layout/default"/>
    <dgm:cxn modelId="{45F1E5C2-E8ED-416F-8362-860AF2CF9E91}" type="presParOf" srcId="{388D52B2-A8DC-41B7-B4D4-B04829A035CE}" destId="{636B6CBB-6011-4719-8807-CC214C76B072}" srcOrd="12" destOrd="0" presId="urn:microsoft.com/office/officeart/2005/8/layout/default"/>
    <dgm:cxn modelId="{7596F369-EC7A-4679-B921-9F821E7D9AFD}" type="presParOf" srcId="{388D52B2-A8DC-41B7-B4D4-B04829A035CE}" destId="{B2AC6043-5141-4AF5-A1A3-3C8930DDAF2A}" srcOrd="13" destOrd="0" presId="urn:microsoft.com/office/officeart/2005/8/layout/default"/>
    <dgm:cxn modelId="{11E64125-F994-43D6-ABB2-9C27E29CD6D9}" type="presParOf" srcId="{388D52B2-A8DC-41B7-B4D4-B04829A035CE}" destId="{18F6F855-E451-4086-8D5F-8C29221F45CE}" srcOrd="14" destOrd="0" presId="urn:microsoft.com/office/officeart/2005/8/layout/default"/>
    <dgm:cxn modelId="{0A3AE92E-F4A5-44A3-B472-229C5CBC07FD}" type="presParOf" srcId="{388D52B2-A8DC-41B7-B4D4-B04829A035CE}" destId="{13E6B92A-0A6A-4289-9CE7-CFEEDE332D29}" srcOrd="15" destOrd="0" presId="urn:microsoft.com/office/officeart/2005/8/layout/default"/>
    <dgm:cxn modelId="{7F7B42F4-11A7-4C5B-82EF-70D90BB651F1}" type="presParOf" srcId="{388D52B2-A8DC-41B7-B4D4-B04829A035CE}" destId="{E189F60A-A885-42EF-A42C-80899FC54069}" srcOrd="16" destOrd="0" presId="urn:microsoft.com/office/officeart/2005/8/layout/default"/>
    <dgm:cxn modelId="{B721B0EC-DB1D-4457-A1A9-ECAD35174288}" type="presParOf" srcId="{388D52B2-A8DC-41B7-B4D4-B04829A035CE}" destId="{DA66CC65-E1F4-4601-B86D-42AC59B616D3}" srcOrd="17" destOrd="0" presId="urn:microsoft.com/office/officeart/2005/8/layout/default"/>
    <dgm:cxn modelId="{9DFE20B1-E52A-4E06-B87C-9777C8274C81}" type="presParOf" srcId="{388D52B2-A8DC-41B7-B4D4-B04829A035CE}" destId="{04BBA81B-4681-45A8-AF50-86834500A4BB}"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FDBF9F-B689-46D3-8042-B837F1747DD1}"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DC7946FF-809B-4102-9F2A-45B0D29ABBDB}">
      <dgm:prSet/>
      <dgm:spPr>
        <a:solidFill>
          <a:schemeClr val="bg1">
            <a:lumMod val="50000"/>
            <a:lumOff val="50000"/>
          </a:schemeClr>
        </a:solidFill>
      </dgm:spPr>
      <dgm:t>
        <a:bodyPr/>
        <a:lstStyle/>
        <a:p>
          <a:pPr rtl="0"/>
          <a:r>
            <a:rPr lang="en-US" b="1" u="sng" dirty="0">
              <a:solidFill>
                <a:schemeClr val="tx1"/>
              </a:solidFill>
              <a:latin typeface="Ebrima" panose="02000000000000000000" pitchFamily="2" charset="0"/>
              <a:ea typeface="Ebrima" panose="02000000000000000000" pitchFamily="2" charset="0"/>
              <a:cs typeface="Ebrima" panose="02000000000000000000" pitchFamily="2" charset="0"/>
            </a:rPr>
            <a:t>In-place Sorting: </a:t>
          </a:r>
          <a:r>
            <a:rPr lang="en-US" dirty="0">
              <a:solidFill>
                <a:schemeClr val="tx1"/>
              </a:solidFill>
              <a:latin typeface="Ebrima" panose="02000000000000000000" pitchFamily="2" charset="0"/>
              <a:ea typeface="Ebrima" panose="02000000000000000000" pitchFamily="2" charset="0"/>
              <a:cs typeface="Ebrima" panose="02000000000000000000" pitchFamily="2" charset="0"/>
            </a:rPr>
            <a:t>The program does not require any extra space for comparison. (E.g. bubble sort) </a:t>
          </a:r>
        </a:p>
      </dgm:t>
    </dgm:pt>
    <dgm:pt modelId="{09F069CA-25C9-4FC8-8C67-82A4640AD5E1}" type="parTrans" cxnId="{C84702A1-5F6D-4E53-9235-7230E9008983}">
      <dgm:prSet/>
      <dgm:spPr/>
      <dgm:t>
        <a:bodyPr/>
        <a:lstStyle/>
        <a:p>
          <a:endParaRPr lang="en-US"/>
        </a:p>
      </dgm:t>
    </dgm:pt>
    <dgm:pt modelId="{822E4141-DB07-41BD-B9BE-18A2E4442A1C}" type="sibTrans" cxnId="{C84702A1-5F6D-4E53-9235-7230E9008983}">
      <dgm:prSet/>
      <dgm:spPr/>
      <dgm:t>
        <a:bodyPr/>
        <a:lstStyle/>
        <a:p>
          <a:endParaRPr lang="en-US"/>
        </a:p>
      </dgm:t>
    </dgm:pt>
    <dgm:pt modelId="{3E8711AF-A0A4-4C71-A81B-B2A443EC213F}">
      <dgm:prSet/>
      <dgm:spPr>
        <a:solidFill>
          <a:schemeClr val="bg1">
            <a:lumMod val="50000"/>
            <a:lumOff val="50000"/>
          </a:schemeClr>
        </a:solidFill>
      </dgm:spPr>
      <dgm:t>
        <a:bodyPr/>
        <a:lstStyle/>
        <a:p>
          <a:r>
            <a:rPr lang="en-US" b="1" u="sng" dirty="0">
              <a:solidFill>
                <a:schemeClr val="tx1"/>
              </a:solidFill>
              <a:latin typeface="Ebrima" panose="02000000000000000000" pitchFamily="2" charset="0"/>
              <a:ea typeface="Ebrima" panose="02000000000000000000" pitchFamily="2" charset="0"/>
              <a:cs typeface="Ebrima" panose="02000000000000000000" pitchFamily="2" charset="0"/>
            </a:rPr>
            <a:t>Not-in-place Sorting:</a:t>
          </a:r>
          <a:r>
            <a:rPr lang="en-US" dirty="0">
              <a:solidFill>
                <a:schemeClr val="tx1"/>
              </a:solidFill>
              <a:latin typeface="Ebrima" panose="02000000000000000000" pitchFamily="2" charset="0"/>
              <a:ea typeface="Ebrima" panose="02000000000000000000" pitchFamily="2" charset="0"/>
              <a:cs typeface="Ebrima" panose="02000000000000000000" pitchFamily="2" charset="0"/>
            </a:rPr>
            <a:t> </a:t>
          </a:r>
          <a:r>
            <a:rPr lang="en-US" b="0" dirty="0">
              <a:solidFill>
                <a:schemeClr val="tx1"/>
              </a:solidFill>
              <a:latin typeface="Ebrima" panose="02000000000000000000" pitchFamily="2" charset="0"/>
              <a:ea typeface="Ebrima" panose="02000000000000000000" pitchFamily="2" charset="0"/>
              <a:cs typeface="Ebrima" panose="02000000000000000000" pitchFamily="2" charset="0"/>
            </a:rPr>
            <a:t>Sorting which uses equal or more space (E.g. merge sort) </a:t>
          </a:r>
        </a:p>
      </dgm:t>
    </dgm:pt>
    <dgm:pt modelId="{B815E367-AF26-4446-8B7F-05DBACC5C230}" type="parTrans" cxnId="{47E7635C-1188-4B63-858B-804E2E05F099}">
      <dgm:prSet/>
      <dgm:spPr/>
      <dgm:t>
        <a:bodyPr/>
        <a:lstStyle/>
        <a:p>
          <a:endParaRPr lang="en-US"/>
        </a:p>
      </dgm:t>
    </dgm:pt>
    <dgm:pt modelId="{2A1083D7-5647-4CCC-8630-AF08A5D01E28}" type="sibTrans" cxnId="{47E7635C-1188-4B63-858B-804E2E05F099}">
      <dgm:prSet/>
      <dgm:spPr/>
      <dgm:t>
        <a:bodyPr/>
        <a:lstStyle/>
        <a:p>
          <a:endParaRPr lang="en-US"/>
        </a:p>
      </dgm:t>
    </dgm:pt>
    <dgm:pt modelId="{14F2AE22-CAB6-42D6-B6A0-7B15C0EC3F37}">
      <dgm:prSet/>
      <dgm:spPr>
        <a:solidFill>
          <a:schemeClr val="bg1">
            <a:lumMod val="50000"/>
            <a:lumOff val="50000"/>
          </a:schemeClr>
        </a:solidFill>
      </dgm:spPr>
      <dgm:t>
        <a:bodyPr/>
        <a:lstStyle/>
        <a:p>
          <a:r>
            <a:rPr lang="en-US" b="1" u="sng" dirty="0">
              <a:solidFill>
                <a:schemeClr val="tx1"/>
              </a:solidFill>
              <a:latin typeface="Ebrima" panose="02000000000000000000" pitchFamily="2" charset="0"/>
              <a:ea typeface="Ebrima" panose="02000000000000000000" pitchFamily="2" charset="0"/>
              <a:cs typeface="Ebrima" panose="02000000000000000000" pitchFamily="2" charset="0"/>
            </a:rPr>
            <a:t>Stable Sorting:</a:t>
          </a:r>
          <a:r>
            <a:rPr lang="en-US" dirty="0">
              <a:solidFill>
                <a:schemeClr val="tx1"/>
              </a:solidFill>
              <a:latin typeface="Ebrima" panose="02000000000000000000" pitchFamily="2" charset="0"/>
              <a:ea typeface="Ebrima" panose="02000000000000000000" pitchFamily="2" charset="0"/>
              <a:cs typeface="Ebrima" panose="02000000000000000000" pitchFamily="2" charset="0"/>
            </a:rPr>
            <a:t> </a:t>
          </a:r>
          <a:r>
            <a:rPr lang="en-US" b="0" dirty="0">
              <a:solidFill>
                <a:schemeClr val="tx1"/>
              </a:solidFill>
              <a:latin typeface="Ebrima" panose="02000000000000000000" pitchFamily="2" charset="0"/>
              <a:ea typeface="Ebrima" panose="02000000000000000000" pitchFamily="2" charset="0"/>
              <a:cs typeface="Ebrima" panose="02000000000000000000" pitchFamily="2" charset="0"/>
            </a:rPr>
            <a:t>maintains the relative order of the items with equal sort keys. (Eg:Insertion Sort)</a:t>
          </a:r>
        </a:p>
      </dgm:t>
    </dgm:pt>
    <dgm:pt modelId="{209C22ED-B53A-4DB2-9295-0F6F2D23E725}" type="parTrans" cxnId="{C82B7AA7-5276-4745-92D9-FBF94DD30177}">
      <dgm:prSet/>
      <dgm:spPr/>
      <dgm:t>
        <a:bodyPr/>
        <a:lstStyle/>
        <a:p>
          <a:endParaRPr lang="en-US"/>
        </a:p>
      </dgm:t>
    </dgm:pt>
    <dgm:pt modelId="{67FF1F22-7328-499C-B14A-F47FDAFAD9B4}" type="sibTrans" cxnId="{C82B7AA7-5276-4745-92D9-FBF94DD30177}">
      <dgm:prSet/>
      <dgm:spPr/>
      <dgm:t>
        <a:bodyPr/>
        <a:lstStyle/>
        <a:p>
          <a:endParaRPr lang="en-US"/>
        </a:p>
      </dgm:t>
    </dgm:pt>
    <dgm:pt modelId="{68C01B1B-6921-40E8-B550-E186F6B4D046}">
      <dgm:prSet/>
      <dgm:spPr>
        <a:solidFill>
          <a:schemeClr val="bg1">
            <a:lumMod val="50000"/>
            <a:lumOff val="50000"/>
          </a:schemeClr>
        </a:solidFill>
      </dgm:spPr>
      <dgm:t>
        <a:bodyPr/>
        <a:lstStyle/>
        <a:p>
          <a:r>
            <a:rPr lang="en-US" b="1" u="sng" dirty="0">
              <a:solidFill>
                <a:schemeClr val="tx1"/>
              </a:solidFill>
              <a:latin typeface="Ebrima" panose="02000000000000000000" pitchFamily="2" charset="0"/>
              <a:ea typeface="Ebrima" panose="02000000000000000000" pitchFamily="2" charset="0"/>
              <a:cs typeface="Ebrima" panose="02000000000000000000" pitchFamily="2" charset="0"/>
            </a:rPr>
            <a:t>Not Stable Sorting: </a:t>
          </a:r>
          <a:r>
            <a:rPr lang="en-US" dirty="0">
              <a:solidFill>
                <a:schemeClr val="tx1"/>
              </a:solidFill>
              <a:latin typeface="Ebrima" panose="02000000000000000000" pitchFamily="2" charset="0"/>
              <a:ea typeface="Ebrima" panose="02000000000000000000" pitchFamily="2" charset="0"/>
              <a:cs typeface="Ebrima" panose="02000000000000000000" pitchFamily="2" charset="0"/>
            </a:rPr>
            <a:t>Alternates the sequence of similar item in which they appear after sorting the items. (Eg: Quick sort)</a:t>
          </a:r>
        </a:p>
      </dgm:t>
    </dgm:pt>
    <dgm:pt modelId="{F09B3635-5B4E-40D6-9832-EC47EADB03D5}" type="parTrans" cxnId="{437F838B-37E9-45C5-AFD2-91BBF032E766}">
      <dgm:prSet/>
      <dgm:spPr/>
      <dgm:t>
        <a:bodyPr/>
        <a:lstStyle/>
        <a:p>
          <a:endParaRPr lang="en-US"/>
        </a:p>
      </dgm:t>
    </dgm:pt>
    <dgm:pt modelId="{2A23CAE4-3D4D-4232-8084-E04F6E9A2741}" type="sibTrans" cxnId="{437F838B-37E9-45C5-AFD2-91BBF032E766}">
      <dgm:prSet/>
      <dgm:spPr/>
      <dgm:t>
        <a:bodyPr/>
        <a:lstStyle/>
        <a:p>
          <a:endParaRPr lang="en-US"/>
        </a:p>
      </dgm:t>
    </dgm:pt>
    <dgm:pt modelId="{572D4335-558A-4F5F-8056-AF2425D614F9}">
      <dgm:prSet/>
      <dgm:spPr>
        <a:solidFill>
          <a:schemeClr val="bg1">
            <a:lumMod val="50000"/>
            <a:lumOff val="50000"/>
          </a:schemeClr>
        </a:solidFill>
      </dgm:spPr>
      <dgm:t>
        <a:bodyPr/>
        <a:lstStyle/>
        <a:p>
          <a:r>
            <a:rPr lang="en-US" b="1" u="sng" dirty="0">
              <a:solidFill>
                <a:schemeClr val="tx1"/>
              </a:solidFill>
              <a:latin typeface="Ebrima" panose="02000000000000000000" pitchFamily="2" charset="0"/>
              <a:ea typeface="Ebrima" panose="02000000000000000000" pitchFamily="2" charset="0"/>
              <a:cs typeface="Ebrima" panose="02000000000000000000" pitchFamily="2" charset="0"/>
            </a:rPr>
            <a:t>Adaptive Sorting:</a:t>
          </a:r>
          <a:r>
            <a:rPr lang="en-US" dirty="0">
              <a:solidFill>
                <a:schemeClr val="tx1"/>
              </a:solidFill>
              <a:latin typeface="Ebrima" panose="02000000000000000000" pitchFamily="2" charset="0"/>
              <a:ea typeface="Ebrima" panose="02000000000000000000" pitchFamily="2" charset="0"/>
              <a:cs typeface="Ebrima" panose="02000000000000000000" pitchFamily="2" charset="0"/>
            </a:rPr>
            <a:t> Takes advantage of already 'sorted' items, which means don’t try to re-order them into sorted form while the items has already sorted. (Eg:  </a:t>
          </a:r>
          <a:r>
            <a:rPr lang="en-US" b="0" dirty="0">
              <a:solidFill>
                <a:schemeClr val="tx1"/>
              </a:solidFill>
              <a:latin typeface="Ebrima" panose="02000000000000000000" pitchFamily="2" charset="0"/>
              <a:ea typeface="Ebrima" panose="02000000000000000000" pitchFamily="2" charset="0"/>
              <a:cs typeface="Ebrima" panose="02000000000000000000" pitchFamily="2" charset="0"/>
            </a:rPr>
            <a:t>Straight Insertion Sort)</a:t>
          </a:r>
        </a:p>
      </dgm:t>
    </dgm:pt>
    <dgm:pt modelId="{F3643002-4477-47E5-9965-DE2DD7F49DA2}" type="parTrans" cxnId="{52DBB6FC-C9F3-4EFC-91C1-FAF83109461B}">
      <dgm:prSet/>
      <dgm:spPr/>
      <dgm:t>
        <a:bodyPr/>
        <a:lstStyle/>
        <a:p>
          <a:endParaRPr lang="en-US"/>
        </a:p>
      </dgm:t>
    </dgm:pt>
    <dgm:pt modelId="{D64013CE-E179-4F4D-8EDE-76FF5D4479DF}" type="sibTrans" cxnId="{52DBB6FC-C9F3-4EFC-91C1-FAF83109461B}">
      <dgm:prSet/>
      <dgm:spPr/>
      <dgm:t>
        <a:bodyPr/>
        <a:lstStyle/>
        <a:p>
          <a:endParaRPr lang="en-US"/>
        </a:p>
      </dgm:t>
    </dgm:pt>
    <dgm:pt modelId="{FB94E3E1-9648-4705-8C35-2A9B741C1C78}">
      <dgm:prSet/>
      <dgm:spPr>
        <a:solidFill>
          <a:schemeClr val="bg1">
            <a:lumMod val="50000"/>
            <a:lumOff val="50000"/>
          </a:schemeClr>
        </a:solidFill>
      </dgm:spPr>
      <dgm:t>
        <a:bodyPr/>
        <a:lstStyle/>
        <a:p>
          <a:r>
            <a:rPr lang="en-US" b="1" u="sng" dirty="0">
              <a:solidFill>
                <a:schemeClr val="tx1"/>
              </a:solidFill>
              <a:latin typeface="Ebrima" panose="02000000000000000000" pitchFamily="2" charset="0"/>
              <a:ea typeface="Ebrima" panose="02000000000000000000" pitchFamily="2" charset="0"/>
              <a:cs typeface="Ebrima" panose="02000000000000000000" pitchFamily="2" charset="0"/>
            </a:rPr>
            <a:t>Non-Adaptive Sorting:</a:t>
          </a:r>
          <a:r>
            <a:rPr lang="en-US" dirty="0">
              <a:solidFill>
                <a:schemeClr val="tx1"/>
              </a:solidFill>
              <a:latin typeface="Ebrima" panose="02000000000000000000" pitchFamily="2" charset="0"/>
              <a:ea typeface="Ebrima" panose="02000000000000000000" pitchFamily="2" charset="0"/>
              <a:cs typeface="Ebrima" panose="02000000000000000000" pitchFamily="2" charset="0"/>
            </a:rPr>
            <a:t> Try to force every single item to be re-ordered by confirming their sortedness. (Eg: Heap sort)</a:t>
          </a:r>
        </a:p>
      </dgm:t>
    </dgm:pt>
    <dgm:pt modelId="{48EB252E-7520-48ED-A854-6C4872EFFB13}" type="parTrans" cxnId="{954FFEE7-DD11-4EB4-B5C6-6449FE3C617E}">
      <dgm:prSet/>
      <dgm:spPr/>
      <dgm:t>
        <a:bodyPr/>
        <a:lstStyle/>
        <a:p>
          <a:endParaRPr lang="en-US"/>
        </a:p>
      </dgm:t>
    </dgm:pt>
    <dgm:pt modelId="{606F5022-95C7-4EF1-89EE-214A77D256B5}" type="sibTrans" cxnId="{954FFEE7-DD11-4EB4-B5C6-6449FE3C617E}">
      <dgm:prSet/>
      <dgm:spPr/>
      <dgm:t>
        <a:bodyPr/>
        <a:lstStyle/>
        <a:p>
          <a:endParaRPr lang="en-US"/>
        </a:p>
      </dgm:t>
    </dgm:pt>
    <dgm:pt modelId="{2F6B2201-E584-4B40-95FA-DEB4F23492D4}" type="pres">
      <dgm:prSet presAssocID="{F2FDBF9F-B689-46D3-8042-B837F1747DD1}" presName="diagram" presStyleCnt="0">
        <dgm:presLayoutVars>
          <dgm:dir/>
          <dgm:resizeHandles val="exact"/>
        </dgm:presLayoutVars>
      </dgm:prSet>
      <dgm:spPr/>
    </dgm:pt>
    <dgm:pt modelId="{D68BC2C3-C978-47AF-BA02-015FF63DDB72}" type="pres">
      <dgm:prSet presAssocID="{DC7946FF-809B-4102-9F2A-45B0D29ABBDB}" presName="node" presStyleLbl="node1" presStyleIdx="0" presStyleCnt="6">
        <dgm:presLayoutVars>
          <dgm:bulletEnabled val="1"/>
        </dgm:presLayoutVars>
      </dgm:prSet>
      <dgm:spPr/>
    </dgm:pt>
    <dgm:pt modelId="{36D4EA4E-20E0-4028-88C6-4195EEB1E3FC}" type="pres">
      <dgm:prSet presAssocID="{822E4141-DB07-41BD-B9BE-18A2E4442A1C}" presName="sibTrans" presStyleCnt="0"/>
      <dgm:spPr/>
    </dgm:pt>
    <dgm:pt modelId="{11CCBD6B-3153-424B-8D71-58DA233DCA95}" type="pres">
      <dgm:prSet presAssocID="{3E8711AF-A0A4-4C71-A81B-B2A443EC213F}" presName="node" presStyleLbl="node1" presStyleIdx="1" presStyleCnt="6">
        <dgm:presLayoutVars>
          <dgm:bulletEnabled val="1"/>
        </dgm:presLayoutVars>
      </dgm:prSet>
      <dgm:spPr/>
    </dgm:pt>
    <dgm:pt modelId="{F08EF879-84C4-41C0-A747-B43D80543048}" type="pres">
      <dgm:prSet presAssocID="{2A1083D7-5647-4CCC-8630-AF08A5D01E28}" presName="sibTrans" presStyleCnt="0"/>
      <dgm:spPr/>
    </dgm:pt>
    <dgm:pt modelId="{384464E2-D7A5-4D8E-A3F3-F5EDAABA8C2E}" type="pres">
      <dgm:prSet presAssocID="{14F2AE22-CAB6-42D6-B6A0-7B15C0EC3F37}" presName="node" presStyleLbl="node1" presStyleIdx="2" presStyleCnt="6">
        <dgm:presLayoutVars>
          <dgm:bulletEnabled val="1"/>
        </dgm:presLayoutVars>
      </dgm:prSet>
      <dgm:spPr/>
    </dgm:pt>
    <dgm:pt modelId="{3BF6A878-2EA1-43D3-B777-3428AF1D9569}" type="pres">
      <dgm:prSet presAssocID="{67FF1F22-7328-499C-B14A-F47FDAFAD9B4}" presName="sibTrans" presStyleCnt="0"/>
      <dgm:spPr/>
    </dgm:pt>
    <dgm:pt modelId="{9F8F4C88-7C63-406C-B12A-6EA17285ECF6}" type="pres">
      <dgm:prSet presAssocID="{68C01B1B-6921-40E8-B550-E186F6B4D046}" presName="node" presStyleLbl="node1" presStyleIdx="3" presStyleCnt="6">
        <dgm:presLayoutVars>
          <dgm:bulletEnabled val="1"/>
        </dgm:presLayoutVars>
      </dgm:prSet>
      <dgm:spPr/>
    </dgm:pt>
    <dgm:pt modelId="{4ABC95A2-6394-4ECB-9E91-4C52CE488E13}" type="pres">
      <dgm:prSet presAssocID="{2A23CAE4-3D4D-4232-8084-E04F6E9A2741}" presName="sibTrans" presStyleCnt="0"/>
      <dgm:spPr/>
    </dgm:pt>
    <dgm:pt modelId="{C494EF8B-C05A-4271-A51B-5DF2E3D18C50}" type="pres">
      <dgm:prSet presAssocID="{572D4335-558A-4F5F-8056-AF2425D614F9}" presName="node" presStyleLbl="node1" presStyleIdx="4" presStyleCnt="6">
        <dgm:presLayoutVars>
          <dgm:bulletEnabled val="1"/>
        </dgm:presLayoutVars>
      </dgm:prSet>
      <dgm:spPr/>
    </dgm:pt>
    <dgm:pt modelId="{6205FEB2-86FC-4E1C-81D9-71E6DA852FD4}" type="pres">
      <dgm:prSet presAssocID="{D64013CE-E179-4F4D-8EDE-76FF5D4479DF}" presName="sibTrans" presStyleCnt="0"/>
      <dgm:spPr/>
    </dgm:pt>
    <dgm:pt modelId="{446644ED-8808-4D3C-AB01-06B5E9C55EDA}" type="pres">
      <dgm:prSet presAssocID="{FB94E3E1-9648-4705-8C35-2A9B741C1C78}" presName="node" presStyleLbl="node1" presStyleIdx="5" presStyleCnt="6">
        <dgm:presLayoutVars>
          <dgm:bulletEnabled val="1"/>
        </dgm:presLayoutVars>
      </dgm:prSet>
      <dgm:spPr/>
    </dgm:pt>
  </dgm:ptLst>
  <dgm:cxnLst>
    <dgm:cxn modelId="{4A8C8E0E-C92B-4D28-98EA-FAF97A082A44}" type="presOf" srcId="{14F2AE22-CAB6-42D6-B6A0-7B15C0EC3F37}" destId="{384464E2-D7A5-4D8E-A3F3-F5EDAABA8C2E}" srcOrd="0" destOrd="0" presId="urn:microsoft.com/office/officeart/2005/8/layout/default"/>
    <dgm:cxn modelId="{FC684B30-9030-46D9-95AB-CCB4FF67A231}" type="presOf" srcId="{FB94E3E1-9648-4705-8C35-2A9B741C1C78}" destId="{446644ED-8808-4D3C-AB01-06B5E9C55EDA}" srcOrd="0" destOrd="0" presId="urn:microsoft.com/office/officeart/2005/8/layout/default"/>
    <dgm:cxn modelId="{C099513C-3A70-4FF0-863F-BB55D96A6572}" type="presOf" srcId="{68C01B1B-6921-40E8-B550-E186F6B4D046}" destId="{9F8F4C88-7C63-406C-B12A-6EA17285ECF6}" srcOrd="0" destOrd="0" presId="urn:microsoft.com/office/officeart/2005/8/layout/default"/>
    <dgm:cxn modelId="{47E7635C-1188-4B63-858B-804E2E05F099}" srcId="{F2FDBF9F-B689-46D3-8042-B837F1747DD1}" destId="{3E8711AF-A0A4-4C71-A81B-B2A443EC213F}" srcOrd="1" destOrd="0" parTransId="{B815E367-AF26-4446-8B7F-05DBACC5C230}" sibTransId="{2A1083D7-5647-4CCC-8630-AF08A5D01E28}"/>
    <dgm:cxn modelId="{437F838B-37E9-45C5-AFD2-91BBF032E766}" srcId="{F2FDBF9F-B689-46D3-8042-B837F1747DD1}" destId="{68C01B1B-6921-40E8-B550-E186F6B4D046}" srcOrd="3" destOrd="0" parTransId="{F09B3635-5B4E-40D6-9832-EC47EADB03D5}" sibTransId="{2A23CAE4-3D4D-4232-8084-E04F6E9A2741}"/>
    <dgm:cxn modelId="{C84702A1-5F6D-4E53-9235-7230E9008983}" srcId="{F2FDBF9F-B689-46D3-8042-B837F1747DD1}" destId="{DC7946FF-809B-4102-9F2A-45B0D29ABBDB}" srcOrd="0" destOrd="0" parTransId="{09F069CA-25C9-4FC8-8C67-82A4640AD5E1}" sibTransId="{822E4141-DB07-41BD-B9BE-18A2E4442A1C}"/>
    <dgm:cxn modelId="{C82B7AA7-5276-4745-92D9-FBF94DD30177}" srcId="{F2FDBF9F-B689-46D3-8042-B837F1747DD1}" destId="{14F2AE22-CAB6-42D6-B6A0-7B15C0EC3F37}" srcOrd="2" destOrd="0" parTransId="{209C22ED-B53A-4DB2-9295-0F6F2D23E725}" sibTransId="{67FF1F22-7328-499C-B14A-F47FDAFAD9B4}"/>
    <dgm:cxn modelId="{98D8F4BB-2603-4AE9-ACC9-2955D51A504B}" type="presOf" srcId="{F2FDBF9F-B689-46D3-8042-B837F1747DD1}" destId="{2F6B2201-E584-4B40-95FA-DEB4F23492D4}" srcOrd="0" destOrd="0" presId="urn:microsoft.com/office/officeart/2005/8/layout/default"/>
    <dgm:cxn modelId="{4AE945BF-45B9-4887-9C46-93696AB4294E}" type="presOf" srcId="{DC7946FF-809B-4102-9F2A-45B0D29ABBDB}" destId="{D68BC2C3-C978-47AF-BA02-015FF63DDB72}" srcOrd="0" destOrd="0" presId="urn:microsoft.com/office/officeart/2005/8/layout/default"/>
    <dgm:cxn modelId="{F4CA3CCE-CB44-4181-9D84-E4E9804276EA}" type="presOf" srcId="{572D4335-558A-4F5F-8056-AF2425D614F9}" destId="{C494EF8B-C05A-4271-A51B-5DF2E3D18C50}" srcOrd="0" destOrd="0" presId="urn:microsoft.com/office/officeart/2005/8/layout/default"/>
    <dgm:cxn modelId="{954FFEE7-DD11-4EB4-B5C6-6449FE3C617E}" srcId="{F2FDBF9F-B689-46D3-8042-B837F1747DD1}" destId="{FB94E3E1-9648-4705-8C35-2A9B741C1C78}" srcOrd="5" destOrd="0" parTransId="{48EB252E-7520-48ED-A854-6C4872EFFB13}" sibTransId="{606F5022-95C7-4EF1-89EE-214A77D256B5}"/>
    <dgm:cxn modelId="{0D1D8AEE-AEC6-401E-B838-37E82F79821C}" type="presOf" srcId="{3E8711AF-A0A4-4C71-A81B-B2A443EC213F}" destId="{11CCBD6B-3153-424B-8D71-58DA233DCA95}" srcOrd="0" destOrd="0" presId="urn:microsoft.com/office/officeart/2005/8/layout/default"/>
    <dgm:cxn modelId="{52DBB6FC-C9F3-4EFC-91C1-FAF83109461B}" srcId="{F2FDBF9F-B689-46D3-8042-B837F1747DD1}" destId="{572D4335-558A-4F5F-8056-AF2425D614F9}" srcOrd="4" destOrd="0" parTransId="{F3643002-4477-47E5-9965-DE2DD7F49DA2}" sibTransId="{D64013CE-E179-4F4D-8EDE-76FF5D4479DF}"/>
    <dgm:cxn modelId="{BAF52558-6AD1-4696-A5C5-B5FE80FAB7A0}" type="presParOf" srcId="{2F6B2201-E584-4B40-95FA-DEB4F23492D4}" destId="{D68BC2C3-C978-47AF-BA02-015FF63DDB72}" srcOrd="0" destOrd="0" presId="urn:microsoft.com/office/officeart/2005/8/layout/default"/>
    <dgm:cxn modelId="{0B0EFCBF-28DF-4ED4-826A-1B1F09FF810E}" type="presParOf" srcId="{2F6B2201-E584-4B40-95FA-DEB4F23492D4}" destId="{36D4EA4E-20E0-4028-88C6-4195EEB1E3FC}" srcOrd="1" destOrd="0" presId="urn:microsoft.com/office/officeart/2005/8/layout/default"/>
    <dgm:cxn modelId="{24241504-0835-4C47-B64B-9A1AB8CFF9A9}" type="presParOf" srcId="{2F6B2201-E584-4B40-95FA-DEB4F23492D4}" destId="{11CCBD6B-3153-424B-8D71-58DA233DCA95}" srcOrd="2" destOrd="0" presId="urn:microsoft.com/office/officeart/2005/8/layout/default"/>
    <dgm:cxn modelId="{047E079F-CAA6-4795-85B7-7D11D78FAC56}" type="presParOf" srcId="{2F6B2201-E584-4B40-95FA-DEB4F23492D4}" destId="{F08EF879-84C4-41C0-A747-B43D80543048}" srcOrd="3" destOrd="0" presId="urn:microsoft.com/office/officeart/2005/8/layout/default"/>
    <dgm:cxn modelId="{49842394-27AE-4344-839D-9C0818F6A991}" type="presParOf" srcId="{2F6B2201-E584-4B40-95FA-DEB4F23492D4}" destId="{384464E2-D7A5-4D8E-A3F3-F5EDAABA8C2E}" srcOrd="4" destOrd="0" presId="urn:microsoft.com/office/officeart/2005/8/layout/default"/>
    <dgm:cxn modelId="{3802BDD0-1FBF-4F40-8717-184551B572AF}" type="presParOf" srcId="{2F6B2201-E584-4B40-95FA-DEB4F23492D4}" destId="{3BF6A878-2EA1-43D3-B777-3428AF1D9569}" srcOrd="5" destOrd="0" presId="urn:microsoft.com/office/officeart/2005/8/layout/default"/>
    <dgm:cxn modelId="{19BB37AC-7A54-4B44-9EC0-E03005B368FB}" type="presParOf" srcId="{2F6B2201-E584-4B40-95FA-DEB4F23492D4}" destId="{9F8F4C88-7C63-406C-B12A-6EA17285ECF6}" srcOrd="6" destOrd="0" presId="urn:microsoft.com/office/officeart/2005/8/layout/default"/>
    <dgm:cxn modelId="{718C4C08-6AA8-44E0-805A-25AC9FE8D88B}" type="presParOf" srcId="{2F6B2201-E584-4B40-95FA-DEB4F23492D4}" destId="{4ABC95A2-6394-4ECB-9E91-4C52CE488E13}" srcOrd="7" destOrd="0" presId="urn:microsoft.com/office/officeart/2005/8/layout/default"/>
    <dgm:cxn modelId="{85772E60-F009-4789-B685-F88BA996E9A0}" type="presParOf" srcId="{2F6B2201-E584-4B40-95FA-DEB4F23492D4}" destId="{C494EF8B-C05A-4271-A51B-5DF2E3D18C50}" srcOrd="8" destOrd="0" presId="urn:microsoft.com/office/officeart/2005/8/layout/default"/>
    <dgm:cxn modelId="{CDE06CBF-38A2-41C1-8D6B-9E488055FD56}" type="presParOf" srcId="{2F6B2201-E584-4B40-95FA-DEB4F23492D4}" destId="{6205FEB2-86FC-4E1C-81D9-71E6DA852FD4}" srcOrd="9" destOrd="0" presId="urn:microsoft.com/office/officeart/2005/8/layout/default"/>
    <dgm:cxn modelId="{72F2CBA4-AA58-4745-8128-123668DDEBC2}" type="presParOf" srcId="{2F6B2201-E584-4B40-95FA-DEB4F23492D4}" destId="{446644ED-8808-4D3C-AB01-06B5E9C55EDA}"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3DC9A2-F13D-4597-B48D-0C9CEBA6632C}"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AE00928F-B569-4C4D-9C54-5F0E9223B7DF}">
      <dgm:prSet custT="1"/>
      <dgm:spPr/>
      <dgm:t>
        <a:bodyPr/>
        <a:lstStyle/>
        <a:p>
          <a:pPr>
            <a:lnSpc>
              <a:spcPct val="100000"/>
            </a:lnSpc>
          </a:pPr>
          <a:r>
            <a:rPr lang="en-US" sz="1900" b="1" dirty="0">
              <a:latin typeface="Ebrima" panose="02000000000000000000" pitchFamily="2" charset="0"/>
              <a:ea typeface="Ebrima" panose="02000000000000000000" pitchFamily="2" charset="0"/>
              <a:cs typeface="Ebrima" panose="02000000000000000000" pitchFamily="2" charset="0"/>
            </a:rPr>
            <a:t>The algorithm mainly finds the element whose value is smallest from the list or array and place it to the first position of the list or array by shifting elements one position to the right from the first position to the position of smallest element found.</a:t>
          </a:r>
        </a:p>
      </dgm:t>
    </dgm:pt>
    <dgm:pt modelId="{4D56F555-E74E-4508-AB3C-06C725C92EB3}" type="parTrans" cxnId="{B142FA3D-B372-4765-8661-10ECF3D3AD90}">
      <dgm:prSet/>
      <dgm:spPr/>
      <dgm:t>
        <a:bodyPr/>
        <a:lstStyle/>
        <a:p>
          <a:endParaRPr lang="en-US"/>
        </a:p>
      </dgm:t>
    </dgm:pt>
    <dgm:pt modelId="{FD4F07E9-59CF-4BE0-81D0-82C6BFA87678}" type="sibTrans" cxnId="{B142FA3D-B372-4765-8661-10ECF3D3AD90}">
      <dgm:prSet/>
      <dgm:spPr/>
      <dgm:t>
        <a:bodyPr/>
        <a:lstStyle/>
        <a:p>
          <a:endParaRPr lang="en-US"/>
        </a:p>
      </dgm:t>
    </dgm:pt>
    <dgm:pt modelId="{D8358958-084E-44F8-822F-62286E851282}">
      <dgm:prSet custT="1"/>
      <dgm:spPr/>
      <dgm:t>
        <a:bodyPr/>
        <a:lstStyle/>
        <a:p>
          <a:pPr>
            <a:lnSpc>
              <a:spcPct val="100000"/>
            </a:lnSpc>
          </a:pPr>
          <a:r>
            <a:rPr lang="en-US" sz="1900" b="1" dirty="0">
              <a:latin typeface="Ebrima" panose="02000000000000000000" pitchFamily="2" charset="0"/>
              <a:ea typeface="Ebrima" panose="02000000000000000000" pitchFamily="2" charset="0"/>
              <a:cs typeface="Ebrima" panose="02000000000000000000" pitchFamily="2" charset="0"/>
            </a:rPr>
            <a:t>Then find the second smallest element and place to the second position using same technique.</a:t>
          </a:r>
        </a:p>
      </dgm:t>
    </dgm:pt>
    <dgm:pt modelId="{6CD1E71E-B894-4377-A32C-0524B8E6F17A}" type="parTrans" cxnId="{D329263D-7177-4305-99F5-B3F4B01AFCE1}">
      <dgm:prSet/>
      <dgm:spPr/>
      <dgm:t>
        <a:bodyPr/>
        <a:lstStyle/>
        <a:p>
          <a:endParaRPr lang="en-US"/>
        </a:p>
      </dgm:t>
    </dgm:pt>
    <dgm:pt modelId="{5130336C-D135-448C-BB95-C57B87280DB5}" type="sibTrans" cxnId="{D329263D-7177-4305-99F5-B3F4B01AFCE1}">
      <dgm:prSet/>
      <dgm:spPr/>
      <dgm:t>
        <a:bodyPr/>
        <a:lstStyle/>
        <a:p>
          <a:endParaRPr lang="en-US"/>
        </a:p>
      </dgm:t>
    </dgm:pt>
    <dgm:pt modelId="{81D119E7-66EC-4B99-9619-CF10101B8AEB}">
      <dgm:prSet custT="1"/>
      <dgm:spPr/>
      <dgm:t>
        <a:bodyPr/>
        <a:lstStyle/>
        <a:p>
          <a:pPr>
            <a:lnSpc>
              <a:spcPct val="100000"/>
            </a:lnSpc>
          </a:pPr>
          <a:r>
            <a:rPr lang="en-US" sz="1900" b="1" dirty="0">
              <a:latin typeface="Ebrima" panose="02000000000000000000" pitchFamily="2" charset="0"/>
              <a:ea typeface="Ebrima" panose="02000000000000000000" pitchFamily="2" charset="0"/>
              <a:cs typeface="Ebrima" panose="02000000000000000000" pitchFamily="2" charset="0"/>
            </a:rPr>
            <a:t>This technique continues until all the unsorted elements place in the proper position of array.</a:t>
          </a:r>
        </a:p>
      </dgm:t>
    </dgm:pt>
    <dgm:pt modelId="{A1E52512-5E4A-4EAD-990E-1A2C26EC47A0}" type="parTrans" cxnId="{646E3BFA-1AB2-490E-917E-E01D7A7DB758}">
      <dgm:prSet/>
      <dgm:spPr/>
      <dgm:t>
        <a:bodyPr/>
        <a:lstStyle/>
        <a:p>
          <a:endParaRPr lang="en-US"/>
        </a:p>
      </dgm:t>
    </dgm:pt>
    <dgm:pt modelId="{6A2F7665-C932-4812-8D52-597479CC5BFB}" type="sibTrans" cxnId="{646E3BFA-1AB2-490E-917E-E01D7A7DB758}">
      <dgm:prSet/>
      <dgm:spPr/>
      <dgm:t>
        <a:bodyPr/>
        <a:lstStyle/>
        <a:p>
          <a:endParaRPr lang="en-US"/>
        </a:p>
      </dgm:t>
    </dgm:pt>
    <dgm:pt modelId="{A1E8093D-4D11-46BA-AC4A-405FFD17CB37}">
      <dgm:prSet/>
      <dgm:spPr/>
      <dgm:t>
        <a:bodyPr/>
        <a:lstStyle/>
        <a:p>
          <a:pPr>
            <a:lnSpc>
              <a:spcPct val="100000"/>
            </a:lnSpc>
          </a:pPr>
          <a:r>
            <a:rPr lang="en-US" b="1" dirty="0">
              <a:latin typeface="Ebrima" panose="02000000000000000000" pitchFamily="2" charset="0"/>
              <a:ea typeface="Ebrima" panose="02000000000000000000" pitchFamily="2" charset="0"/>
              <a:cs typeface="Ebrima" panose="02000000000000000000" pitchFamily="2" charset="0"/>
            </a:rPr>
            <a:t>It sort elements within same array without using extra memory or space.</a:t>
          </a:r>
        </a:p>
      </dgm:t>
    </dgm:pt>
    <dgm:pt modelId="{974699AB-CDA6-4DE2-8BFB-07635354AE26}" type="parTrans" cxnId="{FB8439AD-3EFC-4915-8981-634E6D0B10A2}">
      <dgm:prSet/>
      <dgm:spPr/>
      <dgm:t>
        <a:bodyPr/>
        <a:lstStyle/>
        <a:p>
          <a:endParaRPr lang="en-US"/>
        </a:p>
      </dgm:t>
    </dgm:pt>
    <dgm:pt modelId="{30BB5DF0-3B8E-44CB-A17F-98F22DB5318A}" type="sibTrans" cxnId="{FB8439AD-3EFC-4915-8981-634E6D0B10A2}">
      <dgm:prSet/>
      <dgm:spPr/>
      <dgm:t>
        <a:bodyPr/>
        <a:lstStyle/>
        <a:p>
          <a:endParaRPr lang="en-US"/>
        </a:p>
      </dgm:t>
    </dgm:pt>
    <dgm:pt modelId="{0EFBAB43-9B5E-428B-820A-58315079DFD7}" type="pres">
      <dgm:prSet presAssocID="{0E3DC9A2-F13D-4597-B48D-0C9CEBA6632C}" presName="root" presStyleCnt="0">
        <dgm:presLayoutVars>
          <dgm:dir/>
          <dgm:resizeHandles val="exact"/>
        </dgm:presLayoutVars>
      </dgm:prSet>
      <dgm:spPr/>
    </dgm:pt>
    <dgm:pt modelId="{11C965E9-0810-43C5-9673-EF42C717E079}" type="pres">
      <dgm:prSet presAssocID="{AE00928F-B569-4C4D-9C54-5F0E9223B7DF}" presName="compNode" presStyleCnt="0"/>
      <dgm:spPr/>
    </dgm:pt>
    <dgm:pt modelId="{426CE8B8-0D88-4128-81E4-4EB797408A7A}" type="pres">
      <dgm:prSet presAssocID="{AE00928F-B569-4C4D-9C54-5F0E9223B7DF}" presName="bgRect" presStyleLbl="bgShp" presStyleIdx="0" presStyleCnt="3"/>
      <dgm:spPr/>
    </dgm:pt>
    <dgm:pt modelId="{47EEE24B-D203-4D11-8CC5-78224724E6E8}" type="pres">
      <dgm:prSet presAssocID="{AE00928F-B569-4C4D-9C54-5F0E9223B7D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3DDB1947-A051-4AC5-B0D8-8E9C170F98E1}" type="pres">
      <dgm:prSet presAssocID="{AE00928F-B569-4C4D-9C54-5F0E9223B7DF}" presName="spaceRect" presStyleCnt="0"/>
      <dgm:spPr/>
    </dgm:pt>
    <dgm:pt modelId="{A49B9DF5-2E36-49CE-9324-D6DD5579EE7E}" type="pres">
      <dgm:prSet presAssocID="{AE00928F-B569-4C4D-9C54-5F0E9223B7DF}" presName="parTx" presStyleLbl="revTx" presStyleIdx="0" presStyleCnt="4">
        <dgm:presLayoutVars>
          <dgm:chMax val="0"/>
          <dgm:chPref val="0"/>
        </dgm:presLayoutVars>
      </dgm:prSet>
      <dgm:spPr/>
    </dgm:pt>
    <dgm:pt modelId="{43BF7280-EB51-410D-BD0A-D3E581FC0FC1}" type="pres">
      <dgm:prSet presAssocID="{FD4F07E9-59CF-4BE0-81D0-82C6BFA87678}" presName="sibTrans" presStyleCnt="0"/>
      <dgm:spPr/>
    </dgm:pt>
    <dgm:pt modelId="{FD27FB1F-7136-4249-80B5-0EB73784F5B4}" type="pres">
      <dgm:prSet presAssocID="{D8358958-084E-44F8-822F-62286E851282}" presName="compNode" presStyleCnt="0"/>
      <dgm:spPr/>
    </dgm:pt>
    <dgm:pt modelId="{C0950B3A-AA60-4FBD-A2B1-347D9259D1B2}" type="pres">
      <dgm:prSet presAssocID="{D8358958-084E-44F8-822F-62286E851282}" presName="bgRect" presStyleLbl="bgShp" presStyleIdx="1" presStyleCnt="3"/>
      <dgm:spPr/>
    </dgm:pt>
    <dgm:pt modelId="{427092FC-29D4-4668-A49C-6AE986BFD726}" type="pres">
      <dgm:prSet presAssocID="{D8358958-084E-44F8-822F-62286E85128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CB714CBA-2E6F-4CAF-B3D2-FE9F0080C815}" type="pres">
      <dgm:prSet presAssocID="{D8358958-084E-44F8-822F-62286E851282}" presName="spaceRect" presStyleCnt="0"/>
      <dgm:spPr/>
    </dgm:pt>
    <dgm:pt modelId="{8784B665-5195-4498-B608-3F0D1CBA86AF}" type="pres">
      <dgm:prSet presAssocID="{D8358958-084E-44F8-822F-62286E851282}" presName="parTx" presStyleLbl="revTx" presStyleIdx="1" presStyleCnt="4">
        <dgm:presLayoutVars>
          <dgm:chMax val="0"/>
          <dgm:chPref val="0"/>
        </dgm:presLayoutVars>
      </dgm:prSet>
      <dgm:spPr/>
    </dgm:pt>
    <dgm:pt modelId="{DAB7A005-CD34-4C93-BA72-6AA08CCB616A}" type="pres">
      <dgm:prSet presAssocID="{5130336C-D135-448C-BB95-C57B87280DB5}" presName="sibTrans" presStyleCnt="0"/>
      <dgm:spPr/>
    </dgm:pt>
    <dgm:pt modelId="{B0D3EE96-322B-4BB4-BC60-1875126F80DB}" type="pres">
      <dgm:prSet presAssocID="{81D119E7-66EC-4B99-9619-CF10101B8AEB}" presName="compNode" presStyleCnt="0"/>
      <dgm:spPr/>
    </dgm:pt>
    <dgm:pt modelId="{DC90FCAC-3513-4F89-A71F-B01B98DE277D}" type="pres">
      <dgm:prSet presAssocID="{81D119E7-66EC-4B99-9619-CF10101B8AEB}" presName="bgRect" presStyleLbl="bgShp" presStyleIdx="2" presStyleCnt="3"/>
      <dgm:spPr/>
    </dgm:pt>
    <dgm:pt modelId="{F14ABF71-0D84-41CF-BFEA-F18D2117C2D5}" type="pres">
      <dgm:prSet presAssocID="{81D119E7-66EC-4B99-9619-CF10101B8AE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row Circle"/>
        </a:ext>
      </dgm:extLst>
    </dgm:pt>
    <dgm:pt modelId="{9A8EFBDE-EAAA-4A22-AD84-4BD99915936F}" type="pres">
      <dgm:prSet presAssocID="{81D119E7-66EC-4B99-9619-CF10101B8AEB}" presName="spaceRect" presStyleCnt="0"/>
      <dgm:spPr/>
    </dgm:pt>
    <dgm:pt modelId="{B268A6DA-8F73-40F0-B7AA-93E3A342F3BD}" type="pres">
      <dgm:prSet presAssocID="{81D119E7-66EC-4B99-9619-CF10101B8AEB}" presName="parTx" presStyleLbl="revTx" presStyleIdx="2" presStyleCnt="4">
        <dgm:presLayoutVars>
          <dgm:chMax val="0"/>
          <dgm:chPref val="0"/>
        </dgm:presLayoutVars>
      </dgm:prSet>
      <dgm:spPr/>
    </dgm:pt>
    <dgm:pt modelId="{C2F24217-D416-4062-9B06-CF567EF7D896}" type="pres">
      <dgm:prSet presAssocID="{81D119E7-66EC-4B99-9619-CF10101B8AEB}" presName="desTx" presStyleLbl="revTx" presStyleIdx="3" presStyleCnt="4">
        <dgm:presLayoutVars/>
      </dgm:prSet>
      <dgm:spPr/>
    </dgm:pt>
  </dgm:ptLst>
  <dgm:cxnLst>
    <dgm:cxn modelId="{77458B0C-35D2-437A-BE07-D62088080B73}" type="presOf" srcId="{D8358958-084E-44F8-822F-62286E851282}" destId="{8784B665-5195-4498-B608-3F0D1CBA86AF}" srcOrd="0" destOrd="0" presId="urn:microsoft.com/office/officeart/2018/2/layout/IconVerticalSolidList"/>
    <dgm:cxn modelId="{66A38E10-2828-4298-BE66-469BACF311C3}" type="presOf" srcId="{A1E8093D-4D11-46BA-AC4A-405FFD17CB37}" destId="{C2F24217-D416-4062-9B06-CF567EF7D896}" srcOrd="0" destOrd="0" presId="urn:microsoft.com/office/officeart/2018/2/layout/IconVerticalSolidList"/>
    <dgm:cxn modelId="{D329263D-7177-4305-99F5-B3F4B01AFCE1}" srcId="{0E3DC9A2-F13D-4597-B48D-0C9CEBA6632C}" destId="{D8358958-084E-44F8-822F-62286E851282}" srcOrd="1" destOrd="0" parTransId="{6CD1E71E-B894-4377-A32C-0524B8E6F17A}" sibTransId="{5130336C-D135-448C-BB95-C57B87280DB5}"/>
    <dgm:cxn modelId="{B142FA3D-B372-4765-8661-10ECF3D3AD90}" srcId="{0E3DC9A2-F13D-4597-B48D-0C9CEBA6632C}" destId="{AE00928F-B569-4C4D-9C54-5F0E9223B7DF}" srcOrd="0" destOrd="0" parTransId="{4D56F555-E74E-4508-AB3C-06C725C92EB3}" sibTransId="{FD4F07E9-59CF-4BE0-81D0-82C6BFA87678}"/>
    <dgm:cxn modelId="{332E0683-2E7C-4F37-883A-BCB81141CB7F}" type="presOf" srcId="{81D119E7-66EC-4B99-9619-CF10101B8AEB}" destId="{B268A6DA-8F73-40F0-B7AA-93E3A342F3BD}" srcOrd="0" destOrd="0" presId="urn:microsoft.com/office/officeart/2018/2/layout/IconVerticalSolidList"/>
    <dgm:cxn modelId="{22FFC98D-4B97-4599-A973-62EF53395DC3}" type="presOf" srcId="{0E3DC9A2-F13D-4597-B48D-0C9CEBA6632C}" destId="{0EFBAB43-9B5E-428B-820A-58315079DFD7}" srcOrd="0" destOrd="0" presId="urn:microsoft.com/office/officeart/2018/2/layout/IconVerticalSolidList"/>
    <dgm:cxn modelId="{2E0B1590-63C2-4C32-B998-FA1638E73304}" type="presOf" srcId="{AE00928F-B569-4C4D-9C54-5F0E9223B7DF}" destId="{A49B9DF5-2E36-49CE-9324-D6DD5579EE7E}" srcOrd="0" destOrd="0" presId="urn:microsoft.com/office/officeart/2018/2/layout/IconVerticalSolidList"/>
    <dgm:cxn modelId="{FB8439AD-3EFC-4915-8981-634E6D0B10A2}" srcId="{81D119E7-66EC-4B99-9619-CF10101B8AEB}" destId="{A1E8093D-4D11-46BA-AC4A-405FFD17CB37}" srcOrd="0" destOrd="0" parTransId="{974699AB-CDA6-4DE2-8BFB-07635354AE26}" sibTransId="{30BB5DF0-3B8E-44CB-A17F-98F22DB5318A}"/>
    <dgm:cxn modelId="{646E3BFA-1AB2-490E-917E-E01D7A7DB758}" srcId="{0E3DC9A2-F13D-4597-B48D-0C9CEBA6632C}" destId="{81D119E7-66EC-4B99-9619-CF10101B8AEB}" srcOrd="2" destOrd="0" parTransId="{A1E52512-5E4A-4EAD-990E-1A2C26EC47A0}" sibTransId="{6A2F7665-C932-4812-8D52-597479CC5BFB}"/>
    <dgm:cxn modelId="{DDCE9718-2092-4B10-B604-0CF60A825A13}" type="presParOf" srcId="{0EFBAB43-9B5E-428B-820A-58315079DFD7}" destId="{11C965E9-0810-43C5-9673-EF42C717E079}" srcOrd="0" destOrd="0" presId="urn:microsoft.com/office/officeart/2018/2/layout/IconVerticalSolidList"/>
    <dgm:cxn modelId="{FC5C0CB1-B967-4101-A658-54601E802868}" type="presParOf" srcId="{11C965E9-0810-43C5-9673-EF42C717E079}" destId="{426CE8B8-0D88-4128-81E4-4EB797408A7A}" srcOrd="0" destOrd="0" presId="urn:microsoft.com/office/officeart/2018/2/layout/IconVerticalSolidList"/>
    <dgm:cxn modelId="{BF0B6868-A2A7-43E7-98DE-8FF0760C81F5}" type="presParOf" srcId="{11C965E9-0810-43C5-9673-EF42C717E079}" destId="{47EEE24B-D203-4D11-8CC5-78224724E6E8}" srcOrd="1" destOrd="0" presId="urn:microsoft.com/office/officeart/2018/2/layout/IconVerticalSolidList"/>
    <dgm:cxn modelId="{4F852C69-B6C3-42CA-81A9-D474903758DC}" type="presParOf" srcId="{11C965E9-0810-43C5-9673-EF42C717E079}" destId="{3DDB1947-A051-4AC5-B0D8-8E9C170F98E1}" srcOrd="2" destOrd="0" presId="urn:microsoft.com/office/officeart/2018/2/layout/IconVerticalSolidList"/>
    <dgm:cxn modelId="{D8E708EF-20AB-4EF1-8A68-D4723297448D}" type="presParOf" srcId="{11C965E9-0810-43C5-9673-EF42C717E079}" destId="{A49B9DF5-2E36-49CE-9324-D6DD5579EE7E}" srcOrd="3" destOrd="0" presId="urn:microsoft.com/office/officeart/2018/2/layout/IconVerticalSolidList"/>
    <dgm:cxn modelId="{0D9EB29B-34FE-494A-A748-909A20B14007}" type="presParOf" srcId="{0EFBAB43-9B5E-428B-820A-58315079DFD7}" destId="{43BF7280-EB51-410D-BD0A-D3E581FC0FC1}" srcOrd="1" destOrd="0" presId="urn:microsoft.com/office/officeart/2018/2/layout/IconVerticalSolidList"/>
    <dgm:cxn modelId="{792463A0-507B-410C-9EF0-F898839B33F9}" type="presParOf" srcId="{0EFBAB43-9B5E-428B-820A-58315079DFD7}" destId="{FD27FB1F-7136-4249-80B5-0EB73784F5B4}" srcOrd="2" destOrd="0" presId="urn:microsoft.com/office/officeart/2018/2/layout/IconVerticalSolidList"/>
    <dgm:cxn modelId="{01D0823E-1829-45F2-AF1D-D01D36C3B5E7}" type="presParOf" srcId="{FD27FB1F-7136-4249-80B5-0EB73784F5B4}" destId="{C0950B3A-AA60-4FBD-A2B1-347D9259D1B2}" srcOrd="0" destOrd="0" presId="urn:microsoft.com/office/officeart/2018/2/layout/IconVerticalSolidList"/>
    <dgm:cxn modelId="{D2F64871-7A10-4BF9-88C1-5CA079F609C2}" type="presParOf" srcId="{FD27FB1F-7136-4249-80B5-0EB73784F5B4}" destId="{427092FC-29D4-4668-A49C-6AE986BFD726}" srcOrd="1" destOrd="0" presId="urn:microsoft.com/office/officeart/2018/2/layout/IconVerticalSolidList"/>
    <dgm:cxn modelId="{AF6C33D1-272E-40FE-A6F6-8C28B8893088}" type="presParOf" srcId="{FD27FB1F-7136-4249-80B5-0EB73784F5B4}" destId="{CB714CBA-2E6F-4CAF-B3D2-FE9F0080C815}" srcOrd="2" destOrd="0" presId="urn:microsoft.com/office/officeart/2018/2/layout/IconVerticalSolidList"/>
    <dgm:cxn modelId="{0153D539-064B-44B9-AED0-F0EC017BF27B}" type="presParOf" srcId="{FD27FB1F-7136-4249-80B5-0EB73784F5B4}" destId="{8784B665-5195-4498-B608-3F0D1CBA86AF}" srcOrd="3" destOrd="0" presId="urn:microsoft.com/office/officeart/2018/2/layout/IconVerticalSolidList"/>
    <dgm:cxn modelId="{DC0D3DBB-B384-46B6-A632-A1B434CA0821}" type="presParOf" srcId="{0EFBAB43-9B5E-428B-820A-58315079DFD7}" destId="{DAB7A005-CD34-4C93-BA72-6AA08CCB616A}" srcOrd="3" destOrd="0" presId="urn:microsoft.com/office/officeart/2018/2/layout/IconVerticalSolidList"/>
    <dgm:cxn modelId="{9EFF0834-94D2-42F9-ADAA-2453927ABD64}" type="presParOf" srcId="{0EFBAB43-9B5E-428B-820A-58315079DFD7}" destId="{B0D3EE96-322B-4BB4-BC60-1875126F80DB}" srcOrd="4" destOrd="0" presId="urn:microsoft.com/office/officeart/2018/2/layout/IconVerticalSolidList"/>
    <dgm:cxn modelId="{D5DD4E44-0256-4B4A-8653-3E53B17CAFA5}" type="presParOf" srcId="{B0D3EE96-322B-4BB4-BC60-1875126F80DB}" destId="{DC90FCAC-3513-4F89-A71F-B01B98DE277D}" srcOrd="0" destOrd="0" presId="urn:microsoft.com/office/officeart/2018/2/layout/IconVerticalSolidList"/>
    <dgm:cxn modelId="{62363CC9-1264-472A-B5DB-2F62F72A9C21}" type="presParOf" srcId="{B0D3EE96-322B-4BB4-BC60-1875126F80DB}" destId="{F14ABF71-0D84-41CF-BFEA-F18D2117C2D5}" srcOrd="1" destOrd="0" presId="urn:microsoft.com/office/officeart/2018/2/layout/IconVerticalSolidList"/>
    <dgm:cxn modelId="{9BFD1314-6B2A-4739-9A4F-D4337A656DC4}" type="presParOf" srcId="{B0D3EE96-322B-4BB4-BC60-1875126F80DB}" destId="{9A8EFBDE-EAAA-4A22-AD84-4BD99915936F}" srcOrd="2" destOrd="0" presId="urn:microsoft.com/office/officeart/2018/2/layout/IconVerticalSolidList"/>
    <dgm:cxn modelId="{DD339FA1-5E62-4C54-A345-DBADD116B759}" type="presParOf" srcId="{B0D3EE96-322B-4BB4-BC60-1875126F80DB}" destId="{B268A6DA-8F73-40F0-B7AA-93E3A342F3BD}" srcOrd="3" destOrd="0" presId="urn:microsoft.com/office/officeart/2018/2/layout/IconVerticalSolidList"/>
    <dgm:cxn modelId="{F760A661-95EE-4361-BC22-5EB907DE741B}" type="presParOf" srcId="{B0D3EE96-322B-4BB4-BC60-1875126F80DB}" destId="{C2F24217-D416-4062-9B06-CF567EF7D89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0164F2-FB08-461A-8068-6B4E8A5CCE2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676AA9D-B76F-48A3-83C0-51FCBE52DAD1}">
      <dgm:prSet custT="1"/>
      <dgm:spPr/>
      <dgm:t>
        <a:bodyPr/>
        <a:lstStyle/>
        <a:p>
          <a:pPr>
            <a:lnSpc>
              <a:spcPct val="100000"/>
            </a:lnSpc>
          </a:pPr>
          <a:r>
            <a:rPr lang="en-US" sz="1900" dirty="0">
              <a:latin typeface="Ebrima" panose="02000000000000000000" pitchFamily="2" charset="0"/>
              <a:ea typeface="Ebrima" panose="02000000000000000000" pitchFamily="2" charset="0"/>
              <a:cs typeface="Ebrima" panose="02000000000000000000" pitchFamily="2" charset="0"/>
            </a:rPr>
            <a:t>This paper proposed a new technique for sorting algorithm, MinFinder, that is stable and in place sorting by reducing the memory consumption in conjunction with solving the sorting problem without any conventional swapping technique.</a:t>
          </a:r>
        </a:p>
      </dgm:t>
    </dgm:pt>
    <dgm:pt modelId="{A5784DD4-85A4-4513-958D-E4806F9D4934}" type="parTrans" cxnId="{C4A52F1A-66E2-46D5-A5F4-4D5392DB40A2}">
      <dgm:prSet/>
      <dgm:spPr/>
      <dgm:t>
        <a:bodyPr/>
        <a:lstStyle/>
        <a:p>
          <a:endParaRPr lang="en-US"/>
        </a:p>
      </dgm:t>
    </dgm:pt>
    <dgm:pt modelId="{C4944C5C-632E-4A2F-8A41-4B122FC6E1BA}" type="sibTrans" cxnId="{C4A52F1A-66E2-46D5-A5F4-4D5392DB40A2}">
      <dgm:prSet/>
      <dgm:spPr/>
      <dgm:t>
        <a:bodyPr/>
        <a:lstStyle/>
        <a:p>
          <a:endParaRPr lang="en-US"/>
        </a:p>
      </dgm:t>
    </dgm:pt>
    <dgm:pt modelId="{6F9FB5D5-4AEE-4A01-B772-A88A02359152}">
      <dgm:prSet custT="1"/>
      <dgm:spPr/>
      <dgm:t>
        <a:bodyPr/>
        <a:lstStyle/>
        <a:p>
          <a:pPr>
            <a:lnSpc>
              <a:spcPct val="100000"/>
            </a:lnSpc>
          </a:pPr>
          <a:r>
            <a:rPr lang="en-US" sz="2000" dirty="0">
              <a:latin typeface="Ebrima" panose="02000000000000000000" pitchFamily="2" charset="0"/>
              <a:ea typeface="Ebrima" panose="02000000000000000000" pitchFamily="2" charset="0"/>
              <a:cs typeface="Ebrima" panose="02000000000000000000" pitchFamily="2" charset="0"/>
            </a:rPr>
            <a:t>According to the time and space complexity analysis, MinFinder takes less time than some popular conventional sorting algorithms like Selection sort, bubble sort etc..</a:t>
          </a:r>
        </a:p>
      </dgm:t>
    </dgm:pt>
    <dgm:pt modelId="{8B335C0D-FAE3-493D-BAF5-123DBEA82304}" type="parTrans" cxnId="{E5D01FC5-2B13-4F3D-871E-0DDBEEF59036}">
      <dgm:prSet/>
      <dgm:spPr/>
      <dgm:t>
        <a:bodyPr/>
        <a:lstStyle/>
        <a:p>
          <a:endParaRPr lang="en-US"/>
        </a:p>
      </dgm:t>
    </dgm:pt>
    <dgm:pt modelId="{BBB09091-4536-40E0-96BA-49A1E336C6DC}" type="sibTrans" cxnId="{E5D01FC5-2B13-4F3D-871E-0DDBEEF59036}">
      <dgm:prSet/>
      <dgm:spPr/>
      <dgm:t>
        <a:bodyPr/>
        <a:lstStyle/>
        <a:p>
          <a:endParaRPr lang="en-US"/>
        </a:p>
      </dgm:t>
    </dgm:pt>
    <dgm:pt modelId="{35A0C283-345A-4A25-9EAB-8F82F6B14730}" type="pres">
      <dgm:prSet presAssocID="{020164F2-FB08-461A-8068-6B4E8A5CCE2C}" presName="root" presStyleCnt="0">
        <dgm:presLayoutVars>
          <dgm:dir/>
          <dgm:resizeHandles val="exact"/>
        </dgm:presLayoutVars>
      </dgm:prSet>
      <dgm:spPr/>
    </dgm:pt>
    <dgm:pt modelId="{D596F1D3-8836-45C3-9261-CA6CFD390155}" type="pres">
      <dgm:prSet presAssocID="{1676AA9D-B76F-48A3-83C0-51FCBE52DAD1}" presName="compNode" presStyleCnt="0"/>
      <dgm:spPr/>
    </dgm:pt>
    <dgm:pt modelId="{06F6D13D-975A-41B2-8C6B-4F2870193242}" type="pres">
      <dgm:prSet presAssocID="{1676AA9D-B76F-48A3-83C0-51FCBE52DAD1}" presName="bgRect" presStyleLbl="bgShp" presStyleIdx="0" presStyleCnt="2"/>
      <dgm:spPr/>
    </dgm:pt>
    <dgm:pt modelId="{2812B445-C5B2-40BC-B027-F00D6279EC97}" type="pres">
      <dgm:prSet presAssocID="{1676AA9D-B76F-48A3-83C0-51FCBE52DAD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917A45C-78EC-4525-96B4-2BB112377C7E}" type="pres">
      <dgm:prSet presAssocID="{1676AA9D-B76F-48A3-83C0-51FCBE52DAD1}" presName="spaceRect" presStyleCnt="0"/>
      <dgm:spPr/>
    </dgm:pt>
    <dgm:pt modelId="{91413E3B-F542-4E60-8BC9-1285B40FC266}" type="pres">
      <dgm:prSet presAssocID="{1676AA9D-B76F-48A3-83C0-51FCBE52DAD1}" presName="parTx" presStyleLbl="revTx" presStyleIdx="0" presStyleCnt="2">
        <dgm:presLayoutVars>
          <dgm:chMax val="0"/>
          <dgm:chPref val="0"/>
        </dgm:presLayoutVars>
      </dgm:prSet>
      <dgm:spPr/>
    </dgm:pt>
    <dgm:pt modelId="{64A82922-BD04-4114-AE94-14C4649323F9}" type="pres">
      <dgm:prSet presAssocID="{C4944C5C-632E-4A2F-8A41-4B122FC6E1BA}" presName="sibTrans" presStyleCnt="0"/>
      <dgm:spPr/>
    </dgm:pt>
    <dgm:pt modelId="{C51A99BC-B194-42A6-8052-1010970528CD}" type="pres">
      <dgm:prSet presAssocID="{6F9FB5D5-4AEE-4A01-B772-A88A02359152}" presName="compNode" presStyleCnt="0"/>
      <dgm:spPr/>
    </dgm:pt>
    <dgm:pt modelId="{E768B380-5DDD-4D2C-B521-7B110B4336FF}" type="pres">
      <dgm:prSet presAssocID="{6F9FB5D5-4AEE-4A01-B772-A88A02359152}" presName="bgRect" presStyleLbl="bgShp" presStyleIdx="1" presStyleCnt="2"/>
      <dgm:spPr/>
    </dgm:pt>
    <dgm:pt modelId="{DD454645-786A-432A-9776-812FD2F1E2F4}" type="pres">
      <dgm:prSet presAssocID="{6F9FB5D5-4AEE-4A01-B772-A88A0235915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B77A64A8-38D8-495C-AEE5-DBAFD9CAE175}" type="pres">
      <dgm:prSet presAssocID="{6F9FB5D5-4AEE-4A01-B772-A88A02359152}" presName="spaceRect" presStyleCnt="0"/>
      <dgm:spPr/>
    </dgm:pt>
    <dgm:pt modelId="{F7062597-842D-4EC4-9931-27F414981F6A}" type="pres">
      <dgm:prSet presAssocID="{6F9FB5D5-4AEE-4A01-B772-A88A02359152}" presName="parTx" presStyleLbl="revTx" presStyleIdx="1" presStyleCnt="2">
        <dgm:presLayoutVars>
          <dgm:chMax val="0"/>
          <dgm:chPref val="0"/>
        </dgm:presLayoutVars>
      </dgm:prSet>
      <dgm:spPr/>
    </dgm:pt>
  </dgm:ptLst>
  <dgm:cxnLst>
    <dgm:cxn modelId="{EDF22618-A512-4F6E-97E2-EA82FD31A8F7}" type="presOf" srcId="{020164F2-FB08-461A-8068-6B4E8A5CCE2C}" destId="{35A0C283-345A-4A25-9EAB-8F82F6B14730}" srcOrd="0" destOrd="0" presId="urn:microsoft.com/office/officeart/2018/2/layout/IconVerticalSolidList"/>
    <dgm:cxn modelId="{C4A52F1A-66E2-46D5-A5F4-4D5392DB40A2}" srcId="{020164F2-FB08-461A-8068-6B4E8A5CCE2C}" destId="{1676AA9D-B76F-48A3-83C0-51FCBE52DAD1}" srcOrd="0" destOrd="0" parTransId="{A5784DD4-85A4-4513-958D-E4806F9D4934}" sibTransId="{C4944C5C-632E-4A2F-8A41-4B122FC6E1BA}"/>
    <dgm:cxn modelId="{14C53D1B-5113-4AC5-9F3E-45633DBA99C2}" type="presOf" srcId="{6F9FB5D5-4AEE-4A01-B772-A88A02359152}" destId="{F7062597-842D-4EC4-9931-27F414981F6A}" srcOrd="0" destOrd="0" presId="urn:microsoft.com/office/officeart/2018/2/layout/IconVerticalSolidList"/>
    <dgm:cxn modelId="{A3AD90BB-E19A-4399-A98F-EAEF25FED622}" type="presOf" srcId="{1676AA9D-B76F-48A3-83C0-51FCBE52DAD1}" destId="{91413E3B-F542-4E60-8BC9-1285B40FC266}" srcOrd="0" destOrd="0" presId="urn:microsoft.com/office/officeart/2018/2/layout/IconVerticalSolidList"/>
    <dgm:cxn modelId="{E5D01FC5-2B13-4F3D-871E-0DDBEEF59036}" srcId="{020164F2-FB08-461A-8068-6B4E8A5CCE2C}" destId="{6F9FB5D5-4AEE-4A01-B772-A88A02359152}" srcOrd="1" destOrd="0" parTransId="{8B335C0D-FAE3-493D-BAF5-123DBEA82304}" sibTransId="{BBB09091-4536-40E0-96BA-49A1E336C6DC}"/>
    <dgm:cxn modelId="{0B50FE44-4DFC-48B8-A591-6A8CCFE1E9F0}" type="presParOf" srcId="{35A0C283-345A-4A25-9EAB-8F82F6B14730}" destId="{D596F1D3-8836-45C3-9261-CA6CFD390155}" srcOrd="0" destOrd="0" presId="urn:microsoft.com/office/officeart/2018/2/layout/IconVerticalSolidList"/>
    <dgm:cxn modelId="{61A095EC-20B3-45C7-A0A1-4FAF9BD8EB25}" type="presParOf" srcId="{D596F1D3-8836-45C3-9261-CA6CFD390155}" destId="{06F6D13D-975A-41B2-8C6B-4F2870193242}" srcOrd="0" destOrd="0" presId="urn:microsoft.com/office/officeart/2018/2/layout/IconVerticalSolidList"/>
    <dgm:cxn modelId="{DC569589-270C-4F05-8659-17FB4CCC1873}" type="presParOf" srcId="{D596F1D3-8836-45C3-9261-CA6CFD390155}" destId="{2812B445-C5B2-40BC-B027-F00D6279EC97}" srcOrd="1" destOrd="0" presId="urn:microsoft.com/office/officeart/2018/2/layout/IconVerticalSolidList"/>
    <dgm:cxn modelId="{79BAD00C-6296-487F-AFC0-B14618FBF195}" type="presParOf" srcId="{D596F1D3-8836-45C3-9261-CA6CFD390155}" destId="{1917A45C-78EC-4525-96B4-2BB112377C7E}" srcOrd="2" destOrd="0" presId="urn:microsoft.com/office/officeart/2018/2/layout/IconVerticalSolidList"/>
    <dgm:cxn modelId="{F11CDF84-4ACC-4A2D-9117-4087759DF1BE}" type="presParOf" srcId="{D596F1D3-8836-45C3-9261-CA6CFD390155}" destId="{91413E3B-F542-4E60-8BC9-1285B40FC266}" srcOrd="3" destOrd="0" presId="urn:microsoft.com/office/officeart/2018/2/layout/IconVerticalSolidList"/>
    <dgm:cxn modelId="{5A8261AA-8982-4CD3-81FD-3435DF157702}" type="presParOf" srcId="{35A0C283-345A-4A25-9EAB-8F82F6B14730}" destId="{64A82922-BD04-4114-AE94-14C4649323F9}" srcOrd="1" destOrd="0" presId="urn:microsoft.com/office/officeart/2018/2/layout/IconVerticalSolidList"/>
    <dgm:cxn modelId="{1D0036D0-717D-4DA3-B877-338D2D9D7EF0}" type="presParOf" srcId="{35A0C283-345A-4A25-9EAB-8F82F6B14730}" destId="{C51A99BC-B194-42A6-8052-1010970528CD}" srcOrd="2" destOrd="0" presId="urn:microsoft.com/office/officeart/2018/2/layout/IconVerticalSolidList"/>
    <dgm:cxn modelId="{F1B4C08A-2148-4FD4-B5CC-127095423E5F}" type="presParOf" srcId="{C51A99BC-B194-42A6-8052-1010970528CD}" destId="{E768B380-5DDD-4D2C-B521-7B110B4336FF}" srcOrd="0" destOrd="0" presId="urn:microsoft.com/office/officeart/2018/2/layout/IconVerticalSolidList"/>
    <dgm:cxn modelId="{3A09093A-56B2-4CBB-BFBC-21AC2341F34A}" type="presParOf" srcId="{C51A99BC-B194-42A6-8052-1010970528CD}" destId="{DD454645-786A-432A-9776-812FD2F1E2F4}" srcOrd="1" destOrd="0" presId="urn:microsoft.com/office/officeart/2018/2/layout/IconVerticalSolidList"/>
    <dgm:cxn modelId="{6D97E364-A57A-4EAC-A4D9-B201FEE63D49}" type="presParOf" srcId="{C51A99BC-B194-42A6-8052-1010970528CD}" destId="{B77A64A8-38D8-495C-AEE5-DBAFD9CAE175}" srcOrd="2" destOrd="0" presId="urn:microsoft.com/office/officeart/2018/2/layout/IconVerticalSolidList"/>
    <dgm:cxn modelId="{52AB3915-669E-47E4-BF3C-3945E6EB57D3}" type="presParOf" srcId="{C51A99BC-B194-42A6-8052-1010970528CD}" destId="{F7062597-842D-4EC4-9931-27F414981F6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D68A9-7FAA-45B8-B2B0-BCB0B63B92AD}">
      <dsp:nvSpPr>
        <dsp:cNvPr id="0" name=""/>
        <dsp:cNvSpPr/>
      </dsp:nvSpPr>
      <dsp:spPr>
        <a:xfrm>
          <a:off x="739209" y="41737"/>
          <a:ext cx="3280826" cy="1020192"/>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kern="1200" dirty="0">
              <a:latin typeface="Ebrima" panose="02000000000000000000" pitchFamily="2" charset="0"/>
              <a:ea typeface="Ebrima" panose="02000000000000000000" pitchFamily="2" charset="0"/>
              <a:cs typeface="Ebrima" panose="02000000000000000000" pitchFamily="2" charset="0"/>
            </a:rPr>
            <a:t>Introduction</a:t>
          </a:r>
          <a:endParaRPr lang="en-US" sz="1800" kern="1200" dirty="0">
            <a:latin typeface="Ebrima" panose="02000000000000000000" pitchFamily="2" charset="0"/>
            <a:ea typeface="Ebrima" panose="02000000000000000000" pitchFamily="2" charset="0"/>
            <a:cs typeface="Ebrima" panose="02000000000000000000" pitchFamily="2" charset="0"/>
          </a:endParaRPr>
        </a:p>
      </dsp:txBody>
      <dsp:txXfrm>
        <a:off x="739209" y="41737"/>
        <a:ext cx="3280826" cy="1020192"/>
      </dsp:txXfrm>
    </dsp:sp>
    <dsp:sp modelId="{2194C8BD-F47F-4561-A29B-A7535DDFBEDB}">
      <dsp:nvSpPr>
        <dsp:cNvPr id="0" name=""/>
        <dsp:cNvSpPr/>
      </dsp:nvSpPr>
      <dsp:spPr>
        <a:xfrm>
          <a:off x="4348119" y="3696"/>
          <a:ext cx="3280826" cy="1096275"/>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kern="1200" dirty="0">
              <a:latin typeface="Ebrima" panose="02000000000000000000" pitchFamily="2" charset="0"/>
              <a:ea typeface="Ebrima" panose="02000000000000000000" pitchFamily="2" charset="0"/>
              <a:cs typeface="Ebrima" panose="02000000000000000000" pitchFamily="2" charset="0"/>
            </a:rPr>
            <a:t>Sorting Categories</a:t>
          </a:r>
          <a:endParaRPr lang="en-US" sz="1800" kern="1200" dirty="0">
            <a:latin typeface="Ebrima" panose="02000000000000000000" pitchFamily="2" charset="0"/>
            <a:ea typeface="Ebrima" panose="02000000000000000000" pitchFamily="2" charset="0"/>
            <a:cs typeface="Ebrima" panose="02000000000000000000" pitchFamily="2" charset="0"/>
          </a:endParaRPr>
        </a:p>
      </dsp:txBody>
      <dsp:txXfrm>
        <a:off x="4348119" y="3696"/>
        <a:ext cx="3280826" cy="1096275"/>
      </dsp:txXfrm>
    </dsp:sp>
    <dsp:sp modelId="{4C96A02E-6E68-46FD-B7CF-2AC9D82592BA}">
      <dsp:nvSpPr>
        <dsp:cNvPr id="0" name=""/>
        <dsp:cNvSpPr/>
      </dsp:nvSpPr>
      <dsp:spPr>
        <a:xfrm>
          <a:off x="7957028" y="16383"/>
          <a:ext cx="3280826" cy="1070901"/>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kern="1200" dirty="0">
              <a:latin typeface="Ebrima" panose="02000000000000000000" pitchFamily="2" charset="0"/>
              <a:ea typeface="Ebrima" panose="02000000000000000000" pitchFamily="2" charset="0"/>
              <a:cs typeface="Ebrima" panose="02000000000000000000" pitchFamily="2" charset="0"/>
            </a:rPr>
            <a:t>Different Sorting Algorithms</a:t>
          </a:r>
          <a:endParaRPr lang="en-US" sz="1800" kern="1200" dirty="0">
            <a:latin typeface="Ebrima" panose="02000000000000000000" pitchFamily="2" charset="0"/>
            <a:ea typeface="Ebrima" panose="02000000000000000000" pitchFamily="2" charset="0"/>
            <a:cs typeface="Ebrima" panose="02000000000000000000" pitchFamily="2" charset="0"/>
          </a:endParaRPr>
        </a:p>
      </dsp:txBody>
      <dsp:txXfrm>
        <a:off x="7957028" y="16383"/>
        <a:ext cx="3280826" cy="1070901"/>
      </dsp:txXfrm>
    </dsp:sp>
    <dsp:sp modelId="{F61ED0BB-5DFD-480B-AD62-BA480B1AD248}">
      <dsp:nvSpPr>
        <dsp:cNvPr id="0" name=""/>
        <dsp:cNvSpPr/>
      </dsp:nvSpPr>
      <dsp:spPr>
        <a:xfrm>
          <a:off x="739209" y="1428054"/>
          <a:ext cx="3280826" cy="998322"/>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Ebrima" panose="02000000000000000000" pitchFamily="2" charset="0"/>
              <a:ea typeface="Ebrima" panose="02000000000000000000" pitchFamily="2" charset="0"/>
              <a:cs typeface="Ebrima" panose="02000000000000000000" pitchFamily="2" charset="0"/>
            </a:rPr>
            <a:t>Types of sorting algorithms while developing a new algorithm for sorting task</a:t>
          </a:r>
          <a:endParaRPr lang="en-ZA" sz="1800" kern="1200" dirty="0">
            <a:latin typeface="Ebrima" panose="02000000000000000000" pitchFamily="2" charset="0"/>
            <a:ea typeface="Ebrima" panose="02000000000000000000" pitchFamily="2" charset="0"/>
            <a:cs typeface="Ebrima" panose="02000000000000000000" pitchFamily="2" charset="0"/>
          </a:endParaRPr>
        </a:p>
      </dsp:txBody>
      <dsp:txXfrm>
        <a:off x="739209" y="1428054"/>
        <a:ext cx="3280826" cy="998322"/>
      </dsp:txXfrm>
    </dsp:sp>
    <dsp:sp modelId="{EB07F025-9A64-4341-9D9B-42348F2A3203}">
      <dsp:nvSpPr>
        <dsp:cNvPr id="0" name=""/>
        <dsp:cNvSpPr/>
      </dsp:nvSpPr>
      <dsp:spPr>
        <a:xfrm>
          <a:off x="4348119" y="1477443"/>
          <a:ext cx="3280826" cy="899543"/>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Ebrima" panose="02000000000000000000" pitchFamily="2" charset="0"/>
              <a:ea typeface="Ebrima" panose="02000000000000000000" pitchFamily="2" charset="0"/>
              <a:cs typeface="Ebrima" panose="02000000000000000000" pitchFamily="2" charset="0"/>
            </a:rPr>
            <a:t>Properties of Sorting Algorithms</a:t>
          </a:r>
        </a:p>
      </dsp:txBody>
      <dsp:txXfrm>
        <a:off x="4348119" y="1477443"/>
        <a:ext cx="3280826" cy="899543"/>
      </dsp:txXfrm>
    </dsp:sp>
    <dsp:sp modelId="{F3B03AB6-D274-4ADC-BE40-69F01AE5C4AE}">
      <dsp:nvSpPr>
        <dsp:cNvPr id="0" name=""/>
        <dsp:cNvSpPr/>
      </dsp:nvSpPr>
      <dsp:spPr>
        <a:xfrm>
          <a:off x="7957028" y="1477443"/>
          <a:ext cx="3280826" cy="899543"/>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Ebrima" panose="02000000000000000000" pitchFamily="2" charset="0"/>
              <a:ea typeface="Ebrima" panose="02000000000000000000" pitchFamily="2" charset="0"/>
              <a:cs typeface="Ebrima" panose="02000000000000000000" pitchFamily="2" charset="0"/>
            </a:rPr>
            <a:t>Standards for Selecting Sorting Algorithm</a:t>
          </a:r>
        </a:p>
      </dsp:txBody>
      <dsp:txXfrm>
        <a:off x="7957028" y="1477443"/>
        <a:ext cx="3280826" cy="899543"/>
      </dsp:txXfrm>
    </dsp:sp>
    <dsp:sp modelId="{A8873134-6661-472E-8563-699C389857A7}">
      <dsp:nvSpPr>
        <dsp:cNvPr id="0" name=""/>
        <dsp:cNvSpPr/>
      </dsp:nvSpPr>
      <dsp:spPr>
        <a:xfrm>
          <a:off x="739209" y="2761812"/>
          <a:ext cx="3280826" cy="1069070"/>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kern="1200" dirty="0">
              <a:latin typeface="Ebrima" panose="02000000000000000000" pitchFamily="2" charset="0"/>
              <a:ea typeface="Ebrima" panose="02000000000000000000" pitchFamily="2" charset="0"/>
              <a:cs typeface="Ebrima" panose="02000000000000000000" pitchFamily="2" charset="0"/>
            </a:rPr>
            <a:t>Min Finder Sorting Algorithm</a:t>
          </a:r>
          <a:endParaRPr lang="en-US" sz="1800" kern="1200" dirty="0">
            <a:latin typeface="Ebrima" panose="02000000000000000000" pitchFamily="2" charset="0"/>
            <a:ea typeface="Ebrima" panose="02000000000000000000" pitchFamily="2" charset="0"/>
            <a:cs typeface="Ebrima" panose="02000000000000000000" pitchFamily="2" charset="0"/>
          </a:endParaRPr>
        </a:p>
      </dsp:txBody>
      <dsp:txXfrm>
        <a:off x="739209" y="2761812"/>
        <a:ext cx="3280826" cy="1069070"/>
      </dsp:txXfrm>
    </dsp:sp>
    <dsp:sp modelId="{CA4BAA8E-3363-4BF4-9BF7-1370AAEAB426}">
      <dsp:nvSpPr>
        <dsp:cNvPr id="0" name=""/>
        <dsp:cNvSpPr/>
      </dsp:nvSpPr>
      <dsp:spPr>
        <a:xfrm>
          <a:off x="4348119" y="2851536"/>
          <a:ext cx="3280826" cy="889622"/>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kern="1200" dirty="0">
              <a:latin typeface="Ebrima" panose="02000000000000000000" pitchFamily="2" charset="0"/>
              <a:ea typeface="Ebrima" panose="02000000000000000000" pitchFamily="2" charset="0"/>
              <a:cs typeface="Ebrima" panose="02000000000000000000" pitchFamily="2" charset="0"/>
            </a:rPr>
            <a:t>Complexity Analysis</a:t>
          </a:r>
          <a:endParaRPr lang="en-US" sz="1800" kern="1200" dirty="0">
            <a:latin typeface="Ebrima" panose="02000000000000000000" pitchFamily="2" charset="0"/>
            <a:ea typeface="Ebrima" panose="02000000000000000000" pitchFamily="2" charset="0"/>
            <a:cs typeface="Ebrima" panose="02000000000000000000" pitchFamily="2" charset="0"/>
          </a:endParaRPr>
        </a:p>
      </dsp:txBody>
      <dsp:txXfrm>
        <a:off x="4348119" y="2851536"/>
        <a:ext cx="3280826" cy="889622"/>
      </dsp:txXfrm>
    </dsp:sp>
    <dsp:sp modelId="{BA948AE0-B14D-46AD-847C-10145BEFA35C}">
      <dsp:nvSpPr>
        <dsp:cNvPr id="0" name=""/>
        <dsp:cNvSpPr/>
      </dsp:nvSpPr>
      <dsp:spPr>
        <a:xfrm>
          <a:off x="7957028" y="2749144"/>
          <a:ext cx="3280826" cy="1083775"/>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ZA" sz="1800" kern="1200" dirty="0">
              <a:latin typeface="Ebrima" panose="02000000000000000000" pitchFamily="2" charset="0"/>
              <a:ea typeface="Ebrima" panose="02000000000000000000" pitchFamily="2" charset="0"/>
              <a:cs typeface="Ebrima" panose="02000000000000000000" pitchFamily="2" charset="0"/>
            </a:rPr>
            <a:t>Performance Result</a:t>
          </a:r>
        </a:p>
      </dsp:txBody>
      <dsp:txXfrm>
        <a:off x="7957028" y="2749144"/>
        <a:ext cx="3280826" cy="1083775"/>
      </dsp:txXfrm>
    </dsp:sp>
    <dsp:sp modelId="{87DDA8F2-E532-401E-B81B-0F8AB8F01838}">
      <dsp:nvSpPr>
        <dsp:cNvPr id="0" name=""/>
        <dsp:cNvSpPr/>
      </dsp:nvSpPr>
      <dsp:spPr>
        <a:xfrm>
          <a:off x="4348119" y="4166317"/>
          <a:ext cx="3280826" cy="1146038"/>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kern="1200" dirty="0">
              <a:latin typeface="Ebrima" panose="02000000000000000000" pitchFamily="2" charset="0"/>
              <a:ea typeface="Ebrima" panose="02000000000000000000" pitchFamily="2" charset="0"/>
              <a:cs typeface="Ebrima" panose="02000000000000000000" pitchFamily="2" charset="0"/>
            </a:rPr>
            <a:t>Conclusion</a:t>
          </a:r>
          <a:endParaRPr lang="en-US" sz="1800" kern="1200" dirty="0">
            <a:latin typeface="Ebrima" panose="02000000000000000000" pitchFamily="2" charset="0"/>
            <a:ea typeface="Ebrima" panose="02000000000000000000" pitchFamily="2" charset="0"/>
            <a:cs typeface="Ebrima" panose="02000000000000000000" pitchFamily="2" charset="0"/>
          </a:endParaRPr>
        </a:p>
      </dsp:txBody>
      <dsp:txXfrm>
        <a:off x="4348119" y="4166317"/>
        <a:ext cx="3280826" cy="11460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10E2E-7620-47C7-8402-B4A70E8D565B}">
      <dsp:nvSpPr>
        <dsp:cNvPr id="0" name=""/>
        <dsp:cNvSpPr/>
      </dsp:nvSpPr>
      <dsp:spPr>
        <a:xfrm>
          <a:off x="81096" y="488129"/>
          <a:ext cx="1511202" cy="151120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DEED51-9AD4-4CD5-8660-5359350A5FD5}">
      <dsp:nvSpPr>
        <dsp:cNvPr id="0" name=""/>
        <dsp:cNvSpPr/>
      </dsp:nvSpPr>
      <dsp:spPr>
        <a:xfrm>
          <a:off x="398448" y="805482"/>
          <a:ext cx="876497" cy="8764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9F08B8-D55A-47F0-8016-798CED7C85BD}">
      <dsp:nvSpPr>
        <dsp:cNvPr id="0" name=""/>
        <dsp:cNvSpPr/>
      </dsp:nvSpPr>
      <dsp:spPr>
        <a:xfrm>
          <a:off x="1916127" y="488129"/>
          <a:ext cx="3562119" cy="1511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ZA" sz="1800" kern="1200" dirty="0">
              <a:latin typeface="Ebrima" panose="02000000000000000000" pitchFamily="2" charset="0"/>
              <a:ea typeface="Ebrima" panose="02000000000000000000" pitchFamily="2" charset="0"/>
              <a:cs typeface="Ebrima" panose="02000000000000000000" pitchFamily="2" charset="0"/>
            </a:rPr>
            <a:t>Sorting is the re-arrangement of elements into either ascending or descending order within the array.</a:t>
          </a:r>
          <a:endParaRPr lang="en-US" sz="1800" kern="1200" dirty="0">
            <a:latin typeface="Ebrima" panose="02000000000000000000" pitchFamily="2" charset="0"/>
            <a:ea typeface="Ebrima" panose="02000000000000000000" pitchFamily="2" charset="0"/>
            <a:cs typeface="Ebrima" panose="02000000000000000000" pitchFamily="2" charset="0"/>
          </a:endParaRPr>
        </a:p>
      </dsp:txBody>
      <dsp:txXfrm>
        <a:off x="1916127" y="488129"/>
        <a:ext cx="3562119" cy="1511202"/>
      </dsp:txXfrm>
    </dsp:sp>
    <dsp:sp modelId="{EBD0D7C6-5BA2-4398-9CBA-25DA637B403E}">
      <dsp:nvSpPr>
        <dsp:cNvPr id="0" name=""/>
        <dsp:cNvSpPr/>
      </dsp:nvSpPr>
      <dsp:spPr>
        <a:xfrm>
          <a:off x="6098919" y="488129"/>
          <a:ext cx="1511202" cy="151120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DE6AE0-C9E2-4E8B-8842-9532D829E09C}">
      <dsp:nvSpPr>
        <dsp:cNvPr id="0" name=""/>
        <dsp:cNvSpPr/>
      </dsp:nvSpPr>
      <dsp:spPr>
        <a:xfrm>
          <a:off x="6416272" y="805482"/>
          <a:ext cx="876497" cy="8764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78BF7C-F820-48CD-B5CC-807AC4F63A58}">
      <dsp:nvSpPr>
        <dsp:cNvPr id="0" name=""/>
        <dsp:cNvSpPr/>
      </dsp:nvSpPr>
      <dsp:spPr>
        <a:xfrm>
          <a:off x="7933951" y="488129"/>
          <a:ext cx="3562119" cy="1511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ZA" sz="1800" kern="1200" dirty="0">
              <a:latin typeface="Ebrima" panose="02000000000000000000" pitchFamily="2" charset="0"/>
              <a:ea typeface="Ebrima" panose="02000000000000000000" pitchFamily="2" charset="0"/>
              <a:cs typeface="Ebrima" panose="02000000000000000000" pitchFamily="2" charset="0"/>
            </a:rPr>
            <a:t>Sorting also helps in reducing the Time complexity of algorithm</a:t>
          </a:r>
          <a:endParaRPr lang="en-US" sz="1800" kern="1200" dirty="0">
            <a:latin typeface="Ebrima" panose="02000000000000000000" pitchFamily="2" charset="0"/>
            <a:ea typeface="Ebrima" panose="02000000000000000000" pitchFamily="2" charset="0"/>
            <a:cs typeface="Ebrima" panose="02000000000000000000" pitchFamily="2" charset="0"/>
          </a:endParaRPr>
        </a:p>
      </dsp:txBody>
      <dsp:txXfrm>
        <a:off x="7933951" y="488129"/>
        <a:ext cx="3562119" cy="1511202"/>
      </dsp:txXfrm>
    </dsp:sp>
    <dsp:sp modelId="{4F9940E0-B0A6-46A1-AABD-2A331CB8F5CD}">
      <dsp:nvSpPr>
        <dsp:cNvPr id="0" name=""/>
        <dsp:cNvSpPr/>
      </dsp:nvSpPr>
      <dsp:spPr>
        <a:xfrm>
          <a:off x="81096" y="2818335"/>
          <a:ext cx="1511202" cy="151120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B5CB29-65F3-4C43-B00E-F08D707D678E}">
      <dsp:nvSpPr>
        <dsp:cNvPr id="0" name=""/>
        <dsp:cNvSpPr/>
      </dsp:nvSpPr>
      <dsp:spPr>
        <a:xfrm>
          <a:off x="398448" y="3135688"/>
          <a:ext cx="876497" cy="8764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F64A0F-3AEC-4FB2-8068-771B59C4AB0F}">
      <dsp:nvSpPr>
        <dsp:cNvPr id="0" name=""/>
        <dsp:cNvSpPr/>
      </dsp:nvSpPr>
      <dsp:spPr>
        <a:xfrm>
          <a:off x="1916127" y="2818335"/>
          <a:ext cx="3562119" cy="1511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ZA" sz="1800" kern="1200" dirty="0">
              <a:latin typeface="Ebrima" panose="02000000000000000000" pitchFamily="2" charset="0"/>
              <a:ea typeface="Ebrima" panose="02000000000000000000" pitchFamily="2" charset="0"/>
              <a:cs typeface="Ebrima" panose="02000000000000000000" pitchFamily="2" charset="0"/>
            </a:rPr>
            <a:t>This is where different types of sorting algorithms comes into play. It not only saves our time, but also provides with right solution.</a:t>
          </a:r>
          <a:endParaRPr lang="en-US" sz="1800" kern="1200" dirty="0">
            <a:latin typeface="Ebrima" panose="02000000000000000000" pitchFamily="2" charset="0"/>
            <a:ea typeface="Ebrima" panose="02000000000000000000" pitchFamily="2" charset="0"/>
            <a:cs typeface="Ebrima" panose="02000000000000000000" pitchFamily="2" charset="0"/>
          </a:endParaRPr>
        </a:p>
      </dsp:txBody>
      <dsp:txXfrm>
        <a:off x="1916127" y="2818335"/>
        <a:ext cx="3562119" cy="1511202"/>
      </dsp:txXfrm>
    </dsp:sp>
    <dsp:sp modelId="{E4547B38-6792-4E8D-B35A-97140362FDC8}">
      <dsp:nvSpPr>
        <dsp:cNvPr id="0" name=""/>
        <dsp:cNvSpPr/>
      </dsp:nvSpPr>
      <dsp:spPr>
        <a:xfrm>
          <a:off x="6098919" y="2818335"/>
          <a:ext cx="1511202" cy="151120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531563-369F-4EA1-BC82-CD96797F44C2}">
      <dsp:nvSpPr>
        <dsp:cNvPr id="0" name=""/>
        <dsp:cNvSpPr/>
      </dsp:nvSpPr>
      <dsp:spPr>
        <a:xfrm>
          <a:off x="6416272" y="3135688"/>
          <a:ext cx="876497" cy="8764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AA5E01-38BE-4492-A4A3-D9A833F09C48}">
      <dsp:nvSpPr>
        <dsp:cNvPr id="0" name=""/>
        <dsp:cNvSpPr/>
      </dsp:nvSpPr>
      <dsp:spPr>
        <a:xfrm>
          <a:off x="7933951" y="3010636"/>
          <a:ext cx="3562119" cy="1126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ZA" sz="1800" kern="1200" dirty="0">
              <a:latin typeface="Ebrima" panose="02000000000000000000" pitchFamily="2" charset="0"/>
              <a:ea typeface="Ebrima" panose="02000000000000000000" pitchFamily="2" charset="0"/>
              <a:cs typeface="Ebrima" panose="02000000000000000000" pitchFamily="2" charset="0"/>
            </a:rPr>
            <a:t>This paper proposed a new sorting algorithm to overcome </a:t>
          </a:r>
          <a:r>
            <a:rPr lang="en-US" sz="1800" kern="1200" dirty="0">
              <a:latin typeface="Ebrima" panose="02000000000000000000" pitchFamily="2" charset="0"/>
              <a:ea typeface="Ebrima" panose="02000000000000000000" pitchFamily="2" charset="0"/>
              <a:cs typeface="Ebrima" panose="02000000000000000000" pitchFamily="2" charset="0"/>
            </a:rPr>
            <a:t>some of the downsides and performs better compared to some conventional algorithms in terms of stability, complexity etc.</a:t>
          </a:r>
        </a:p>
      </dsp:txBody>
      <dsp:txXfrm>
        <a:off x="7933951" y="3010636"/>
        <a:ext cx="3562119" cy="11266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9D166-4A8E-47D6-B4B1-25DB0E2743BE}">
      <dsp:nvSpPr>
        <dsp:cNvPr id="0" name=""/>
        <dsp:cNvSpPr/>
      </dsp:nvSpPr>
      <dsp:spPr>
        <a:xfrm>
          <a:off x="305989" y="1338"/>
          <a:ext cx="1691770" cy="101506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a:t>Bubble Sort</a:t>
          </a:r>
          <a:endParaRPr lang="en-US" sz="2900" kern="1200"/>
        </a:p>
      </dsp:txBody>
      <dsp:txXfrm>
        <a:off x="305989" y="1338"/>
        <a:ext cx="1691770" cy="1015062"/>
      </dsp:txXfrm>
    </dsp:sp>
    <dsp:sp modelId="{9F003BE0-45FD-44A3-8F5C-26B94B8CC69C}">
      <dsp:nvSpPr>
        <dsp:cNvPr id="0" name=""/>
        <dsp:cNvSpPr/>
      </dsp:nvSpPr>
      <dsp:spPr>
        <a:xfrm>
          <a:off x="2166937" y="1338"/>
          <a:ext cx="1691770" cy="101506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a:t>Selection Sort</a:t>
          </a:r>
          <a:endParaRPr lang="en-US" sz="2900" kern="1200"/>
        </a:p>
      </dsp:txBody>
      <dsp:txXfrm>
        <a:off x="2166937" y="1338"/>
        <a:ext cx="1691770" cy="1015062"/>
      </dsp:txXfrm>
    </dsp:sp>
    <dsp:sp modelId="{98CA1198-4C90-4C1B-9F9E-87E181996A62}">
      <dsp:nvSpPr>
        <dsp:cNvPr id="0" name=""/>
        <dsp:cNvSpPr/>
      </dsp:nvSpPr>
      <dsp:spPr>
        <a:xfrm>
          <a:off x="4027884" y="1338"/>
          <a:ext cx="1691770" cy="101506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a:t>Insertion Sort</a:t>
          </a:r>
          <a:endParaRPr lang="en-US" sz="2900" kern="1200"/>
        </a:p>
      </dsp:txBody>
      <dsp:txXfrm>
        <a:off x="4027884" y="1338"/>
        <a:ext cx="1691770" cy="1015062"/>
      </dsp:txXfrm>
    </dsp:sp>
    <dsp:sp modelId="{3EDBEA8F-5447-4969-9A55-BD8EA6B9F6BB}">
      <dsp:nvSpPr>
        <dsp:cNvPr id="0" name=""/>
        <dsp:cNvSpPr/>
      </dsp:nvSpPr>
      <dsp:spPr>
        <a:xfrm>
          <a:off x="305989" y="1185577"/>
          <a:ext cx="1691770" cy="101506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a:t>Merge Sort</a:t>
          </a:r>
          <a:endParaRPr lang="en-US" sz="2900" kern="1200"/>
        </a:p>
      </dsp:txBody>
      <dsp:txXfrm>
        <a:off x="305989" y="1185577"/>
        <a:ext cx="1691770" cy="1015062"/>
      </dsp:txXfrm>
    </dsp:sp>
    <dsp:sp modelId="{D42FFF3C-476C-4AA5-9C74-E1B044DF19AE}">
      <dsp:nvSpPr>
        <dsp:cNvPr id="0" name=""/>
        <dsp:cNvSpPr/>
      </dsp:nvSpPr>
      <dsp:spPr>
        <a:xfrm>
          <a:off x="2166937" y="1185577"/>
          <a:ext cx="1691770" cy="101506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a:t>Quick Sort</a:t>
          </a:r>
          <a:endParaRPr lang="en-US" sz="2900" kern="1200"/>
        </a:p>
      </dsp:txBody>
      <dsp:txXfrm>
        <a:off x="2166937" y="1185577"/>
        <a:ext cx="1691770" cy="1015062"/>
      </dsp:txXfrm>
    </dsp:sp>
    <dsp:sp modelId="{55A2AE20-362B-4B92-A6C6-7440804C5CB6}">
      <dsp:nvSpPr>
        <dsp:cNvPr id="0" name=""/>
        <dsp:cNvSpPr/>
      </dsp:nvSpPr>
      <dsp:spPr>
        <a:xfrm>
          <a:off x="4027884" y="1185577"/>
          <a:ext cx="1691770" cy="101506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a:t>Counting Sort</a:t>
          </a:r>
          <a:endParaRPr lang="en-US" sz="2900" kern="1200"/>
        </a:p>
      </dsp:txBody>
      <dsp:txXfrm>
        <a:off x="4027884" y="1185577"/>
        <a:ext cx="1691770" cy="1015062"/>
      </dsp:txXfrm>
    </dsp:sp>
    <dsp:sp modelId="{636B6CBB-6011-4719-8807-CC214C76B072}">
      <dsp:nvSpPr>
        <dsp:cNvPr id="0" name=""/>
        <dsp:cNvSpPr/>
      </dsp:nvSpPr>
      <dsp:spPr>
        <a:xfrm>
          <a:off x="305989" y="2369817"/>
          <a:ext cx="1691770" cy="101506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a:t>Radix Sort</a:t>
          </a:r>
          <a:endParaRPr lang="en-US" sz="2900" kern="1200"/>
        </a:p>
      </dsp:txBody>
      <dsp:txXfrm>
        <a:off x="305989" y="2369817"/>
        <a:ext cx="1691770" cy="1015062"/>
      </dsp:txXfrm>
    </dsp:sp>
    <dsp:sp modelId="{18F6F855-E451-4086-8D5F-8C29221F45CE}">
      <dsp:nvSpPr>
        <dsp:cNvPr id="0" name=""/>
        <dsp:cNvSpPr/>
      </dsp:nvSpPr>
      <dsp:spPr>
        <a:xfrm>
          <a:off x="2166937" y="2369817"/>
          <a:ext cx="1691770" cy="101506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a:t>Bucket Sort</a:t>
          </a:r>
          <a:endParaRPr lang="en-US" sz="2900" kern="1200"/>
        </a:p>
      </dsp:txBody>
      <dsp:txXfrm>
        <a:off x="2166937" y="2369817"/>
        <a:ext cx="1691770" cy="1015062"/>
      </dsp:txXfrm>
    </dsp:sp>
    <dsp:sp modelId="{E189F60A-A885-42EF-A42C-80899FC54069}">
      <dsp:nvSpPr>
        <dsp:cNvPr id="0" name=""/>
        <dsp:cNvSpPr/>
      </dsp:nvSpPr>
      <dsp:spPr>
        <a:xfrm>
          <a:off x="4027884" y="2369817"/>
          <a:ext cx="1691770" cy="101506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a:t>Heap Sort</a:t>
          </a:r>
          <a:endParaRPr lang="en-US" sz="2900" kern="1200"/>
        </a:p>
      </dsp:txBody>
      <dsp:txXfrm>
        <a:off x="4027884" y="2369817"/>
        <a:ext cx="1691770" cy="1015062"/>
      </dsp:txXfrm>
    </dsp:sp>
    <dsp:sp modelId="{04BBA81B-4681-45A8-AF50-86834500A4BB}">
      <dsp:nvSpPr>
        <dsp:cNvPr id="0" name=""/>
        <dsp:cNvSpPr/>
      </dsp:nvSpPr>
      <dsp:spPr>
        <a:xfrm>
          <a:off x="2166937" y="3554056"/>
          <a:ext cx="1691770" cy="101506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a:t>Shell Sort</a:t>
          </a:r>
          <a:endParaRPr lang="en-US" sz="2900" kern="1200"/>
        </a:p>
      </dsp:txBody>
      <dsp:txXfrm>
        <a:off x="2166937" y="3554056"/>
        <a:ext cx="1691770" cy="10150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8BC2C3-C978-47AF-BA02-015FF63DDB72}">
      <dsp:nvSpPr>
        <dsp:cNvPr id="0" name=""/>
        <dsp:cNvSpPr/>
      </dsp:nvSpPr>
      <dsp:spPr>
        <a:xfrm>
          <a:off x="0" y="242662"/>
          <a:ext cx="3648223" cy="2188934"/>
        </a:xfrm>
        <a:prstGeom prst="rect">
          <a:avLst/>
        </a:prstGeom>
        <a:solidFill>
          <a:schemeClr val="bg1">
            <a:lumMod val="50000"/>
            <a:lumOff val="50000"/>
          </a:schemeClr>
        </a:soli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u="sng" kern="1200" dirty="0">
              <a:solidFill>
                <a:schemeClr val="tx1"/>
              </a:solidFill>
              <a:latin typeface="Ebrima" panose="02000000000000000000" pitchFamily="2" charset="0"/>
              <a:ea typeface="Ebrima" panose="02000000000000000000" pitchFamily="2" charset="0"/>
              <a:cs typeface="Ebrima" panose="02000000000000000000" pitchFamily="2" charset="0"/>
            </a:rPr>
            <a:t>In-place Sorting: </a:t>
          </a:r>
          <a:r>
            <a:rPr lang="en-US" sz="1800" kern="1200" dirty="0">
              <a:solidFill>
                <a:schemeClr val="tx1"/>
              </a:solidFill>
              <a:latin typeface="Ebrima" panose="02000000000000000000" pitchFamily="2" charset="0"/>
              <a:ea typeface="Ebrima" panose="02000000000000000000" pitchFamily="2" charset="0"/>
              <a:cs typeface="Ebrima" panose="02000000000000000000" pitchFamily="2" charset="0"/>
            </a:rPr>
            <a:t>The program does not require any extra space for comparison. (E.g. bubble sort) </a:t>
          </a:r>
        </a:p>
      </dsp:txBody>
      <dsp:txXfrm>
        <a:off x="0" y="242662"/>
        <a:ext cx="3648223" cy="2188934"/>
      </dsp:txXfrm>
    </dsp:sp>
    <dsp:sp modelId="{11CCBD6B-3153-424B-8D71-58DA233DCA95}">
      <dsp:nvSpPr>
        <dsp:cNvPr id="0" name=""/>
        <dsp:cNvSpPr/>
      </dsp:nvSpPr>
      <dsp:spPr>
        <a:xfrm>
          <a:off x="4013046" y="242662"/>
          <a:ext cx="3648223" cy="2188934"/>
        </a:xfrm>
        <a:prstGeom prst="rect">
          <a:avLst/>
        </a:prstGeom>
        <a:solidFill>
          <a:schemeClr val="bg1">
            <a:lumMod val="50000"/>
            <a:lumOff val="50000"/>
          </a:schemeClr>
        </a:soli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u="sng" kern="1200" dirty="0">
              <a:solidFill>
                <a:schemeClr val="tx1"/>
              </a:solidFill>
              <a:latin typeface="Ebrima" panose="02000000000000000000" pitchFamily="2" charset="0"/>
              <a:ea typeface="Ebrima" panose="02000000000000000000" pitchFamily="2" charset="0"/>
              <a:cs typeface="Ebrima" panose="02000000000000000000" pitchFamily="2" charset="0"/>
            </a:rPr>
            <a:t>Not-in-place Sorting:</a:t>
          </a:r>
          <a:r>
            <a:rPr lang="en-US" sz="1800" kern="1200" dirty="0">
              <a:solidFill>
                <a:schemeClr val="tx1"/>
              </a:solidFill>
              <a:latin typeface="Ebrima" panose="02000000000000000000" pitchFamily="2" charset="0"/>
              <a:ea typeface="Ebrima" panose="02000000000000000000" pitchFamily="2" charset="0"/>
              <a:cs typeface="Ebrima" panose="02000000000000000000" pitchFamily="2" charset="0"/>
            </a:rPr>
            <a:t> </a:t>
          </a:r>
          <a:r>
            <a:rPr lang="en-US" sz="1800" b="0" kern="1200" dirty="0">
              <a:solidFill>
                <a:schemeClr val="tx1"/>
              </a:solidFill>
              <a:latin typeface="Ebrima" panose="02000000000000000000" pitchFamily="2" charset="0"/>
              <a:ea typeface="Ebrima" panose="02000000000000000000" pitchFamily="2" charset="0"/>
              <a:cs typeface="Ebrima" panose="02000000000000000000" pitchFamily="2" charset="0"/>
            </a:rPr>
            <a:t>Sorting which uses equal or more space (E.g. merge sort) </a:t>
          </a:r>
        </a:p>
      </dsp:txBody>
      <dsp:txXfrm>
        <a:off x="4013046" y="242662"/>
        <a:ext cx="3648223" cy="2188934"/>
      </dsp:txXfrm>
    </dsp:sp>
    <dsp:sp modelId="{384464E2-D7A5-4D8E-A3F3-F5EDAABA8C2E}">
      <dsp:nvSpPr>
        <dsp:cNvPr id="0" name=""/>
        <dsp:cNvSpPr/>
      </dsp:nvSpPr>
      <dsp:spPr>
        <a:xfrm>
          <a:off x="8026092" y="242662"/>
          <a:ext cx="3648223" cy="2188934"/>
        </a:xfrm>
        <a:prstGeom prst="rect">
          <a:avLst/>
        </a:prstGeom>
        <a:solidFill>
          <a:schemeClr val="bg1">
            <a:lumMod val="50000"/>
            <a:lumOff val="50000"/>
          </a:schemeClr>
        </a:soli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u="sng" kern="1200" dirty="0">
              <a:solidFill>
                <a:schemeClr val="tx1"/>
              </a:solidFill>
              <a:latin typeface="Ebrima" panose="02000000000000000000" pitchFamily="2" charset="0"/>
              <a:ea typeface="Ebrima" panose="02000000000000000000" pitchFamily="2" charset="0"/>
              <a:cs typeface="Ebrima" panose="02000000000000000000" pitchFamily="2" charset="0"/>
            </a:rPr>
            <a:t>Stable Sorting:</a:t>
          </a:r>
          <a:r>
            <a:rPr lang="en-US" sz="1800" kern="1200" dirty="0">
              <a:solidFill>
                <a:schemeClr val="tx1"/>
              </a:solidFill>
              <a:latin typeface="Ebrima" panose="02000000000000000000" pitchFamily="2" charset="0"/>
              <a:ea typeface="Ebrima" panose="02000000000000000000" pitchFamily="2" charset="0"/>
              <a:cs typeface="Ebrima" panose="02000000000000000000" pitchFamily="2" charset="0"/>
            </a:rPr>
            <a:t> </a:t>
          </a:r>
          <a:r>
            <a:rPr lang="en-US" sz="1800" b="0" kern="1200" dirty="0">
              <a:solidFill>
                <a:schemeClr val="tx1"/>
              </a:solidFill>
              <a:latin typeface="Ebrima" panose="02000000000000000000" pitchFamily="2" charset="0"/>
              <a:ea typeface="Ebrima" panose="02000000000000000000" pitchFamily="2" charset="0"/>
              <a:cs typeface="Ebrima" panose="02000000000000000000" pitchFamily="2" charset="0"/>
            </a:rPr>
            <a:t>maintains the relative order of the items with equal sort keys. (Eg:Insertion Sort)</a:t>
          </a:r>
        </a:p>
      </dsp:txBody>
      <dsp:txXfrm>
        <a:off x="8026092" y="242662"/>
        <a:ext cx="3648223" cy="2188934"/>
      </dsp:txXfrm>
    </dsp:sp>
    <dsp:sp modelId="{9F8F4C88-7C63-406C-B12A-6EA17285ECF6}">
      <dsp:nvSpPr>
        <dsp:cNvPr id="0" name=""/>
        <dsp:cNvSpPr/>
      </dsp:nvSpPr>
      <dsp:spPr>
        <a:xfrm>
          <a:off x="0" y="2796419"/>
          <a:ext cx="3648223" cy="2188934"/>
        </a:xfrm>
        <a:prstGeom prst="rect">
          <a:avLst/>
        </a:prstGeom>
        <a:solidFill>
          <a:schemeClr val="bg1">
            <a:lumMod val="50000"/>
            <a:lumOff val="50000"/>
          </a:schemeClr>
        </a:soli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u="sng" kern="1200" dirty="0">
              <a:solidFill>
                <a:schemeClr val="tx1"/>
              </a:solidFill>
              <a:latin typeface="Ebrima" panose="02000000000000000000" pitchFamily="2" charset="0"/>
              <a:ea typeface="Ebrima" panose="02000000000000000000" pitchFamily="2" charset="0"/>
              <a:cs typeface="Ebrima" panose="02000000000000000000" pitchFamily="2" charset="0"/>
            </a:rPr>
            <a:t>Not Stable Sorting: </a:t>
          </a:r>
          <a:r>
            <a:rPr lang="en-US" sz="1800" kern="1200" dirty="0">
              <a:solidFill>
                <a:schemeClr val="tx1"/>
              </a:solidFill>
              <a:latin typeface="Ebrima" panose="02000000000000000000" pitchFamily="2" charset="0"/>
              <a:ea typeface="Ebrima" panose="02000000000000000000" pitchFamily="2" charset="0"/>
              <a:cs typeface="Ebrima" panose="02000000000000000000" pitchFamily="2" charset="0"/>
            </a:rPr>
            <a:t>Alternates the sequence of similar item in which they appear after sorting the items. (Eg: Quick sort)</a:t>
          </a:r>
        </a:p>
      </dsp:txBody>
      <dsp:txXfrm>
        <a:off x="0" y="2796419"/>
        <a:ext cx="3648223" cy="2188934"/>
      </dsp:txXfrm>
    </dsp:sp>
    <dsp:sp modelId="{C494EF8B-C05A-4271-A51B-5DF2E3D18C50}">
      <dsp:nvSpPr>
        <dsp:cNvPr id="0" name=""/>
        <dsp:cNvSpPr/>
      </dsp:nvSpPr>
      <dsp:spPr>
        <a:xfrm>
          <a:off x="4013046" y="2796419"/>
          <a:ext cx="3648223" cy="2188934"/>
        </a:xfrm>
        <a:prstGeom prst="rect">
          <a:avLst/>
        </a:prstGeom>
        <a:solidFill>
          <a:schemeClr val="bg1">
            <a:lumMod val="50000"/>
            <a:lumOff val="50000"/>
          </a:schemeClr>
        </a:soli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u="sng" kern="1200" dirty="0">
              <a:solidFill>
                <a:schemeClr val="tx1"/>
              </a:solidFill>
              <a:latin typeface="Ebrima" panose="02000000000000000000" pitchFamily="2" charset="0"/>
              <a:ea typeface="Ebrima" panose="02000000000000000000" pitchFamily="2" charset="0"/>
              <a:cs typeface="Ebrima" panose="02000000000000000000" pitchFamily="2" charset="0"/>
            </a:rPr>
            <a:t>Adaptive Sorting:</a:t>
          </a:r>
          <a:r>
            <a:rPr lang="en-US" sz="1800" kern="1200" dirty="0">
              <a:solidFill>
                <a:schemeClr val="tx1"/>
              </a:solidFill>
              <a:latin typeface="Ebrima" panose="02000000000000000000" pitchFamily="2" charset="0"/>
              <a:ea typeface="Ebrima" panose="02000000000000000000" pitchFamily="2" charset="0"/>
              <a:cs typeface="Ebrima" panose="02000000000000000000" pitchFamily="2" charset="0"/>
            </a:rPr>
            <a:t> Takes advantage of already 'sorted' items, which means don’t try to re-order them into sorted form while the items has already sorted. (Eg:  </a:t>
          </a:r>
          <a:r>
            <a:rPr lang="en-US" sz="1800" b="0" kern="1200" dirty="0">
              <a:solidFill>
                <a:schemeClr val="tx1"/>
              </a:solidFill>
              <a:latin typeface="Ebrima" panose="02000000000000000000" pitchFamily="2" charset="0"/>
              <a:ea typeface="Ebrima" panose="02000000000000000000" pitchFamily="2" charset="0"/>
              <a:cs typeface="Ebrima" panose="02000000000000000000" pitchFamily="2" charset="0"/>
            </a:rPr>
            <a:t>Straight Insertion Sort)</a:t>
          </a:r>
        </a:p>
      </dsp:txBody>
      <dsp:txXfrm>
        <a:off x="4013046" y="2796419"/>
        <a:ext cx="3648223" cy="2188934"/>
      </dsp:txXfrm>
    </dsp:sp>
    <dsp:sp modelId="{446644ED-8808-4D3C-AB01-06B5E9C55EDA}">
      <dsp:nvSpPr>
        <dsp:cNvPr id="0" name=""/>
        <dsp:cNvSpPr/>
      </dsp:nvSpPr>
      <dsp:spPr>
        <a:xfrm>
          <a:off x="8026092" y="2796419"/>
          <a:ext cx="3648223" cy="2188934"/>
        </a:xfrm>
        <a:prstGeom prst="rect">
          <a:avLst/>
        </a:prstGeom>
        <a:solidFill>
          <a:schemeClr val="bg1">
            <a:lumMod val="50000"/>
            <a:lumOff val="50000"/>
          </a:schemeClr>
        </a:soli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u="sng" kern="1200" dirty="0">
              <a:solidFill>
                <a:schemeClr val="tx1"/>
              </a:solidFill>
              <a:latin typeface="Ebrima" panose="02000000000000000000" pitchFamily="2" charset="0"/>
              <a:ea typeface="Ebrima" panose="02000000000000000000" pitchFamily="2" charset="0"/>
              <a:cs typeface="Ebrima" panose="02000000000000000000" pitchFamily="2" charset="0"/>
            </a:rPr>
            <a:t>Non-Adaptive Sorting:</a:t>
          </a:r>
          <a:r>
            <a:rPr lang="en-US" sz="1800" kern="1200" dirty="0">
              <a:solidFill>
                <a:schemeClr val="tx1"/>
              </a:solidFill>
              <a:latin typeface="Ebrima" panose="02000000000000000000" pitchFamily="2" charset="0"/>
              <a:ea typeface="Ebrima" panose="02000000000000000000" pitchFamily="2" charset="0"/>
              <a:cs typeface="Ebrima" panose="02000000000000000000" pitchFamily="2" charset="0"/>
            </a:rPr>
            <a:t> Try to force every single item to be re-ordered by confirming their sortedness. (Eg: Heap sort)</a:t>
          </a:r>
        </a:p>
      </dsp:txBody>
      <dsp:txXfrm>
        <a:off x="8026092" y="2796419"/>
        <a:ext cx="3648223" cy="21889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6CE8B8-0D88-4128-81E4-4EB797408A7A}">
      <dsp:nvSpPr>
        <dsp:cNvPr id="0" name=""/>
        <dsp:cNvSpPr/>
      </dsp:nvSpPr>
      <dsp:spPr>
        <a:xfrm>
          <a:off x="0" y="4639"/>
          <a:ext cx="10994196" cy="137581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EEE24B-D203-4D11-8CC5-78224724E6E8}">
      <dsp:nvSpPr>
        <dsp:cNvPr id="0" name=""/>
        <dsp:cNvSpPr/>
      </dsp:nvSpPr>
      <dsp:spPr>
        <a:xfrm>
          <a:off x="416184" y="314198"/>
          <a:ext cx="757439" cy="7566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9B9DF5-2E36-49CE-9324-D6DD5579EE7E}">
      <dsp:nvSpPr>
        <dsp:cNvPr id="0" name=""/>
        <dsp:cNvSpPr/>
      </dsp:nvSpPr>
      <dsp:spPr>
        <a:xfrm>
          <a:off x="1589808" y="4639"/>
          <a:ext cx="9277953" cy="1377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50" tIns="145750" rIns="145750" bIns="145750" numCol="1" spcCol="1270" anchor="ctr" anchorCtr="0">
          <a:noAutofit/>
        </a:bodyPr>
        <a:lstStyle/>
        <a:p>
          <a:pPr marL="0" lvl="0" indent="0" algn="l" defTabSz="844550">
            <a:lnSpc>
              <a:spcPct val="100000"/>
            </a:lnSpc>
            <a:spcBef>
              <a:spcPct val="0"/>
            </a:spcBef>
            <a:spcAft>
              <a:spcPct val="35000"/>
            </a:spcAft>
            <a:buNone/>
          </a:pPr>
          <a:r>
            <a:rPr lang="en-US" sz="1900" b="1" kern="1200" dirty="0">
              <a:latin typeface="Ebrima" panose="02000000000000000000" pitchFamily="2" charset="0"/>
              <a:ea typeface="Ebrima" panose="02000000000000000000" pitchFamily="2" charset="0"/>
              <a:cs typeface="Ebrima" panose="02000000000000000000" pitchFamily="2" charset="0"/>
            </a:rPr>
            <a:t>The algorithm mainly finds the element whose value is smallest from the list or array and place it to the first position of the list or array by shifting elements one position to the right from the first position to the position of smallest element found.</a:t>
          </a:r>
        </a:p>
      </dsp:txBody>
      <dsp:txXfrm>
        <a:off x="1589808" y="4639"/>
        <a:ext cx="9277953" cy="1377161"/>
      </dsp:txXfrm>
    </dsp:sp>
    <dsp:sp modelId="{C0950B3A-AA60-4FBD-A2B1-347D9259D1B2}">
      <dsp:nvSpPr>
        <dsp:cNvPr id="0" name=""/>
        <dsp:cNvSpPr/>
      </dsp:nvSpPr>
      <dsp:spPr>
        <a:xfrm>
          <a:off x="0" y="1687837"/>
          <a:ext cx="10994196" cy="137581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7092FC-29D4-4668-A49C-6AE986BFD726}">
      <dsp:nvSpPr>
        <dsp:cNvPr id="0" name=""/>
        <dsp:cNvSpPr/>
      </dsp:nvSpPr>
      <dsp:spPr>
        <a:xfrm>
          <a:off x="416184" y="1997395"/>
          <a:ext cx="757439" cy="7566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84B665-5195-4498-B608-3F0D1CBA86AF}">
      <dsp:nvSpPr>
        <dsp:cNvPr id="0" name=""/>
        <dsp:cNvSpPr/>
      </dsp:nvSpPr>
      <dsp:spPr>
        <a:xfrm>
          <a:off x="1589808" y="1687837"/>
          <a:ext cx="9277953" cy="1377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50" tIns="145750" rIns="145750" bIns="145750" numCol="1" spcCol="1270" anchor="ctr" anchorCtr="0">
          <a:noAutofit/>
        </a:bodyPr>
        <a:lstStyle/>
        <a:p>
          <a:pPr marL="0" lvl="0" indent="0" algn="l" defTabSz="844550">
            <a:lnSpc>
              <a:spcPct val="100000"/>
            </a:lnSpc>
            <a:spcBef>
              <a:spcPct val="0"/>
            </a:spcBef>
            <a:spcAft>
              <a:spcPct val="35000"/>
            </a:spcAft>
            <a:buNone/>
          </a:pPr>
          <a:r>
            <a:rPr lang="en-US" sz="1900" b="1" kern="1200" dirty="0">
              <a:latin typeface="Ebrima" panose="02000000000000000000" pitchFamily="2" charset="0"/>
              <a:ea typeface="Ebrima" panose="02000000000000000000" pitchFamily="2" charset="0"/>
              <a:cs typeface="Ebrima" panose="02000000000000000000" pitchFamily="2" charset="0"/>
            </a:rPr>
            <a:t>Then find the second smallest element and place to the second position using same technique.</a:t>
          </a:r>
        </a:p>
      </dsp:txBody>
      <dsp:txXfrm>
        <a:off x="1589808" y="1687837"/>
        <a:ext cx="9277953" cy="1377161"/>
      </dsp:txXfrm>
    </dsp:sp>
    <dsp:sp modelId="{DC90FCAC-3513-4F89-A71F-B01B98DE277D}">
      <dsp:nvSpPr>
        <dsp:cNvPr id="0" name=""/>
        <dsp:cNvSpPr/>
      </dsp:nvSpPr>
      <dsp:spPr>
        <a:xfrm>
          <a:off x="0" y="3371034"/>
          <a:ext cx="10994196" cy="137581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4ABF71-0D84-41CF-BFEA-F18D2117C2D5}">
      <dsp:nvSpPr>
        <dsp:cNvPr id="0" name=""/>
        <dsp:cNvSpPr/>
      </dsp:nvSpPr>
      <dsp:spPr>
        <a:xfrm>
          <a:off x="416184" y="3680593"/>
          <a:ext cx="757439" cy="7566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68A6DA-8F73-40F0-B7AA-93E3A342F3BD}">
      <dsp:nvSpPr>
        <dsp:cNvPr id="0" name=""/>
        <dsp:cNvSpPr/>
      </dsp:nvSpPr>
      <dsp:spPr>
        <a:xfrm>
          <a:off x="1589808" y="3371034"/>
          <a:ext cx="4947388" cy="1377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50" tIns="145750" rIns="145750" bIns="145750" numCol="1" spcCol="1270" anchor="ctr" anchorCtr="0">
          <a:noAutofit/>
        </a:bodyPr>
        <a:lstStyle/>
        <a:p>
          <a:pPr marL="0" lvl="0" indent="0" algn="l" defTabSz="844550">
            <a:lnSpc>
              <a:spcPct val="100000"/>
            </a:lnSpc>
            <a:spcBef>
              <a:spcPct val="0"/>
            </a:spcBef>
            <a:spcAft>
              <a:spcPct val="35000"/>
            </a:spcAft>
            <a:buNone/>
          </a:pPr>
          <a:r>
            <a:rPr lang="en-US" sz="1900" b="1" kern="1200" dirty="0">
              <a:latin typeface="Ebrima" panose="02000000000000000000" pitchFamily="2" charset="0"/>
              <a:ea typeface="Ebrima" panose="02000000000000000000" pitchFamily="2" charset="0"/>
              <a:cs typeface="Ebrima" panose="02000000000000000000" pitchFamily="2" charset="0"/>
            </a:rPr>
            <a:t>This technique continues until all the unsorted elements place in the proper position of array.</a:t>
          </a:r>
        </a:p>
      </dsp:txBody>
      <dsp:txXfrm>
        <a:off x="1589808" y="3371034"/>
        <a:ext cx="4947388" cy="1377161"/>
      </dsp:txXfrm>
    </dsp:sp>
    <dsp:sp modelId="{C2F24217-D416-4062-9B06-CF567EF7D896}">
      <dsp:nvSpPr>
        <dsp:cNvPr id="0" name=""/>
        <dsp:cNvSpPr/>
      </dsp:nvSpPr>
      <dsp:spPr>
        <a:xfrm>
          <a:off x="6537196" y="3371034"/>
          <a:ext cx="4330565" cy="1377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50" tIns="145750" rIns="145750" bIns="145750"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Ebrima" panose="02000000000000000000" pitchFamily="2" charset="0"/>
              <a:ea typeface="Ebrima" panose="02000000000000000000" pitchFamily="2" charset="0"/>
              <a:cs typeface="Ebrima" panose="02000000000000000000" pitchFamily="2" charset="0"/>
            </a:rPr>
            <a:t>It sort elements within same array without using extra memory or space.</a:t>
          </a:r>
        </a:p>
      </dsp:txBody>
      <dsp:txXfrm>
        <a:off x="6537196" y="3371034"/>
        <a:ext cx="4330565" cy="13771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6D13D-975A-41B2-8C6B-4F2870193242}">
      <dsp:nvSpPr>
        <dsp:cNvPr id="0" name=""/>
        <dsp:cNvSpPr/>
      </dsp:nvSpPr>
      <dsp:spPr>
        <a:xfrm>
          <a:off x="0" y="443313"/>
          <a:ext cx="10353675" cy="16731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12B445-C5B2-40BC-B027-F00D6279EC97}">
      <dsp:nvSpPr>
        <dsp:cNvPr id="0" name=""/>
        <dsp:cNvSpPr/>
      </dsp:nvSpPr>
      <dsp:spPr>
        <a:xfrm>
          <a:off x="506128" y="819772"/>
          <a:ext cx="920233" cy="9202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1413E3B-F542-4E60-8BC9-1285B40FC266}">
      <dsp:nvSpPr>
        <dsp:cNvPr id="0" name=""/>
        <dsp:cNvSpPr/>
      </dsp:nvSpPr>
      <dsp:spPr>
        <a:xfrm>
          <a:off x="1932489" y="443313"/>
          <a:ext cx="8421185" cy="1673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075" tIns="177075" rIns="177075" bIns="177075"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Ebrima" panose="02000000000000000000" pitchFamily="2" charset="0"/>
              <a:ea typeface="Ebrima" panose="02000000000000000000" pitchFamily="2" charset="0"/>
              <a:cs typeface="Ebrima" panose="02000000000000000000" pitchFamily="2" charset="0"/>
            </a:rPr>
            <a:t>This paper proposed a new technique for sorting algorithm, MinFinder, that is stable and in place sorting by reducing the memory consumption in conjunction with solving the sorting problem without any conventional swapping technique.</a:t>
          </a:r>
        </a:p>
      </dsp:txBody>
      <dsp:txXfrm>
        <a:off x="1932489" y="443313"/>
        <a:ext cx="8421185" cy="1673151"/>
      </dsp:txXfrm>
    </dsp:sp>
    <dsp:sp modelId="{E768B380-5DDD-4D2C-B521-7B110B4336FF}">
      <dsp:nvSpPr>
        <dsp:cNvPr id="0" name=""/>
        <dsp:cNvSpPr/>
      </dsp:nvSpPr>
      <dsp:spPr>
        <a:xfrm>
          <a:off x="0" y="2459675"/>
          <a:ext cx="10353675" cy="16731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454645-786A-432A-9776-812FD2F1E2F4}">
      <dsp:nvSpPr>
        <dsp:cNvPr id="0" name=""/>
        <dsp:cNvSpPr/>
      </dsp:nvSpPr>
      <dsp:spPr>
        <a:xfrm>
          <a:off x="506128" y="2836134"/>
          <a:ext cx="920233" cy="9202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062597-842D-4EC4-9931-27F414981F6A}">
      <dsp:nvSpPr>
        <dsp:cNvPr id="0" name=""/>
        <dsp:cNvSpPr/>
      </dsp:nvSpPr>
      <dsp:spPr>
        <a:xfrm>
          <a:off x="1932489" y="2459675"/>
          <a:ext cx="8421185" cy="1673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075" tIns="177075" rIns="177075" bIns="177075"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Ebrima" panose="02000000000000000000" pitchFamily="2" charset="0"/>
              <a:ea typeface="Ebrima" panose="02000000000000000000" pitchFamily="2" charset="0"/>
              <a:cs typeface="Ebrima" panose="02000000000000000000" pitchFamily="2" charset="0"/>
            </a:rPr>
            <a:t>According to the time and space complexity analysis, MinFinder takes less time than some popular conventional sorting algorithms like Selection sort, bubble sort etc..</a:t>
          </a:r>
        </a:p>
      </dsp:txBody>
      <dsp:txXfrm>
        <a:off x="1932489" y="2459675"/>
        <a:ext cx="8421185" cy="167315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07760-2FAB-4E40-B670-A02E014E6848}" type="datetimeFigureOut">
              <a:rPr lang="en-IN" smtClean="0"/>
              <a:t>20-02-2023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1A3F95-1B36-47ED-9675-E18E670D3A7A}" type="slidenum">
              <a:rPr lang="en-IN" smtClean="0"/>
              <a:t>‹#›</a:t>
            </a:fld>
            <a:endParaRPr lang="en-IN"/>
          </a:p>
        </p:txBody>
      </p:sp>
    </p:spTree>
    <p:extLst>
      <p:ext uri="{BB962C8B-B14F-4D97-AF65-F5344CB8AC3E}">
        <p14:creationId xmlns:p14="http://schemas.microsoft.com/office/powerpoint/2010/main" val="2233302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1A3F95-1B36-47ED-9675-E18E670D3A7A}" type="slidenum">
              <a:rPr lang="en-IN" smtClean="0"/>
              <a:t>3</a:t>
            </a:fld>
            <a:endParaRPr lang="en-IN"/>
          </a:p>
        </p:txBody>
      </p:sp>
    </p:spTree>
    <p:extLst>
      <p:ext uri="{BB962C8B-B14F-4D97-AF65-F5344CB8AC3E}">
        <p14:creationId xmlns:p14="http://schemas.microsoft.com/office/powerpoint/2010/main" val="1339281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8.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9.svg"/><Relationship Id="rId12"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2.xml"/><Relationship Id="rId6" Type="http://schemas.openxmlformats.org/officeDocument/2006/relationships/image" Target="../media/image8.png"/><Relationship Id="rId11" Type="http://schemas.openxmlformats.org/officeDocument/2006/relationships/image" Target="../media/image7.svg"/><Relationship Id="rId5" Type="http://schemas.openxmlformats.org/officeDocument/2006/relationships/image" Target="../media/image18.svg"/><Relationship Id="rId10" Type="http://schemas.openxmlformats.org/officeDocument/2006/relationships/image" Target="../media/image6.png"/><Relationship Id="rId4" Type="http://schemas.openxmlformats.org/officeDocument/2006/relationships/image" Target="../media/image17.png"/><Relationship Id="rId9" Type="http://schemas.openxmlformats.org/officeDocument/2006/relationships/image" Target="../media/image22.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 Id="rId4" Type="http://schemas.openxmlformats.org/officeDocument/2006/relationships/image" Target="../media/image25.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2.xml"/><Relationship Id="rId5" Type="http://schemas.openxmlformats.org/officeDocument/2006/relationships/image" Target="../media/image25.svg"/><Relationship Id="rId4" Type="http://schemas.openxmlformats.org/officeDocument/2006/relationships/image" Target="../media/image2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Master" Target="../slideMasters/slideMaster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8.svg"/><Relationship Id="rId2" Type="http://schemas.openxmlformats.org/officeDocument/2006/relationships/image" Target="../media/image15.png"/><Relationship Id="rId1" Type="http://schemas.openxmlformats.org/officeDocument/2006/relationships/slideMaster" Target="../slideMasters/slideMaster2.xml"/><Relationship Id="rId6" Type="http://schemas.openxmlformats.org/officeDocument/2006/relationships/image" Target="../media/image17.png"/><Relationship Id="rId5" Type="http://schemas.openxmlformats.org/officeDocument/2006/relationships/image" Target="../media/image20.svg"/><Relationship Id="rId4" Type="http://schemas.openxmlformats.org/officeDocument/2006/relationships/image" Target="../media/image19.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Master" Target="../slideMasters/slideMaster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 Id="rId4" Type="http://schemas.openxmlformats.org/officeDocument/2006/relationships/image" Target="../media/image25.sv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D38747-4367-4BD2-8D51-C97E202738E2}" type="datetime1">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387460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40383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7238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4082541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68933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42276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62245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7E833E-1B6D-415F-AD29-75AE8C43BD0D}" type="datetime1">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49574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52596F-08A7-4B70-989A-F2B1CF31E66B}" type="datetime1">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91396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55A3C-5767-4844-A0A3-83778C2E5409}" type="datetime1">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480413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0313235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9888137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endParaRPr lang="en-ZA"/>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8650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06282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8756063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a:t>Click to ADD TITLE</a:t>
            </a:r>
            <a:endParaRPr lang="en-ZA"/>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237480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7071157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7689312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9020279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FCD27C-8599-43EF-BA1D-14DDC1946E06}" type="datetime1">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7914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343D99-809A-49C0-96E5-4250D0B498EE}" type="datetime1">
              <a:rPr lang="en-US" smtClean="0"/>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7187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43DE9B-B678-4EFB-BB7D-A4370204A0B0}" type="datetime1">
              <a:rPr lang="en-US" smtClean="0"/>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9712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20475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550438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2/20/2023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44739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theme" Target="../theme/theme2.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2/20/2023</a:t>
            </a:fld>
            <a:endParaRPr lang="en-US"/>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6038212"/>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40" r:id="rId12"/>
    <p:sldLayoutId id="2147483735" r:id="rId13"/>
    <p:sldLayoutId id="2147483736" r:id="rId14"/>
    <p:sldLayoutId id="2147483737" r:id="rId15"/>
    <p:sldLayoutId id="2147483738" r:id="rId16"/>
    <p:sldLayoutId id="2147483739" r:id="rId17"/>
  </p:sldLayoutIdLst>
  <p:hf sldNum="0" hdr="0" ftr="0" dt="0"/>
  <p:txStyles>
    <p:titleStyle>
      <a:lvl1pPr algn="ctr" defTabSz="457200" rtl="0" eaLnBrk="1" latinLnBrk="0" hangingPunct="1">
        <a:lnSpc>
          <a:spcPct val="90000"/>
        </a:lnSpc>
        <a:spcBef>
          <a:spcPct val="0"/>
        </a:spcBef>
        <a:buNone/>
        <a:defRPr sz="48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sciencedirect.com/science/article/pii/S187705091930789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5.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35.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3">
            <a:extLst>
              <a:ext uri="{FF2B5EF4-FFF2-40B4-BE49-F238E27FC236}">
                <a16:creationId xmlns:a16="http://schemas.microsoft.com/office/drawing/2014/main" id="{7D0AD89A-C86E-034E-2027-E7070553CD92}"/>
              </a:ext>
            </a:extLst>
          </p:cNvPr>
          <p:cNvPicPr>
            <a:picLocks noChangeAspect="1"/>
          </p:cNvPicPr>
          <p:nvPr/>
        </p:nvPicPr>
        <p:blipFill rotWithShape="1">
          <a:blip r:embed="rId2">
            <a:alphaModFix amt="25000"/>
          </a:blip>
          <a:srcRect t="28855" b="14895"/>
          <a:stretch/>
        </p:blipFill>
        <p:spPr>
          <a:xfrm>
            <a:off x="20" y="10"/>
            <a:ext cx="12191980" cy="6857990"/>
          </a:xfrm>
          <a:prstGeom prst="rect">
            <a:avLst/>
          </a:prstGeom>
        </p:spPr>
      </p:pic>
      <p:sp>
        <p:nvSpPr>
          <p:cNvPr id="8" name="Title 1">
            <a:extLst>
              <a:ext uri="{FF2B5EF4-FFF2-40B4-BE49-F238E27FC236}">
                <a16:creationId xmlns:a16="http://schemas.microsoft.com/office/drawing/2014/main" id="{E53D0063-480E-6C05-41A2-EDDF970D07F3}"/>
              </a:ext>
            </a:extLst>
          </p:cNvPr>
          <p:cNvSpPr>
            <a:spLocks noGrp="1"/>
          </p:cNvSpPr>
          <p:nvPr>
            <p:ph type="ctrTitle"/>
          </p:nvPr>
        </p:nvSpPr>
        <p:spPr>
          <a:xfrm>
            <a:off x="965772" y="1993187"/>
            <a:ext cx="10685122" cy="2311685"/>
          </a:xfrm>
        </p:spPr>
        <p:txBody>
          <a:bodyPr vert="horz" lIns="91440" tIns="45720" rIns="91440" bIns="45720" rtlCol="0" anchor="ctr">
            <a:normAutofit/>
          </a:bodyPr>
          <a:lstStyle/>
          <a:p>
            <a:pPr algn="l"/>
            <a:br>
              <a:rPr lang="en-US" sz="2800" b="1" i="0" cap="all" dirty="0">
                <a:latin typeface="Bahnschrift" panose="020B0502040204020203" pitchFamily="34" charset="0"/>
              </a:rPr>
            </a:br>
            <a:r>
              <a:rPr lang="en-US" sz="4000" b="1" i="0" cap="all" dirty="0">
                <a:latin typeface="Bahnschrift" panose="020B0502040204020203" pitchFamily="34" charset="0"/>
              </a:rPr>
              <a:t>MINFINDER :</a:t>
            </a:r>
            <a:br>
              <a:rPr lang="en-US" sz="4000" b="1" i="0" cap="all" dirty="0">
                <a:latin typeface="Bahnschrift" panose="020B0502040204020203" pitchFamily="34" charset="0"/>
              </a:rPr>
            </a:br>
            <a:r>
              <a:rPr lang="en-US" sz="4000" b="1" i="0" cap="all" dirty="0">
                <a:latin typeface="Bahnschrift" panose="020B0502040204020203" pitchFamily="34" charset="0"/>
              </a:rPr>
              <a:t>A NEW APPROACH IN SORTING ALGORITHM</a:t>
            </a:r>
            <a:endParaRPr lang="en-US" sz="4000" b="1" i="0" dirty="0">
              <a:ln>
                <a:solidFill>
                  <a:srgbClr val="000000">
                    <a:lumMod val="75000"/>
                    <a:lumOff val="25000"/>
                    <a:alpha val="10000"/>
                  </a:srgbClr>
                </a:solidFill>
              </a:ln>
              <a:effectLst>
                <a:outerShdw blurRad="9525" dist="25400" dir="14640000" algn="tl" rotWithShape="0">
                  <a:srgbClr val="000000">
                    <a:alpha val="30000"/>
                  </a:srgbClr>
                </a:outerShdw>
              </a:effectLst>
              <a:latin typeface="Bahnschrift" panose="020B0502040204020203" pitchFamily="34" charset="0"/>
              <a:cs typeface="+mj-lt"/>
            </a:endParaRPr>
          </a:p>
          <a:p>
            <a:pPr algn="l"/>
            <a:endParaRPr lang="en-US" sz="4000" i="0" dirty="0">
              <a:ln>
                <a:solidFill>
                  <a:srgbClr val="000000">
                    <a:lumMod val="75000"/>
                    <a:lumOff val="25000"/>
                    <a:alpha val="10000"/>
                  </a:srgbClr>
                </a:solidFill>
              </a:ln>
              <a:effectLst>
                <a:outerShdw blurRad="9525" dist="25400" dir="14640000" algn="tl" rotWithShape="0">
                  <a:srgbClr val="000000">
                    <a:alpha val="30000"/>
                  </a:srgbClr>
                </a:outerShdw>
              </a:effectLst>
              <a:latin typeface="Bahnschrift" panose="020B0502040204020203" pitchFamily="34" charset="0"/>
              <a:cs typeface="Calibri Light"/>
            </a:endParaRPr>
          </a:p>
        </p:txBody>
      </p:sp>
      <p:sp>
        <p:nvSpPr>
          <p:cNvPr id="10" name="TextBox 9">
            <a:extLst>
              <a:ext uri="{FF2B5EF4-FFF2-40B4-BE49-F238E27FC236}">
                <a16:creationId xmlns:a16="http://schemas.microsoft.com/office/drawing/2014/main" id="{087E6F29-8964-77C5-F95A-A865F9C40178}"/>
              </a:ext>
            </a:extLst>
          </p:cNvPr>
          <p:cNvSpPr txBox="1"/>
          <p:nvPr/>
        </p:nvSpPr>
        <p:spPr>
          <a:xfrm rot="10800000" flipV="1">
            <a:off x="277402" y="302715"/>
            <a:ext cx="7366570" cy="400110"/>
          </a:xfrm>
          <a:prstGeom prst="rect">
            <a:avLst/>
          </a:prstGeom>
          <a:noFill/>
        </p:spPr>
        <p:txBody>
          <a:bodyPr wrap="square">
            <a:spAutoFit/>
          </a:bodyPr>
          <a:lstStyle/>
          <a:p>
            <a:pPr algn="l"/>
            <a:r>
              <a:rPr lang="en-US" sz="2000" dirty="0">
                <a:solidFill>
                  <a:schemeClr val="tx2"/>
                </a:solidFill>
                <a:latin typeface="MV Boli" panose="02000500030200090000" pitchFamily="2" charset="0"/>
                <a:cs typeface="MV Boli" panose="02000500030200090000" pitchFamily="2" charset="0"/>
              </a:rPr>
              <a:t>Data Structures and Algorithm Case Study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18EC90-B462-98FF-1483-F2CF554E373F}"/>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i="0">
                <a:cs typeface="+mj-lt"/>
              </a:rPr>
              <a:t>Standards for Selecting Sorting Algorithm</a:t>
            </a:r>
            <a:endParaRPr lang="en-US" sz="4200"/>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4E581A8B-4B4D-DA58-C80B-13033202A974}"/>
              </a:ext>
            </a:extLst>
          </p:cNvPr>
          <p:cNvPicPr>
            <a:picLocks noGrp="1" noChangeAspect="1"/>
          </p:cNvPicPr>
          <p:nvPr>
            <p:ph idx="1"/>
          </p:nvPr>
        </p:nvPicPr>
        <p:blipFill rotWithShape="1">
          <a:blip r:embed="rId3"/>
          <a:srcRect t="2537"/>
          <a:stretch/>
        </p:blipFill>
        <p:spPr>
          <a:xfrm>
            <a:off x="5232534" y="1873779"/>
            <a:ext cx="6197668" cy="3110442"/>
          </a:xfrm>
          <a:prstGeom prst="rect">
            <a:avLst/>
          </a:prstGeom>
        </p:spPr>
      </p:pic>
    </p:spTree>
    <p:extLst>
      <p:ext uri="{BB962C8B-B14F-4D97-AF65-F5344CB8AC3E}">
        <p14:creationId xmlns:p14="http://schemas.microsoft.com/office/powerpoint/2010/main" val="459179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ABA1-D895-78A0-F7A1-3767005FAFE6}"/>
              </a:ext>
            </a:extLst>
          </p:cNvPr>
          <p:cNvSpPr>
            <a:spLocks noGrp="1"/>
          </p:cNvSpPr>
          <p:nvPr>
            <p:ph type="title"/>
          </p:nvPr>
        </p:nvSpPr>
        <p:spPr>
          <a:xfrm>
            <a:off x="913795" y="609600"/>
            <a:ext cx="10353762" cy="1257300"/>
          </a:xfrm>
        </p:spPr>
        <p:txBody>
          <a:bodyPr>
            <a:normAutofit/>
          </a:bodyPr>
          <a:lstStyle/>
          <a:p>
            <a:r>
              <a:rPr lang="en-ZA" sz="4400" b="1" i="0" cap="all">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MINFINDER SORTING ALGORITHM</a:t>
            </a:r>
            <a:endParaRPr lang="en-US" sz="4400"/>
          </a:p>
        </p:txBody>
      </p:sp>
      <p:graphicFrame>
        <p:nvGraphicFramePr>
          <p:cNvPr id="22" name="Content Placeholder 2">
            <a:extLst>
              <a:ext uri="{FF2B5EF4-FFF2-40B4-BE49-F238E27FC236}">
                <a16:creationId xmlns:a16="http://schemas.microsoft.com/office/drawing/2014/main" id="{3D67A252-99A2-BCDE-2EDC-1A0D368E7461}"/>
              </a:ext>
            </a:extLst>
          </p:cNvPr>
          <p:cNvGraphicFramePr>
            <a:graphicFrameLocks noGrp="1"/>
          </p:cNvGraphicFramePr>
          <p:nvPr>
            <p:ph idx="1"/>
            <p:extLst>
              <p:ext uri="{D42A27DB-BD31-4B8C-83A1-F6EECF244321}">
                <p14:modId xmlns:p14="http://schemas.microsoft.com/office/powerpoint/2010/main" val="3390801439"/>
              </p:ext>
            </p:extLst>
          </p:nvPr>
        </p:nvGraphicFramePr>
        <p:xfrm>
          <a:off x="914400" y="1756190"/>
          <a:ext cx="10994196" cy="47528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4774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30579BA-22EC-41CB-82B7-65D5DFCA6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D29A639-8E7D-7737-F54B-71A8A9DB6D7B}"/>
              </a:ext>
            </a:extLst>
          </p:cNvPr>
          <p:cNvSpPr>
            <a:spLocks noGrp="1"/>
          </p:cNvSpPr>
          <p:nvPr>
            <p:ph type="title"/>
          </p:nvPr>
        </p:nvSpPr>
        <p:spPr>
          <a:xfrm>
            <a:off x="1643865" y="1673524"/>
            <a:ext cx="3158173" cy="2199833"/>
          </a:xfrm>
        </p:spPr>
        <p:txBody>
          <a:bodyPr vert="horz" lIns="91440" tIns="45720" rIns="91440" bIns="45720" rtlCol="0" anchor="b">
            <a:normAutofit/>
          </a:bodyPr>
          <a:lstStyle/>
          <a:p>
            <a:pPr algn="l"/>
            <a:r>
              <a:rPr lang="en-US" sz="4000" b="1" i="0" dirty="0"/>
              <a:t>Pseudocode</a:t>
            </a:r>
            <a:endParaRPr lang="en-US" sz="4000" dirty="0"/>
          </a:p>
        </p:txBody>
      </p:sp>
      <p:pic>
        <p:nvPicPr>
          <p:cNvPr id="7" name="Content Placeholder 6">
            <a:extLst>
              <a:ext uri="{FF2B5EF4-FFF2-40B4-BE49-F238E27FC236}">
                <a16:creationId xmlns:a16="http://schemas.microsoft.com/office/drawing/2014/main" id="{C9EB63EE-78ED-C330-0A2B-D393D9A2EC94}"/>
              </a:ext>
            </a:extLst>
          </p:cNvPr>
          <p:cNvPicPr>
            <a:picLocks noGrp="1" noChangeAspect="1"/>
          </p:cNvPicPr>
          <p:nvPr>
            <p:ph idx="1"/>
          </p:nvPr>
        </p:nvPicPr>
        <p:blipFill>
          <a:blip r:embed="rId3"/>
          <a:stretch>
            <a:fillRect/>
          </a:stretch>
        </p:blipFill>
        <p:spPr>
          <a:xfrm>
            <a:off x="7091285" y="102741"/>
            <a:ext cx="5100715" cy="6864515"/>
          </a:xfrm>
          <a:prstGeom prst="rect">
            <a:avLst/>
          </a:prstGeom>
        </p:spPr>
      </p:pic>
    </p:spTree>
    <p:extLst>
      <p:ext uri="{BB962C8B-B14F-4D97-AF65-F5344CB8AC3E}">
        <p14:creationId xmlns:p14="http://schemas.microsoft.com/office/powerpoint/2010/main" val="410869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87"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3DCFE9-947E-7575-E3F2-C314633F287A}"/>
              </a:ext>
            </a:extLst>
          </p:cNvPr>
          <p:cNvSpPr>
            <a:spLocks noGrp="1"/>
          </p:cNvSpPr>
          <p:nvPr>
            <p:ph type="title"/>
          </p:nvPr>
        </p:nvSpPr>
        <p:spPr>
          <a:xfrm>
            <a:off x="695916" y="1078264"/>
            <a:ext cx="3422930" cy="4701473"/>
          </a:xfrm>
        </p:spPr>
        <p:txBody>
          <a:bodyPr>
            <a:normAutofit/>
          </a:bodyPr>
          <a:lstStyle/>
          <a:p>
            <a:pPr algn="r"/>
            <a:br>
              <a:rPr lang="en-IN" sz="1400" dirty="0"/>
            </a:br>
            <a:endParaRPr lang="en-US" sz="3700" dirty="0">
              <a:ln>
                <a:solidFill>
                  <a:srgbClr val="000000">
                    <a:lumMod val="75000"/>
                    <a:lumOff val="25000"/>
                    <a:alpha val="10000"/>
                  </a:srgbClr>
                </a:solidFill>
              </a:ln>
              <a:solidFill>
                <a:srgbClr val="FFFFFF"/>
              </a:solidFill>
              <a:effectLst>
                <a:outerShdw blurRad="9525" dist="25400" dir="14640000" algn="tl" rotWithShape="0">
                  <a:srgbClr val="000000">
                    <a:alpha val="30000"/>
                  </a:srgbClr>
                </a:outerShdw>
              </a:effectLst>
            </a:endParaRPr>
          </a:p>
        </p:txBody>
      </p:sp>
      <p:pic>
        <p:nvPicPr>
          <p:cNvPr id="4" name="Content Placeholder 3">
            <a:extLst>
              <a:ext uri="{FF2B5EF4-FFF2-40B4-BE49-F238E27FC236}">
                <a16:creationId xmlns:a16="http://schemas.microsoft.com/office/drawing/2014/main" id="{BADAAFBE-F8B8-BE80-0757-02FD852AE4E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210" r="7175"/>
          <a:stretch/>
        </p:blipFill>
        <p:spPr>
          <a:xfrm>
            <a:off x="160161" y="229217"/>
            <a:ext cx="3422930" cy="3636836"/>
          </a:xfrm>
          <a:effectLst/>
        </p:spPr>
      </p:pic>
      <p:pic>
        <p:nvPicPr>
          <p:cNvPr id="9" name="Picture 8">
            <a:extLst>
              <a:ext uri="{FF2B5EF4-FFF2-40B4-BE49-F238E27FC236}">
                <a16:creationId xmlns:a16="http://schemas.microsoft.com/office/drawing/2014/main" id="{2154CE2D-C1E4-F5BC-1019-C5852BDAF17D}"/>
              </a:ext>
            </a:extLst>
          </p:cNvPr>
          <p:cNvPicPr>
            <a:picLocks noChangeAspect="1"/>
          </p:cNvPicPr>
          <p:nvPr/>
        </p:nvPicPr>
        <p:blipFill rotWithShape="1">
          <a:blip r:embed="rId3"/>
          <a:srcRect l="10082" r="7059"/>
          <a:stretch/>
        </p:blipFill>
        <p:spPr>
          <a:xfrm>
            <a:off x="160161" y="3866053"/>
            <a:ext cx="3409521" cy="1669541"/>
          </a:xfrm>
          <a:prstGeom prst="rect">
            <a:avLst/>
          </a:prstGeom>
        </p:spPr>
      </p:pic>
      <p:pic>
        <p:nvPicPr>
          <p:cNvPr id="17" name="Picture 16">
            <a:extLst>
              <a:ext uri="{FF2B5EF4-FFF2-40B4-BE49-F238E27FC236}">
                <a16:creationId xmlns:a16="http://schemas.microsoft.com/office/drawing/2014/main" id="{DB2B323E-A0FF-B670-28BF-BBBA6B8FAA25}"/>
              </a:ext>
            </a:extLst>
          </p:cNvPr>
          <p:cNvPicPr>
            <a:picLocks noChangeAspect="1"/>
          </p:cNvPicPr>
          <p:nvPr/>
        </p:nvPicPr>
        <p:blipFill rotWithShape="1">
          <a:blip r:embed="rId4">
            <a:extLst>
              <a:ext uri="{28A0092B-C50C-407E-A947-70E740481C1C}">
                <a14:useLocalDpi xmlns:a14="http://schemas.microsoft.com/office/drawing/2010/main" val="0"/>
              </a:ext>
            </a:extLst>
          </a:blip>
          <a:srcRect l="2784"/>
          <a:stretch/>
        </p:blipFill>
        <p:spPr>
          <a:xfrm>
            <a:off x="3767526" y="3701567"/>
            <a:ext cx="4200588" cy="2771061"/>
          </a:xfrm>
          <a:prstGeom prst="rect">
            <a:avLst/>
          </a:prstGeom>
        </p:spPr>
      </p:pic>
      <p:pic>
        <p:nvPicPr>
          <p:cNvPr id="23" name="Picture 22">
            <a:extLst>
              <a:ext uri="{FF2B5EF4-FFF2-40B4-BE49-F238E27FC236}">
                <a16:creationId xmlns:a16="http://schemas.microsoft.com/office/drawing/2014/main" id="{8A54368C-C532-1BAA-557F-60847D5D27B2}"/>
              </a:ext>
            </a:extLst>
          </p:cNvPr>
          <p:cNvPicPr>
            <a:picLocks noChangeAspect="1"/>
          </p:cNvPicPr>
          <p:nvPr/>
        </p:nvPicPr>
        <p:blipFill rotWithShape="1">
          <a:blip r:embed="rId5">
            <a:extLst>
              <a:ext uri="{28A0092B-C50C-407E-A947-70E740481C1C}">
                <a14:useLocalDpi xmlns:a14="http://schemas.microsoft.com/office/drawing/2010/main" val="0"/>
              </a:ext>
            </a:extLst>
          </a:blip>
          <a:srcRect l="5763" r="5435"/>
          <a:stretch/>
        </p:blipFill>
        <p:spPr>
          <a:xfrm>
            <a:off x="7511754" y="397878"/>
            <a:ext cx="4223886" cy="3346189"/>
          </a:xfrm>
          <a:prstGeom prst="rect">
            <a:avLst/>
          </a:prstGeom>
        </p:spPr>
      </p:pic>
      <p:pic>
        <p:nvPicPr>
          <p:cNvPr id="27" name="Picture 26">
            <a:extLst>
              <a:ext uri="{FF2B5EF4-FFF2-40B4-BE49-F238E27FC236}">
                <a16:creationId xmlns:a16="http://schemas.microsoft.com/office/drawing/2014/main" id="{AA030CDD-EE01-B8C5-D533-8F7F62522D14}"/>
              </a:ext>
            </a:extLst>
          </p:cNvPr>
          <p:cNvPicPr>
            <a:picLocks noChangeAspect="1"/>
          </p:cNvPicPr>
          <p:nvPr/>
        </p:nvPicPr>
        <p:blipFill rotWithShape="1">
          <a:blip r:embed="rId6">
            <a:extLst>
              <a:ext uri="{28A0092B-C50C-407E-A947-70E740481C1C}">
                <a14:useLocalDpi xmlns:a14="http://schemas.microsoft.com/office/drawing/2010/main" val="0"/>
              </a:ext>
            </a:extLst>
          </a:blip>
          <a:srcRect l="1" r="-6954"/>
          <a:stretch/>
        </p:blipFill>
        <p:spPr>
          <a:xfrm>
            <a:off x="7537716" y="3764615"/>
            <a:ext cx="5001435" cy="2390692"/>
          </a:xfrm>
          <a:prstGeom prst="rect">
            <a:avLst/>
          </a:prstGeom>
        </p:spPr>
      </p:pic>
      <p:pic>
        <p:nvPicPr>
          <p:cNvPr id="7" name="Picture 6">
            <a:extLst>
              <a:ext uri="{FF2B5EF4-FFF2-40B4-BE49-F238E27FC236}">
                <a16:creationId xmlns:a16="http://schemas.microsoft.com/office/drawing/2014/main" id="{CF92D545-8EB0-F029-C1A1-BF8C5DADDA5D}"/>
              </a:ext>
            </a:extLst>
          </p:cNvPr>
          <p:cNvPicPr>
            <a:picLocks noChangeAspect="1"/>
          </p:cNvPicPr>
          <p:nvPr/>
        </p:nvPicPr>
        <p:blipFill rotWithShape="1">
          <a:blip r:embed="rId7">
            <a:extLst>
              <a:ext uri="{28A0092B-C50C-407E-A947-70E740481C1C}">
                <a14:useLocalDpi xmlns:a14="http://schemas.microsoft.com/office/drawing/2010/main" val="0"/>
              </a:ext>
            </a:extLst>
          </a:blip>
          <a:srcRect r="8834"/>
          <a:stretch/>
        </p:blipFill>
        <p:spPr>
          <a:xfrm>
            <a:off x="3780935" y="1310875"/>
            <a:ext cx="3770190" cy="2390692"/>
          </a:xfrm>
          <a:prstGeom prst="rect">
            <a:avLst/>
          </a:prstGeom>
        </p:spPr>
      </p:pic>
    </p:spTree>
    <p:extLst>
      <p:ext uri="{BB962C8B-B14F-4D97-AF65-F5344CB8AC3E}">
        <p14:creationId xmlns:p14="http://schemas.microsoft.com/office/powerpoint/2010/main" val="209534569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53CDBF-C5D8-9740-5898-8038B038A3A2}"/>
              </a:ext>
            </a:extLst>
          </p:cNvPr>
          <p:cNvSpPr>
            <a:spLocks noGrp="1"/>
          </p:cNvSpPr>
          <p:nvPr>
            <p:ph type="title"/>
          </p:nvPr>
        </p:nvSpPr>
        <p:spPr>
          <a:xfrm>
            <a:off x="924443" y="1023257"/>
            <a:ext cx="3732902" cy="4570457"/>
          </a:xfrm>
          <a:effectLst/>
        </p:spPr>
        <p:txBody>
          <a:bodyPr>
            <a:normAutofit/>
          </a:bodyPr>
          <a:lstStyle/>
          <a:p>
            <a:pPr algn="l"/>
            <a:br>
              <a:rPr lang="en-US" sz="4100" b="1" i="0" cap="all"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br>
            <a:r>
              <a:rPr lang="en-US" sz="4100" b="1" i="0" cap="all"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COMPLEXITY Analysis</a:t>
            </a:r>
            <a:endParaRPr lang="en-US" sz="4100" i="0"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endParaRPr>
          </a:p>
          <a:p>
            <a:pPr algn="l"/>
            <a:endParaRPr lang="en-US" sz="4100"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4D3E765-19AD-A292-AC56-AEC97B19050B}"/>
              </a:ext>
            </a:extLst>
          </p:cNvPr>
          <p:cNvSpPr>
            <a:spLocks noGrp="1"/>
          </p:cNvSpPr>
          <p:nvPr>
            <p:ph idx="1"/>
          </p:nvPr>
        </p:nvSpPr>
        <p:spPr>
          <a:xfrm>
            <a:off x="5363114" y="1428108"/>
            <a:ext cx="5435020" cy="4345968"/>
          </a:xfrm>
          <a:effectLst/>
        </p:spPr>
        <p:txBody>
          <a:bodyPr anchor="ctr">
            <a:noAutofit/>
          </a:bodyPr>
          <a:lstStyle/>
          <a:p>
            <a:pPr marL="37465" indent="0">
              <a:lnSpc>
                <a:spcPct val="120000"/>
              </a:lnSpc>
              <a:spcBef>
                <a:spcPts val="0"/>
              </a:spcBef>
              <a:spcAft>
                <a:spcPts val="0"/>
              </a:spcAft>
              <a:buNone/>
            </a:pPr>
            <a:r>
              <a:rPr lang="en-US" sz="2000" dirty="0">
                <a:ln>
                  <a:solidFill>
                    <a:srgbClr val="000000">
                      <a:lumMod val="75000"/>
                      <a:lumOff val="25000"/>
                      <a:alpha val="10000"/>
                    </a:srgbClr>
                  </a:solidFill>
                </a:ln>
                <a:effectLst>
                  <a:outerShdw blurRad="9525" dist="25400" dir="14640000" algn="tl" rotWithShape="0">
                    <a:srgbClr val="000000">
                      <a:alpha val="30000"/>
                    </a:srgbClr>
                  </a:outerShdw>
                </a:effectLst>
                <a:latin typeface="Ebrima" panose="02000000000000000000" pitchFamily="2" charset="0"/>
                <a:ea typeface="Ebrima" panose="02000000000000000000" pitchFamily="2" charset="0"/>
                <a:cs typeface="Ebrima" panose="02000000000000000000" pitchFamily="2" charset="0"/>
              </a:rPr>
              <a:t>The efficiency of any sorting algorithm is determined by the time complexity and space complexity of the algorithm.</a:t>
            </a:r>
          </a:p>
          <a:p>
            <a:pPr marL="37465" indent="0">
              <a:lnSpc>
                <a:spcPct val="120000"/>
              </a:lnSpc>
              <a:spcBef>
                <a:spcPts val="0"/>
              </a:spcBef>
              <a:spcAft>
                <a:spcPts val="0"/>
              </a:spcAft>
              <a:buNone/>
            </a:pPr>
            <a:endParaRPr lang="en-US" sz="2000" dirty="0">
              <a:ln>
                <a:solidFill>
                  <a:srgbClr val="000000">
                    <a:lumMod val="75000"/>
                    <a:lumOff val="25000"/>
                    <a:alpha val="10000"/>
                  </a:srgbClr>
                </a:solidFill>
              </a:ln>
              <a:effectLst>
                <a:outerShdw blurRad="9525" dist="25400" dir="14640000" algn="tl" rotWithShape="0">
                  <a:srgbClr val="000000">
                    <a:alpha val="30000"/>
                  </a:srgbClr>
                </a:outerShdw>
              </a:effectLst>
              <a:latin typeface="Ebrima" panose="02000000000000000000" pitchFamily="2" charset="0"/>
              <a:ea typeface="Ebrima" panose="02000000000000000000" pitchFamily="2" charset="0"/>
              <a:cs typeface="Ebrima" panose="02000000000000000000" pitchFamily="2" charset="0"/>
            </a:endParaRPr>
          </a:p>
          <a:p>
            <a:pPr marL="37465" indent="0">
              <a:lnSpc>
                <a:spcPct val="120000"/>
              </a:lnSpc>
              <a:spcBef>
                <a:spcPts val="0"/>
              </a:spcBef>
              <a:spcAft>
                <a:spcPts val="0"/>
              </a:spcAft>
              <a:buNone/>
            </a:pPr>
            <a:endParaRPr lang="en-US" sz="2000" dirty="0">
              <a:ln>
                <a:solidFill>
                  <a:srgbClr val="000000">
                    <a:lumMod val="75000"/>
                    <a:lumOff val="25000"/>
                    <a:alpha val="10000"/>
                  </a:srgbClr>
                </a:solidFill>
              </a:ln>
              <a:effectLst>
                <a:outerShdw blurRad="9525" dist="25400" dir="14640000" algn="tl" rotWithShape="0">
                  <a:srgbClr val="000000">
                    <a:alpha val="30000"/>
                  </a:srgbClr>
                </a:outerShdw>
              </a:effectLst>
              <a:latin typeface="Ebrima" panose="02000000000000000000" pitchFamily="2" charset="0"/>
              <a:ea typeface="Ebrima" panose="02000000000000000000" pitchFamily="2" charset="0"/>
              <a:cs typeface="Ebrima" panose="02000000000000000000" pitchFamily="2" charset="0"/>
            </a:endParaRPr>
          </a:p>
          <a:p>
            <a:pPr indent="-305435">
              <a:lnSpc>
                <a:spcPct val="120000"/>
              </a:lnSpc>
              <a:spcBef>
                <a:spcPts val="0"/>
              </a:spcBef>
              <a:spcAft>
                <a:spcPts val="0"/>
              </a:spcAft>
            </a:pPr>
            <a:r>
              <a:rPr lang="en-IN" sz="2000" dirty="0">
                <a:ln>
                  <a:solidFill>
                    <a:srgbClr val="000000">
                      <a:lumMod val="75000"/>
                      <a:lumOff val="25000"/>
                      <a:alpha val="10000"/>
                    </a:srgbClr>
                  </a:solidFill>
                </a:ln>
                <a:effectLst>
                  <a:outerShdw blurRad="9525" dist="25400" dir="14640000" algn="tl" rotWithShape="0">
                    <a:srgbClr val="000000">
                      <a:alpha val="30000"/>
                    </a:srgbClr>
                  </a:outerShdw>
                </a:effectLst>
                <a:latin typeface="Ebrima" panose="02000000000000000000" pitchFamily="2" charset="0"/>
                <a:ea typeface="Ebrima" panose="02000000000000000000" pitchFamily="2" charset="0"/>
                <a:cs typeface="Ebrima" panose="02000000000000000000" pitchFamily="2" charset="0"/>
              </a:rPr>
              <a:t>Number of elements in array = n </a:t>
            </a:r>
            <a:endParaRPr lang="en-US" sz="2000" dirty="0">
              <a:ln>
                <a:solidFill>
                  <a:srgbClr val="000000">
                    <a:lumMod val="75000"/>
                    <a:lumOff val="25000"/>
                    <a:alpha val="10000"/>
                  </a:srgbClr>
                </a:solidFill>
              </a:ln>
              <a:effectLst>
                <a:outerShdw blurRad="9525" dist="25400" dir="14640000" algn="tl" rotWithShape="0">
                  <a:srgbClr val="000000">
                    <a:alpha val="30000"/>
                  </a:srgbClr>
                </a:outerShdw>
              </a:effectLst>
              <a:latin typeface="Ebrima" panose="02000000000000000000" pitchFamily="2" charset="0"/>
              <a:ea typeface="Ebrima" panose="02000000000000000000" pitchFamily="2" charset="0"/>
              <a:cs typeface="Ebrima" panose="02000000000000000000" pitchFamily="2" charset="0"/>
            </a:endParaRPr>
          </a:p>
          <a:p>
            <a:pPr indent="-305435">
              <a:lnSpc>
                <a:spcPct val="120000"/>
              </a:lnSpc>
              <a:spcBef>
                <a:spcPts val="0"/>
              </a:spcBef>
              <a:spcAft>
                <a:spcPts val="0"/>
              </a:spcAft>
            </a:pPr>
            <a:r>
              <a:rPr lang="en-IN" sz="2000" dirty="0">
                <a:ln>
                  <a:solidFill>
                    <a:srgbClr val="000000">
                      <a:lumMod val="75000"/>
                      <a:lumOff val="25000"/>
                      <a:alpha val="10000"/>
                    </a:srgbClr>
                  </a:solidFill>
                </a:ln>
                <a:effectLst>
                  <a:outerShdw blurRad="9525" dist="25400" dir="14640000" algn="tl" rotWithShape="0">
                    <a:srgbClr val="000000">
                      <a:alpha val="30000"/>
                    </a:srgbClr>
                  </a:outerShdw>
                </a:effectLst>
                <a:latin typeface="Ebrima" panose="02000000000000000000" pitchFamily="2" charset="0"/>
                <a:ea typeface="Ebrima" panose="02000000000000000000" pitchFamily="2" charset="0"/>
                <a:cs typeface="Ebrima" panose="02000000000000000000" pitchFamily="2" charset="0"/>
              </a:rPr>
              <a:t>To sort first element, the loop iterates for n-1 times.</a:t>
            </a:r>
            <a:endParaRPr lang="en-US" sz="2000" dirty="0">
              <a:ln>
                <a:solidFill>
                  <a:srgbClr val="000000">
                    <a:lumMod val="75000"/>
                    <a:lumOff val="25000"/>
                    <a:alpha val="10000"/>
                  </a:srgbClr>
                </a:solidFill>
              </a:ln>
              <a:effectLst>
                <a:outerShdw blurRad="9525" dist="25400" dir="14640000" algn="tl" rotWithShape="0">
                  <a:srgbClr val="000000">
                    <a:alpha val="30000"/>
                  </a:srgbClr>
                </a:outerShdw>
              </a:effectLst>
              <a:latin typeface="Ebrima" panose="02000000000000000000" pitchFamily="2" charset="0"/>
              <a:ea typeface="Ebrima" panose="02000000000000000000" pitchFamily="2" charset="0"/>
              <a:cs typeface="Ebrima" panose="02000000000000000000" pitchFamily="2" charset="0"/>
            </a:endParaRPr>
          </a:p>
          <a:p>
            <a:pPr indent="-305435">
              <a:lnSpc>
                <a:spcPct val="120000"/>
              </a:lnSpc>
              <a:spcBef>
                <a:spcPts val="0"/>
              </a:spcBef>
              <a:spcAft>
                <a:spcPts val="0"/>
              </a:spcAft>
            </a:pPr>
            <a:r>
              <a:rPr lang="en-IN" sz="2000" dirty="0">
                <a:ln>
                  <a:solidFill>
                    <a:srgbClr val="000000">
                      <a:lumMod val="75000"/>
                      <a:lumOff val="25000"/>
                      <a:alpha val="10000"/>
                    </a:srgbClr>
                  </a:solidFill>
                </a:ln>
                <a:effectLst>
                  <a:outerShdw blurRad="9525" dist="25400" dir="14640000" algn="tl" rotWithShape="0">
                    <a:srgbClr val="000000">
                      <a:alpha val="30000"/>
                    </a:srgbClr>
                  </a:outerShdw>
                </a:effectLst>
                <a:latin typeface="Ebrima" panose="02000000000000000000" pitchFamily="2" charset="0"/>
                <a:ea typeface="Ebrima" panose="02000000000000000000" pitchFamily="2" charset="0"/>
                <a:cs typeface="Ebrima" panose="02000000000000000000" pitchFamily="2" charset="0"/>
              </a:rPr>
              <a:t>To sort second element, the loop iterates for n-2 times .</a:t>
            </a:r>
            <a:endParaRPr lang="en-US" sz="2000" dirty="0">
              <a:ln>
                <a:solidFill>
                  <a:srgbClr val="000000">
                    <a:lumMod val="75000"/>
                    <a:lumOff val="25000"/>
                    <a:alpha val="10000"/>
                  </a:srgbClr>
                </a:solidFill>
              </a:ln>
              <a:effectLst>
                <a:outerShdw blurRad="9525" dist="25400" dir="14640000" algn="tl" rotWithShape="0">
                  <a:srgbClr val="000000">
                    <a:alpha val="30000"/>
                  </a:srgbClr>
                </a:outerShdw>
              </a:effectLst>
              <a:latin typeface="Ebrima" panose="02000000000000000000" pitchFamily="2" charset="0"/>
              <a:ea typeface="Ebrima" panose="02000000000000000000" pitchFamily="2" charset="0"/>
              <a:cs typeface="Ebrima" panose="02000000000000000000" pitchFamily="2" charset="0"/>
            </a:endParaRPr>
          </a:p>
          <a:p>
            <a:pPr indent="-305435">
              <a:lnSpc>
                <a:spcPct val="120000"/>
              </a:lnSpc>
              <a:spcBef>
                <a:spcPts val="0"/>
              </a:spcBef>
              <a:spcAft>
                <a:spcPts val="0"/>
              </a:spcAft>
            </a:pPr>
            <a:endParaRPr lang="en-IN" sz="2000" dirty="0">
              <a:ln>
                <a:solidFill>
                  <a:srgbClr val="000000">
                    <a:lumMod val="75000"/>
                    <a:lumOff val="25000"/>
                    <a:alpha val="10000"/>
                  </a:srgbClr>
                </a:solidFill>
              </a:ln>
              <a:effectLst>
                <a:outerShdw blurRad="9525" dist="25400" dir="14640000" algn="tl" rotWithShape="0">
                  <a:srgbClr val="000000">
                    <a:alpha val="30000"/>
                  </a:srgbClr>
                </a:outerShdw>
              </a:effectLst>
              <a:latin typeface="Ebrima" panose="02000000000000000000" pitchFamily="2" charset="0"/>
              <a:ea typeface="Ebrima" panose="02000000000000000000" pitchFamily="2" charset="0"/>
              <a:cs typeface="Ebrima" panose="02000000000000000000" pitchFamily="2" charset="0"/>
            </a:endParaRPr>
          </a:p>
          <a:p>
            <a:pPr indent="-305435">
              <a:lnSpc>
                <a:spcPct val="120000"/>
              </a:lnSpc>
              <a:spcBef>
                <a:spcPts val="0"/>
              </a:spcBef>
              <a:spcAft>
                <a:spcPts val="0"/>
              </a:spcAft>
            </a:pPr>
            <a:r>
              <a:rPr lang="en-IN" sz="2000" dirty="0">
                <a:ln>
                  <a:solidFill>
                    <a:srgbClr val="000000">
                      <a:lumMod val="75000"/>
                      <a:lumOff val="25000"/>
                      <a:alpha val="10000"/>
                    </a:srgbClr>
                  </a:solidFill>
                </a:ln>
                <a:effectLst>
                  <a:outerShdw blurRad="9525" dist="25400" dir="14640000" algn="tl" rotWithShape="0">
                    <a:srgbClr val="000000">
                      <a:alpha val="30000"/>
                    </a:srgbClr>
                  </a:outerShdw>
                </a:effectLst>
                <a:latin typeface="Ebrima" panose="02000000000000000000" pitchFamily="2" charset="0"/>
                <a:ea typeface="Ebrima" panose="02000000000000000000" pitchFamily="2" charset="0"/>
                <a:cs typeface="Ebrima" panose="02000000000000000000" pitchFamily="2" charset="0"/>
              </a:rPr>
              <a:t>Thus overall Time complexity = O(n^2)</a:t>
            </a:r>
            <a:endParaRPr lang="en-US" sz="2000" dirty="0">
              <a:ln>
                <a:solidFill>
                  <a:srgbClr val="000000">
                    <a:lumMod val="75000"/>
                    <a:lumOff val="25000"/>
                    <a:alpha val="10000"/>
                  </a:srgbClr>
                </a:solidFill>
              </a:ln>
              <a:effectLst>
                <a:outerShdw blurRad="9525" dist="25400" dir="14640000" algn="tl" rotWithShape="0">
                  <a:srgbClr val="000000">
                    <a:alpha val="30000"/>
                  </a:srgbClr>
                </a:outerShdw>
              </a:effectLst>
              <a:latin typeface="Ebrima" panose="02000000000000000000" pitchFamily="2" charset="0"/>
              <a:ea typeface="Ebrima" panose="02000000000000000000" pitchFamily="2" charset="0"/>
              <a:cs typeface="Ebrima" panose="02000000000000000000" pitchFamily="2" charset="0"/>
            </a:endParaRPr>
          </a:p>
          <a:p>
            <a:pPr indent="-305435">
              <a:lnSpc>
                <a:spcPct val="120000"/>
              </a:lnSpc>
              <a:spcBef>
                <a:spcPts val="0"/>
              </a:spcBef>
              <a:spcAft>
                <a:spcPts val="0"/>
              </a:spcAft>
            </a:pPr>
            <a:r>
              <a:rPr lang="en-IN" sz="2000" dirty="0">
                <a:ln>
                  <a:solidFill>
                    <a:srgbClr val="000000">
                      <a:lumMod val="75000"/>
                      <a:lumOff val="25000"/>
                      <a:alpha val="10000"/>
                    </a:srgbClr>
                  </a:solidFill>
                </a:ln>
                <a:effectLst>
                  <a:outerShdw blurRad="9525" dist="25400" dir="14640000" algn="tl" rotWithShape="0">
                    <a:srgbClr val="000000">
                      <a:alpha val="30000"/>
                    </a:srgbClr>
                  </a:outerShdw>
                </a:effectLst>
                <a:latin typeface="Ebrima" panose="02000000000000000000" pitchFamily="2" charset="0"/>
                <a:ea typeface="Ebrima" panose="02000000000000000000" pitchFamily="2" charset="0"/>
                <a:cs typeface="Ebrima" panose="02000000000000000000" pitchFamily="2" charset="0"/>
              </a:rPr>
              <a:t>Space Complexity = O(1)</a:t>
            </a:r>
            <a:endParaRPr lang="en-US" sz="2000" dirty="0">
              <a:ln>
                <a:solidFill>
                  <a:srgbClr val="000000">
                    <a:lumMod val="75000"/>
                    <a:lumOff val="25000"/>
                    <a:alpha val="10000"/>
                  </a:srgbClr>
                </a:solidFill>
              </a:ln>
              <a:effectLst>
                <a:outerShdw blurRad="9525" dist="25400" dir="14640000" algn="tl" rotWithShape="0">
                  <a:srgbClr val="000000">
                    <a:alpha val="30000"/>
                  </a:srgbClr>
                </a:outerShdw>
              </a:effectLst>
              <a:latin typeface="Ebrima" panose="02000000000000000000" pitchFamily="2" charset="0"/>
              <a:ea typeface="Ebrima" panose="02000000000000000000" pitchFamily="2" charset="0"/>
              <a:cs typeface="Ebrima" panose="02000000000000000000" pitchFamily="2" charset="0"/>
            </a:endParaRPr>
          </a:p>
          <a:p>
            <a:pPr marL="37465" indent="0">
              <a:lnSpc>
                <a:spcPct val="120000"/>
              </a:lnSpc>
              <a:spcBef>
                <a:spcPts val="0"/>
              </a:spcBef>
              <a:spcAft>
                <a:spcPts val="0"/>
              </a:spcAft>
              <a:buNone/>
            </a:pPr>
            <a:endParaRPr lang="en-US" sz="2000" dirty="0">
              <a:ln>
                <a:solidFill>
                  <a:srgbClr val="000000">
                    <a:lumMod val="75000"/>
                    <a:lumOff val="25000"/>
                    <a:alpha val="10000"/>
                  </a:srgbClr>
                </a:solidFill>
              </a:ln>
              <a:effectLst>
                <a:outerShdw blurRad="9525" dist="25400" dir="14640000" algn="tl" rotWithShape="0">
                  <a:srgbClr val="000000">
                    <a:alpha val="30000"/>
                  </a:srgbClr>
                </a:outerShdw>
              </a:effectLst>
              <a:latin typeface="Ebrima" panose="02000000000000000000" pitchFamily="2" charset="0"/>
              <a:ea typeface="Ebrima" panose="02000000000000000000" pitchFamily="2" charset="0"/>
              <a:cs typeface="Ebrima" panose="02000000000000000000" pitchFamily="2" charset="0"/>
            </a:endParaRPr>
          </a:p>
          <a:p>
            <a:pPr marL="37465" indent="0">
              <a:lnSpc>
                <a:spcPct val="120000"/>
              </a:lnSpc>
              <a:buNone/>
            </a:pPr>
            <a:endParaRPr lang="en-US" sz="2000" dirty="0">
              <a:ln>
                <a:solidFill>
                  <a:srgbClr val="000000">
                    <a:lumMod val="75000"/>
                    <a:lumOff val="25000"/>
                    <a:alpha val="10000"/>
                  </a:srgbClr>
                </a:solidFill>
              </a:ln>
              <a:effectLst>
                <a:outerShdw blurRad="9525" dist="25400" dir="14640000" algn="tl" rotWithShape="0">
                  <a:srgbClr val="000000">
                    <a:alpha val="30000"/>
                  </a:srgbClr>
                </a:outerShdw>
              </a:effectLst>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27696515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184EF5-FDCB-F6AA-395E-37AC59E1B91B}"/>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3300" b="1" i="0" cap="all" dirty="0">
                <a:cs typeface="+mj-lt"/>
              </a:rPr>
              <a:t>PERFORMANCE RESULT</a:t>
            </a:r>
            <a:endParaRPr lang="en-US" sz="3300" i="0" dirty="0">
              <a:cs typeface="+mj-lt"/>
            </a:endParaRPr>
          </a:p>
          <a:p>
            <a:pPr algn="l"/>
            <a:endParaRPr lang="en-US" sz="3300" dirty="0"/>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12">
            <a:extLst>
              <a:ext uri="{FF2B5EF4-FFF2-40B4-BE49-F238E27FC236}">
                <a16:creationId xmlns:a16="http://schemas.microsoft.com/office/drawing/2014/main" id="{8F9DD507-6054-7CD9-1E38-44D16EE9F37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100" b="2402"/>
          <a:stretch/>
        </p:blipFill>
        <p:spPr>
          <a:xfrm>
            <a:off x="4655671" y="0"/>
            <a:ext cx="7640437" cy="6858000"/>
          </a:xfrm>
        </p:spPr>
      </p:pic>
    </p:spTree>
    <p:extLst>
      <p:ext uri="{BB962C8B-B14F-4D97-AF65-F5344CB8AC3E}">
        <p14:creationId xmlns:p14="http://schemas.microsoft.com/office/powerpoint/2010/main" val="3888277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EAF14-4350-80FA-990A-EEC4A47A00E9}"/>
              </a:ext>
            </a:extLst>
          </p:cNvPr>
          <p:cNvSpPr>
            <a:spLocks noGrp="1"/>
          </p:cNvSpPr>
          <p:nvPr>
            <p:ph type="title"/>
          </p:nvPr>
        </p:nvSpPr>
        <p:spPr>
          <a:xfrm>
            <a:off x="913795" y="609600"/>
            <a:ext cx="10353762" cy="1257300"/>
          </a:xfrm>
        </p:spPr>
        <p:txBody>
          <a:bodyPr>
            <a:normAutofit/>
          </a:bodyPr>
          <a:lstStyle/>
          <a:p>
            <a:r>
              <a:rPr lang="en-IN" b="1" i="0" cap="all">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CONCLUSION</a:t>
            </a:r>
            <a:endParaRPr lang="en-US" i="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endParaRPr>
          </a:p>
          <a:p>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graphicFrame>
        <p:nvGraphicFramePr>
          <p:cNvPr id="13" name="Content Placeholder 2">
            <a:extLst>
              <a:ext uri="{FF2B5EF4-FFF2-40B4-BE49-F238E27FC236}">
                <a16:creationId xmlns:a16="http://schemas.microsoft.com/office/drawing/2014/main" id="{76A8E194-8B3B-CDEC-FD4C-CE80A8C026A8}"/>
              </a:ext>
            </a:extLst>
          </p:cNvPr>
          <p:cNvGraphicFramePr>
            <a:graphicFrameLocks noGrp="1"/>
          </p:cNvGraphicFramePr>
          <p:nvPr>
            <p:ph idx="1"/>
            <p:extLst>
              <p:ext uri="{D42A27DB-BD31-4B8C-83A1-F6EECF244321}">
                <p14:modId xmlns:p14="http://schemas.microsoft.com/office/powerpoint/2010/main" val="4183555089"/>
              </p:ext>
            </p:extLst>
          </p:nvPr>
        </p:nvGraphicFramePr>
        <p:xfrm>
          <a:off x="914400" y="1667842"/>
          <a:ext cx="10353675" cy="4576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5403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3">
            <a:extLst>
              <a:ext uri="{FF2B5EF4-FFF2-40B4-BE49-F238E27FC236}">
                <a16:creationId xmlns:a16="http://schemas.microsoft.com/office/drawing/2014/main" id="{7D0AD89A-C86E-034E-2027-E7070553CD92}"/>
              </a:ext>
            </a:extLst>
          </p:cNvPr>
          <p:cNvPicPr>
            <a:picLocks noChangeAspect="1"/>
          </p:cNvPicPr>
          <p:nvPr/>
        </p:nvPicPr>
        <p:blipFill rotWithShape="1">
          <a:blip r:embed="rId2">
            <a:alphaModFix amt="25000"/>
          </a:blip>
          <a:srcRect t="28855" b="14895"/>
          <a:stretch/>
        </p:blipFill>
        <p:spPr>
          <a:xfrm>
            <a:off x="20" y="10"/>
            <a:ext cx="12191980" cy="6857990"/>
          </a:xfrm>
          <a:prstGeom prst="rect">
            <a:avLst/>
          </a:prstGeom>
        </p:spPr>
      </p:pic>
      <p:sp>
        <p:nvSpPr>
          <p:cNvPr id="8" name="Title 1">
            <a:extLst>
              <a:ext uri="{FF2B5EF4-FFF2-40B4-BE49-F238E27FC236}">
                <a16:creationId xmlns:a16="http://schemas.microsoft.com/office/drawing/2014/main" id="{E53D0063-480E-6C05-41A2-EDDF970D07F3}"/>
              </a:ext>
            </a:extLst>
          </p:cNvPr>
          <p:cNvSpPr>
            <a:spLocks noGrp="1"/>
          </p:cNvSpPr>
          <p:nvPr>
            <p:ph type="ctrTitle"/>
          </p:nvPr>
        </p:nvSpPr>
        <p:spPr>
          <a:xfrm>
            <a:off x="3318552" y="2938409"/>
            <a:ext cx="6626831" cy="642189"/>
          </a:xfrm>
        </p:spPr>
        <p:txBody>
          <a:bodyPr vert="horz" lIns="91440" tIns="45720" rIns="91440" bIns="45720" rtlCol="0" anchor="ctr">
            <a:noAutofit/>
          </a:bodyPr>
          <a:lstStyle/>
          <a:p>
            <a:pPr algn="l"/>
            <a:r>
              <a:rPr lang="en-US" sz="6000" b="1" i="0" cap="all" dirty="0">
                <a:latin typeface="Book Antiqua" panose="02040602050305030304" pitchFamily="18" charset="0"/>
              </a:rPr>
              <a:t>THANKYOU !</a:t>
            </a:r>
            <a:endParaRPr lang="en-US" sz="6000" i="0" dirty="0">
              <a:ln>
                <a:solidFill>
                  <a:srgbClr val="000000">
                    <a:lumMod val="75000"/>
                    <a:lumOff val="25000"/>
                    <a:alpha val="10000"/>
                  </a:srgbClr>
                </a:solidFill>
              </a:ln>
              <a:effectLst>
                <a:outerShdw blurRad="9525" dist="25400" dir="14640000" algn="tl" rotWithShape="0">
                  <a:srgbClr val="000000">
                    <a:alpha val="30000"/>
                  </a:srgbClr>
                </a:outerShdw>
              </a:effectLst>
              <a:latin typeface="Book Antiqua" panose="02040602050305030304" pitchFamily="18" charset="0"/>
              <a:cs typeface="Calibri Light"/>
            </a:endParaRPr>
          </a:p>
        </p:txBody>
      </p:sp>
    </p:spTree>
    <p:extLst>
      <p:ext uri="{BB962C8B-B14F-4D97-AF65-F5344CB8AC3E}">
        <p14:creationId xmlns:p14="http://schemas.microsoft.com/office/powerpoint/2010/main" val="158771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E33F5A-B49A-F774-CED7-3A7839786A7C}"/>
              </a:ext>
            </a:extLst>
          </p:cNvPr>
          <p:cNvSpPr>
            <a:spLocks noGrp="1"/>
          </p:cNvSpPr>
          <p:nvPr>
            <p:ph type="title"/>
          </p:nvPr>
        </p:nvSpPr>
        <p:spPr>
          <a:xfrm>
            <a:off x="913794" y="741515"/>
            <a:ext cx="10353761" cy="1633340"/>
          </a:xfrm>
        </p:spPr>
        <p:txBody>
          <a:bodyPr>
            <a:normAutofit/>
          </a:bodyPr>
          <a:lstStyle/>
          <a:p>
            <a:r>
              <a:rPr lang="en-ZA" b="1" i="0" cap="all">
                <a:ln>
                  <a:solidFill>
                    <a:srgbClr val="000000">
                      <a:lumMod val="75000"/>
                      <a:lumOff val="25000"/>
                      <a:alpha val="10000"/>
                    </a:srgbClr>
                  </a:solidFill>
                </a:ln>
                <a:solidFill>
                  <a:srgbClr val="FFFFFF"/>
                </a:solidFill>
                <a:effectLst>
                  <a:outerShdw blurRad="9525" dist="25400" dir="14640000" algn="tl" rotWithShape="0">
                    <a:srgbClr val="000000">
                      <a:alpha val="30000"/>
                    </a:srgbClr>
                  </a:outerShdw>
                </a:effectLst>
                <a:ea typeface="+mj-lt"/>
                <a:cs typeface="+mj-lt"/>
              </a:rPr>
              <a:t>ABOUT THE PAPER</a:t>
            </a:r>
            <a:endParaRPr lang="en-US">
              <a:solidFill>
                <a:srgbClr val="FFFFFF"/>
              </a:solidFill>
            </a:endParaRPr>
          </a:p>
        </p:txBody>
      </p:sp>
      <p:sp>
        <p:nvSpPr>
          <p:cNvPr id="3" name="Content Placeholder 2">
            <a:extLst>
              <a:ext uri="{FF2B5EF4-FFF2-40B4-BE49-F238E27FC236}">
                <a16:creationId xmlns:a16="http://schemas.microsoft.com/office/drawing/2014/main" id="{A62AFF84-1C3D-8DC4-E280-405C2D630A25}"/>
              </a:ext>
            </a:extLst>
          </p:cNvPr>
          <p:cNvSpPr>
            <a:spLocks noGrp="1"/>
          </p:cNvSpPr>
          <p:nvPr>
            <p:ph idx="1"/>
          </p:nvPr>
        </p:nvSpPr>
        <p:spPr>
          <a:xfrm>
            <a:off x="913795" y="3070927"/>
            <a:ext cx="10353762" cy="3045558"/>
          </a:xfrm>
          <a:effectLst/>
        </p:spPr>
        <p:txBody>
          <a:bodyPr anchor="ctr">
            <a:normAutofit lnSpcReduction="10000"/>
          </a:bodyPr>
          <a:lstStyle/>
          <a:p>
            <a:pPr marL="37465" indent="0">
              <a:lnSpc>
                <a:spcPct val="200000"/>
              </a:lnSpc>
              <a:spcBef>
                <a:spcPts val="0"/>
              </a:spcBef>
              <a:spcAft>
                <a:spcPts val="0"/>
              </a:spcAft>
              <a:buNone/>
            </a:pPr>
            <a:r>
              <a:rPr lang="en-US" sz="2000" b="1" dirty="0">
                <a:ln>
                  <a:solidFill>
                    <a:srgbClr val="000000">
                      <a:lumMod val="75000"/>
                      <a:lumOff val="25000"/>
                      <a:alpha val="10000"/>
                    </a:srgbClr>
                  </a:solidFill>
                </a:ln>
                <a:effectLst/>
                <a:latin typeface="Ebrima" panose="02000000000000000000" pitchFamily="2" charset="0"/>
                <a:ea typeface="Ebrima" panose="02000000000000000000" pitchFamily="2" charset="0"/>
                <a:cs typeface="Ebrima" panose="02000000000000000000" pitchFamily="2" charset="0"/>
              </a:rPr>
              <a:t>Paper Title </a:t>
            </a:r>
            <a:r>
              <a:rPr lang="en-US" sz="2000" dirty="0">
                <a:ln>
                  <a:solidFill>
                    <a:srgbClr val="000000">
                      <a:lumMod val="75000"/>
                      <a:lumOff val="25000"/>
                      <a:alpha val="10000"/>
                    </a:srgbClr>
                  </a:solidFill>
                </a:ln>
                <a:effectLst/>
                <a:latin typeface="Ebrima" panose="02000000000000000000" pitchFamily="2" charset="0"/>
                <a:ea typeface="Ebrima" panose="02000000000000000000" pitchFamily="2" charset="0"/>
                <a:cs typeface="Ebrima" panose="02000000000000000000" pitchFamily="2" charset="0"/>
              </a:rPr>
              <a:t>: </a:t>
            </a:r>
            <a:r>
              <a:rPr lang="en-US" sz="2000" dirty="0">
                <a:ln>
                  <a:solidFill>
                    <a:srgbClr val="000000">
                      <a:lumMod val="75000"/>
                      <a:lumOff val="25000"/>
                      <a:alpha val="10000"/>
                    </a:srgbClr>
                  </a:solidFill>
                </a:ln>
                <a:solidFill>
                  <a:srgbClr val="FF0000"/>
                </a:solidFill>
                <a:effectLst/>
                <a:latin typeface="Ebrima" panose="02000000000000000000" pitchFamily="2" charset="0"/>
                <a:ea typeface="Ebrima" panose="02000000000000000000" pitchFamily="2" charset="0"/>
                <a:cs typeface="Ebrima" panose="02000000000000000000" pitchFamily="2" charset="0"/>
              </a:rPr>
              <a:t>Min Finder : A New Approach in Sorting Algorithm</a:t>
            </a:r>
          </a:p>
          <a:p>
            <a:pPr marL="37465" indent="0">
              <a:lnSpc>
                <a:spcPct val="200000"/>
              </a:lnSpc>
              <a:spcBef>
                <a:spcPts val="0"/>
              </a:spcBef>
              <a:spcAft>
                <a:spcPts val="0"/>
              </a:spcAft>
              <a:buNone/>
            </a:pPr>
            <a:r>
              <a:rPr lang="en-US" sz="2000" dirty="0" err="1">
                <a:ln>
                  <a:solidFill>
                    <a:srgbClr val="000000">
                      <a:lumMod val="75000"/>
                      <a:lumOff val="25000"/>
                      <a:alpha val="10000"/>
                    </a:srgbClr>
                  </a:solidFill>
                </a:ln>
                <a:solidFill>
                  <a:schemeClr val="tx1"/>
                </a:solidFill>
                <a:effectLst/>
                <a:latin typeface="Ebrima" panose="02000000000000000000" pitchFamily="2" charset="0"/>
                <a:ea typeface="Ebrima" panose="02000000000000000000" pitchFamily="2" charset="0"/>
                <a:cs typeface="Ebrima" panose="02000000000000000000" pitchFamily="2" charset="0"/>
                <a:hlinkClick r:id="rId2"/>
              </a:rPr>
              <a:t>MinFinder</a:t>
            </a:r>
            <a:r>
              <a:rPr lang="en-US" sz="2000" dirty="0">
                <a:ln>
                  <a:solidFill>
                    <a:srgbClr val="000000">
                      <a:lumMod val="75000"/>
                      <a:lumOff val="25000"/>
                      <a:alpha val="10000"/>
                    </a:srgbClr>
                  </a:solidFill>
                </a:ln>
                <a:solidFill>
                  <a:schemeClr val="tx1"/>
                </a:solidFill>
                <a:effectLst/>
                <a:latin typeface="Ebrima" panose="02000000000000000000" pitchFamily="2" charset="0"/>
                <a:ea typeface="Ebrima" panose="02000000000000000000" pitchFamily="2" charset="0"/>
                <a:cs typeface="Ebrima" panose="02000000000000000000" pitchFamily="2" charset="0"/>
                <a:hlinkClick r:id="rId2"/>
              </a:rPr>
              <a:t>: A New Approach in Sorting Algorithm - ScienceDirect</a:t>
            </a:r>
            <a:endParaRPr lang="en-US" sz="2000" dirty="0">
              <a:ln>
                <a:solidFill>
                  <a:srgbClr val="000000">
                    <a:lumMod val="75000"/>
                    <a:lumOff val="25000"/>
                    <a:alpha val="10000"/>
                  </a:srgbClr>
                </a:solidFill>
              </a:ln>
              <a:solidFill>
                <a:schemeClr val="tx1"/>
              </a:solidFill>
              <a:effectLst/>
              <a:latin typeface="Ebrima" panose="02000000000000000000" pitchFamily="2" charset="0"/>
              <a:ea typeface="Ebrima" panose="02000000000000000000" pitchFamily="2" charset="0"/>
              <a:cs typeface="Ebrima" panose="02000000000000000000" pitchFamily="2" charset="0"/>
            </a:endParaRPr>
          </a:p>
          <a:p>
            <a:pPr marL="37465" indent="0">
              <a:lnSpc>
                <a:spcPct val="200000"/>
              </a:lnSpc>
              <a:spcBef>
                <a:spcPts val="0"/>
              </a:spcBef>
              <a:spcAft>
                <a:spcPts val="0"/>
              </a:spcAft>
              <a:buNone/>
            </a:pPr>
            <a:r>
              <a:rPr lang="en-IN" sz="2000" b="1" dirty="0">
                <a:ln>
                  <a:solidFill>
                    <a:srgbClr val="000000">
                      <a:lumMod val="75000"/>
                      <a:lumOff val="25000"/>
                      <a:alpha val="10000"/>
                    </a:srgbClr>
                  </a:solidFill>
                </a:ln>
                <a:effectLst/>
                <a:latin typeface="Ebrima" panose="02000000000000000000" pitchFamily="2" charset="0"/>
                <a:ea typeface="Ebrima" panose="02000000000000000000" pitchFamily="2" charset="0"/>
                <a:cs typeface="Ebrima" panose="02000000000000000000" pitchFamily="2" charset="0"/>
              </a:rPr>
              <a:t>Published year</a:t>
            </a:r>
            <a:r>
              <a:rPr lang="en-IN" sz="2000" dirty="0">
                <a:ln>
                  <a:solidFill>
                    <a:srgbClr val="000000">
                      <a:lumMod val="75000"/>
                      <a:lumOff val="25000"/>
                      <a:alpha val="10000"/>
                    </a:srgbClr>
                  </a:solidFill>
                </a:ln>
                <a:effectLst/>
                <a:latin typeface="Ebrima" panose="02000000000000000000" pitchFamily="2" charset="0"/>
                <a:ea typeface="Ebrima" panose="02000000000000000000" pitchFamily="2" charset="0"/>
                <a:cs typeface="Ebrima" panose="02000000000000000000" pitchFamily="2" charset="0"/>
              </a:rPr>
              <a:t> : 2019</a:t>
            </a:r>
            <a:endParaRPr lang="en-US" sz="2000" dirty="0">
              <a:ln>
                <a:solidFill>
                  <a:srgbClr val="000000">
                    <a:lumMod val="75000"/>
                    <a:lumOff val="25000"/>
                    <a:alpha val="10000"/>
                  </a:srgbClr>
                </a:solidFill>
              </a:ln>
              <a:effectLst/>
              <a:latin typeface="Ebrima" panose="02000000000000000000" pitchFamily="2" charset="0"/>
              <a:ea typeface="Ebrima" panose="02000000000000000000" pitchFamily="2" charset="0"/>
              <a:cs typeface="Ebrima" panose="02000000000000000000" pitchFamily="2" charset="0"/>
            </a:endParaRPr>
          </a:p>
          <a:p>
            <a:pPr marL="37465" indent="0">
              <a:lnSpc>
                <a:spcPct val="200000"/>
              </a:lnSpc>
              <a:spcBef>
                <a:spcPts val="0"/>
              </a:spcBef>
              <a:spcAft>
                <a:spcPts val="0"/>
              </a:spcAft>
              <a:buNone/>
            </a:pPr>
            <a:r>
              <a:rPr lang="en-IN" sz="2000" b="1" dirty="0">
                <a:ln>
                  <a:solidFill>
                    <a:srgbClr val="000000">
                      <a:lumMod val="75000"/>
                      <a:lumOff val="25000"/>
                      <a:alpha val="10000"/>
                    </a:srgbClr>
                  </a:solidFill>
                </a:ln>
                <a:effectLst/>
                <a:latin typeface="Ebrima" panose="02000000000000000000" pitchFamily="2" charset="0"/>
                <a:ea typeface="Ebrima" panose="02000000000000000000" pitchFamily="2" charset="0"/>
                <a:cs typeface="Ebrima" panose="02000000000000000000" pitchFamily="2" charset="0"/>
              </a:rPr>
              <a:t>Authors</a:t>
            </a:r>
            <a:r>
              <a:rPr lang="en-IN" sz="2000" dirty="0">
                <a:ln>
                  <a:solidFill>
                    <a:srgbClr val="000000">
                      <a:lumMod val="75000"/>
                      <a:lumOff val="25000"/>
                      <a:alpha val="10000"/>
                    </a:srgbClr>
                  </a:solidFill>
                </a:ln>
                <a:effectLst/>
                <a:latin typeface="Ebrima" panose="02000000000000000000" pitchFamily="2" charset="0"/>
                <a:ea typeface="Ebrima" panose="02000000000000000000" pitchFamily="2" charset="0"/>
                <a:cs typeface="Ebrima" panose="02000000000000000000" pitchFamily="2" charset="0"/>
              </a:rPr>
              <a:t> : Md. Shohel Rana , Md Altab Hossinb , S M Hasan Mahmud, Hosney Jahan , </a:t>
            </a:r>
          </a:p>
          <a:p>
            <a:pPr marL="37465" indent="0">
              <a:lnSpc>
                <a:spcPct val="200000"/>
              </a:lnSpc>
              <a:spcBef>
                <a:spcPts val="0"/>
              </a:spcBef>
              <a:spcAft>
                <a:spcPts val="0"/>
              </a:spcAft>
              <a:buNone/>
            </a:pPr>
            <a:r>
              <a:rPr lang="en-IN" sz="2000" dirty="0">
                <a:ln>
                  <a:solidFill>
                    <a:srgbClr val="000000">
                      <a:lumMod val="75000"/>
                      <a:lumOff val="25000"/>
                      <a:alpha val="10000"/>
                    </a:srgbClr>
                  </a:solidFill>
                </a:ln>
                <a:effectLst/>
                <a:latin typeface="Ebrima" panose="02000000000000000000" pitchFamily="2" charset="0"/>
                <a:ea typeface="Ebrima" panose="02000000000000000000" pitchFamily="2" charset="0"/>
                <a:cs typeface="Ebrima" panose="02000000000000000000" pitchFamily="2" charset="0"/>
              </a:rPr>
              <a:t>A. K. M. Zaidi Satter , Touhid Bhuiyan</a:t>
            </a:r>
            <a:endParaRPr lang="en-US" sz="2000" dirty="0">
              <a:ln>
                <a:solidFill>
                  <a:srgbClr val="000000">
                    <a:lumMod val="75000"/>
                    <a:lumOff val="25000"/>
                    <a:alpha val="10000"/>
                  </a:srgbClr>
                </a:solidFill>
              </a:ln>
              <a:effectLst/>
              <a:latin typeface="Ebrima" panose="02000000000000000000" pitchFamily="2" charset="0"/>
              <a:ea typeface="Ebrima" panose="02000000000000000000" pitchFamily="2" charset="0"/>
              <a:cs typeface="Ebrima" panose="02000000000000000000" pitchFamily="2" charset="0"/>
            </a:endParaRPr>
          </a:p>
          <a:p>
            <a:pPr marL="37465" indent="0">
              <a:lnSpc>
                <a:spcPct val="200000"/>
              </a:lnSpc>
              <a:buNone/>
            </a:pPr>
            <a:endParaRPr lang="en-US" sz="2000" dirty="0">
              <a:ln>
                <a:solidFill>
                  <a:srgbClr val="000000">
                    <a:lumMod val="75000"/>
                    <a:lumOff val="25000"/>
                    <a:alpha val="10000"/>
                  </a:srgbClr>
                </a:solidFill>
              </a:ln>
              <a:effectLst/>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383809890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B071-E9BE-9834-B363-05EA6381E677}"/>
              </a:ext>
            </a:extLst>
          </p:cNvPr>
          <p:cNvSpPr>
            <a:spLocks noGrp="1"/>
          </p:cNvSpPr>
          <p:nvPr>
            <p:ph type="title"/>
          </p:nvPr>
        </p:nvSpPr>
        <p:spPr>
          <a:xfrm>
            <a:off x="913795" y="200992"/>
            <a:ext cx="10353762" cy="1025387"/>
          </a:xfrm>
        </p:spPr>
        <p:txBody>
          <a:bodyPr>
            <a:normAutofit fontScale="90000"/>
          </a:bodyPr>
          <a:lstStyle/>
          <a:p>
            <a:br>
              <a:rPr lang="en-US" b="1" i="0" cap="all"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br>
            <a:r>
              <a:rPr lang="en-US" b="1" i="0" cap="all"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CONTENT</a:t>
            </a:r>
            <a:endParaRPr lang="en-US" i="0"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endParaRPr>
          </a:p>
          <a:p>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graphicFrame>
        <p:nvGraphicFramePr>
          <p:cNvPr id="16" name="Content Placeholder 2">
            <a:extLst>
              <a:ext uri="{FF2B5EF4-FFF2-40B4-BE49-F238E27FC236}">
                <a16:creationId xmlns:a16="http://schemas.microsoft.com/office/drawing/2014/main" id="{32BE6F2F-C334-A991-0E92-E7B127256399}"/>
              </a:ext>
            </a:extLst>
          </p:cNvPr>
          <p:cNvGraphicFramePr>
            <a:graphicFrameLocks noGrp="1"/>
          </p:cNvGraphicFramePr>
          <p:nvPr>
            <p:ph idx="1"/>
            <p:extLst>
              <p:ext uri="{D42A27DB-BD31-4B8C-83A1-F6EECF244321}">
                <p14:modId xmlns:p14="http://schemas.microsoft.com/office/powerpoint/2010/main" val="219456659"/>
              </p:ext>
            </p:extLst>
          </p:nvPr>
        </p:nvGraphicFramePr>
        <p:xfrm>
          <a:off x="119270" y="1347581"/>
          <a:ext cx="11977065" cy="53160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82482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44DB37-3F28-DB06-4017-C064C9F36637}"/>
              </a:ext>
            </a:extLst>
          </p:cNvPr>
          <p:cNvSpPr>
            <a:spLocks noGrp="1"/>
          </p:cNvSpPr>
          <p:nvPr>
            <p:ph type="title"/>
          </p:nvPr>
        </p:nvSpPr>
        <p:spPr>
          <a:xfrm>
            <a:off x="913795" y="609600"/>
            <a:ext cx="10353762" cy="1257300"/>
          </a:xfrm>
        </p:spPr>
        <p:txBody>
          <a:bodyPr>
            <a:normAutofit/>
          </a:bodyPr>
          <a:lstStyle/>
          <a:p>
            <a:r>
              <a:rPr lang="en-US" b="1" i="0" cap="all">
                <a:ln>
                  <a:solidFill>
                    <a:srgbClr val="000000">
                      <a:lumMod val="75000"/>
                      <a:lumOff val="25000"/>
                      <a:alpha val="10000"/>
                    </a:srgbClr>
                  </a:solidFill>
                </a:ln>
                <a:solidFill>
                  <a:srgbClr val="FFFFFF"/>
                </a:solidFill>
                <a:effectLst>
                  <a:outerShdw blurRad="9525" dist="25400" dir="14640000" algn="tl" rotWithShape="0">
                    <a:srgbClr val="000000">
                      <a:alpha val="30000"/>
                    </a:srgbClr>
                  </a:outerShdw>
                </a:effectLst>
                <a:ea typeface="+mj-lt"/>
                <a:cs typeface="+mj-lt"/>
              </a:rPr>
              <a:t>INTRODUCTION</a:t>
            </a:r>
            <a:endParaRPr lang="en-US">
              <a:solidFill>
                <a:srgbClr val="FFFFFF"/>
              </a:solidFill>
            </a:endParaRPr>
          </a:p>
        </p:txBody>
      </p:sp>
      <p:pic>
        <p:nvPicPr>
          <p:cNvPr id="21" name="Picture 10">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90990531-C53D-0334-1128-A9D790937F8E}"/>
              </a:ext>
            </a:extLst>
          </p:cNvPr>
          <p:cNvGraphicFramePr>
            <a:graphicFrameLocks noGrp="1"/>
          </p:cNvGraphicFramePr>
          <p:nvPr>
            <p:ph idx="1"/>
            <p:extLst>
              <p:ext uri="{D42A27DB-BD31-4B8C-83A1-F6EECF244321}">
                <p14:modId xmlns:p14="http://schemas.microsoft.com/office/powerpoint/2010/main" val="427182119"/>
              </p:ext>
            </p:extLst>
          </p:nvPr>
        </p:nvGraphicFramePr>
        <p:xfrm>
          <a:off x="238259" y="2111166"/>
          <a:ext cx="11577167" cy="4817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250326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0112-E61F-628E-E646-537493D71E70}"/>
              </a:ext>
            </a:extLst>
          </p:cNvPr>
          <p:cNvSpPr>
            <a:spLocks noGrp="1"/>
          </p:cNvSpPr>
          <p:nvPr>
            <p:ph type="title"/>
          </p:nvPr>
        </p:nvSpPr>
        <p:spPr/>
        <p:txBody>
          <a:bodyPr/>
          <a:lstStyle/>
          <a:p>
            <a:r>
              <a:rPr lang="en-US" b="1" i="0" cap="all">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SORTING CATEGORIES</a:t>
            </a:r>
            <a:endParaRPr lang="en-US" i="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endParaRPr>
          </a:p>
          <a:p>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7" name="Picture 7">
            <a:extLst>
              <a:ext uri="{FF2B5EF4-FFF2-40B4-BE49-F238E27FC236}">
                <a16:creationId xmlns:a16="http://schemas.microsoft.com/office/drawing/2014/main" id="{AF965218-652F-12CC-B370-21660AAFC821}"/>
              </a:ext>
            </a:extLst>
          </p:cNvPr>
          <p:cNvPicPr>
            <a:picLocks noGrp="1" noChangeAspect="1"/>
          </p:cNvPicPr>
          <p:nvPr>
            <p:ph idx="1"/>
          </p:nvPr>
        </p:nvPicPr>
        <p:blipFill>
          <a:blip r:embed="rId2"/>
          <a:stretch>
            <a:fillRect/>
          </a:stretch>
        </p:blipFill>
        <p:spPr>
          <a:xfrm>
            <a:off x="3696827" y="2076450"/>
            <a:ext cx="5549697" cy="3714749"/>
          </a:xfrm>
        </p:spPr>
      </p:pic>
    </p:spTree>
    <p:extLst>
      <p:ext uri="{BB962C8B-B14F-4D97-AF65-F5344CB8AC3E}">
        <p14:creationId xmlns:p14="http://schemas.microsoft.com/office/powerpoint/2010/main" val="1175949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 name="Rectangle 8">
            <a:extLst>
              <a:ext uri="{FF2B5EF4-FFF2-40B4-BE49-F238E27FC236}">
                <a16:creationId xmlns:a16="http://schemas.microsoft.com/office/drawing/2014/main" id="{72F37824-636B-CE56-9886-1BF2D620F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B12FBB14-DCF1-B955-B684-3FDF6E7F89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BA548BF-A2F1-643C-0A98-E8A133E8D200}"/>
              </a:ext>
            </a:extLst>
          </p:cNvPr>
          <p:cNvSpPr/>
          <p:nvPr/>
        </p:nvSpPr>
        <p:spPr>
          <a:xfrm>
            <a:off x="4901791" y="231007"/>
            <a:ext cx="7044087" cy="2829827"/>
          </a:xfrm>
          <a:prstGeom prst="round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9CCCB2E8-9C23-E9EE-AFF9-893AF9312BF9}"/>
              </a:ext>
            </a:extLst>
          </p:cNvPr>
          <p:cNvSpPr/>
          <p:nvPr/>
        </p:nvSpPr>
        <p:spPr>
          <a:xfrm>
            <a:off x="4901791" y="3797166"/>
            <a:ext cx="7044087" cy="2723950"/>
          </a:xfrm>
          <a:prstGeom prst="round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a:p>
            <a:endParaRPr lang="en-US" sz="2000" dirty="0"/>
          </a:p>
          <a:p>
            <a:r>
              <a:rPr lang="en-US" sz="2000" dirty="0"/>
              <a:t>If the data collection is too big to fit in the main memory, then sorting cannot be completed in main memory alone.</a:t>
            </a:r>
          </a:p>
          <a:p>
            <a:r>
              <a:rPr lang="en-US" sz="2000" dirty="0"/>
              <a:t>It need to be store in hard disc, floppy disc or any other storage devices. This technique is called External Sorting</a:t>
            </a:r>
          </a:p>
        </p:txBody>
      </p:sp>
      <p:sp>
        <p:nvSpPr>
          <p:cNvPr id="9" name="TextBox 8">
            <a:extLst>
              <a:ext uri="{FF2B5EF4-FFF2-40B4-BE49-F238E27FC236}">
                <a16:creationId xmlns:a16="http://schemas.microsoft.com/office/drawing/2014/main" id="{8A33A2FD-9E2D-C243-8176-1B9118B03695}"/>
              </a:ext>
            </a:extLst>
          </p:cNvPr>
          <p:cNvSpPr txBox="1"/>
          <p:nvPr/>
        </p:nvSpPr>
        <p:spPr>
          <a:xfrm>
            <a:off x="5245768" y="1001027"/>
            <a:ext cx="6506677" cy="1631216"/>
          </a:xfrm>
          <a:prstGeom prst="rect">
            <a:avLst/>
          </a:prstGeom>
          <a:noFill/>
        </p:spPr>
        <p:txBody>
          <a:bodyPr wrap="square">
            <a:spAutoFit/>
          </a:bodyPr>
          <a:lstStyle/>
          <a:p>
            <a:r>
              <a:rPr lang="en-US" sz="2000" dirty="0"/>
              <a:t>It put data in such a way that, it can be adjusted in main memory at ones.</a:t>
            </a:r>
          </a:p>
          <a:p>
            <a:r>
              <a:rPr lang="en-US" sz="2000" dirty="0"/>
              <a:t>Algorithms used for internal sorting are : Insertion sort , Selection sort, Heap sort, Bubble sort, Quick Sort etc..</a:t>
            </a:r>
          </a:p>
          <a:p>
            <a:endParaRPr lang="en-US" sz="2000" dirty="0"/>
          </a:p>
        </p:txBody>
      </p:sp>
      <p:sp>
        <p:nvSpPr>
          <p:cNvPr id="10" name="Title 1">
            <a:extLst>
              <a:ext uri="{FF2B5EF4-FFF2-40B4-BE49-F238E27FC236}">
                <a16:creationId xmlns:a16="http://schemas.microsoft.com/office/drawing/2014/main" id="{DED30EDC-45FC-A61A-16B5-9A014ED4BCCD}"/>
              </a:ext>
            </a:extLst>
          </p:cNvPr>
          <p:cNvSpPr>
            <a:spLocks noGrp="1"/>
          </p:cNvSpPr>
          <p:nvPr>
            <p:ph type="title"/>
          </p:nvPr>
        </p:nvSpPr>
        <p:spPr>
          <a:xfrm>
            <a:off x="4937760" y="558265"/>
            <a:ext cx="6400800" cy="524577"/>
          </a:xfrm>
        </p:spPr>
        <p:txBody>
          <a:bodyPr>
            <a:normAutofit fontScale="90000"/>
          </a:bodyPr>
          <a:lstStyle/>
          <a:p>
            <a:r>
              <a:rPr lang="en-US" sz="3200" dirty="0"/>
              <a:t>INTERNAL SORTING</a:t>
            </a:r>
          </a:p>
        </p:txBody>
      </p:sp>
      <p:sp>
        <p:nvSpPr>
          <p:cNvPr id="11" name="Title 1">
            <a:extLst>
              <a:ext uri="{FF2B5EF4-FFF2-40B4-BE49-F238E27FC236}">
                <a16:creationId xmlns:a16="http://schemas.microsoft.com/office/drawing/2014/main" id="{28F12190-0BB4-6CE6-2E59-5FA1CE3B16C3}"/>
              </a:ext>
            </a:extLst>
          </p:cNvPr>
          <p:cNvSpPr txBox="1">
            <a:spLocks/>
          </p:cNvSpPr>
          <p:nvPr/>
        </p:nvSpPr>
        <p:spPr>
          <a:xfrm>
            <a:off x="5090160" y="4129237"/>
            <a:ext cx="6400800" cy="664143"/>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lnSpc>
                <a:spcPct val="90000"/>
              </a:lnSpc>
              <a:spcBef>
                <a:spcPct val="0"/>
              </a:spcBef>
              <a:buNone/>
              <a:defRPr sz="48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EXTERNAL SORTING</a:t>
            </a:r>
          </a:p>
        </p:txBody>
      </p:sp>
    </p:spTree>
    <p:extLst>
      <p:ext uri="{BB962C8B-B14F-4D97-AF65-F5344CB8AC3E}">
        <p14:creationId xmlns:p14="http://schemas.microsoft.com/office/powerpoint/2010/main" val="2434930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39"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43777D-34F2-2AC9-712F-D16E2F5CACD6}"/>
              </a:ext>
            </a:extLst>
          </p:cNvPr>
          <p:cNvSpPr>
            <a:spLocks noGrp="1"/>
          </p:cNvSpPr>
          <p:nvPr>
            <p:ph type="title"/>
          </p:nvPr>
        </p:nvSpPr>
        <p:spPr>
          <a:xfrm>
            <a:off x="924443" y="1023257"/>
            <a:ext cx="3732902" cy="4570457"/>
          </a:xfrm>
          <a:effectLst/>
        </p:spPr>
        <p:txBody>
          <a:bodyPr>
            <a:normAutofit/>
          </a:bodyPr>
          <a:lstStyle/>
          <a:p>
            <a:pPr algn="l"/>
            <a:r>
              <a:rPr lang="en-US" sz="2400" b="1" i="0" cap="all">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DIFFERENT SORTING ALGORITHMS</a:t>
            </a:r>
            <a:endParaRPr lang="en-US" sz="2400" i="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endParaRPr>
          </a:p>
          <a:p>
            <a:pPr algn="l"/>
            <a:endParaRPr lang="en-US" sz="230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cxnSp>
        <p:nvCxnSpPr>
          <p:cNvPr id="40"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41" name="Content Placeholder 2">
            <a:extLst>
              <a:ext uri="{FF2B5EF4-FFF2-40B4-BE49-F238E27FC236}">
                <a16:creationId xmlns:a16="http://schemas.microsoft.com/office/drawing/2014/main" id="{AC995D64-81FB-71B6-C849-008C9A1F01EE}"/>
              </a:ext>
            </a:extLst>
          </p:cNvPr>
          <p:cNvGraphicFramePr>
            <a:graphicFrameLocks noGrp="1"/>
          </p:cNvGraphicFramePr>
          <p:nvPr>
            <p:ph idx="1"/>
          </p:nvPr>
        </p:nvGraphicFramePr>
        <p:xfrm>
          <a:off x="5252560" y="1023257"/>
          <a:ext cx="6025645" cy="4570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097148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F052-C9BD-B2D1-736C-E9EB19CD6F6F}"/>
              </a:ext>
            </a:extLst>
          </p:cNvPr>
          <p:cNvSpPr>
            <a:spLocks noGrp="1"/>
          </p:cNvSpPr>
          <p:nvPr>
            <p:ph type="title"/>
          </p:nvPr>
        </p:nvSpPr>
        <p:spPr>
          <a:xfrm>
            <a:off x="913795" y="8587"/>
            <a:ext cx="10353762" cy="1429018"/>
          </a:xfrm>
        </p:spPr>
        <p:txBody>
          <a:bodyPr>
            <a:normAutofit/>
          </a:bodyPr>
          <a:lstStyle/>
          <a:p>
            <a:r>
              <a:rPr lang="en-US" sz="4100" i="0"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Types of sorting algorithms while developing a new algorithm for sorting task</a:t>
            </a:r>
            <a:endParaRPr lang="en-US" sz="4100" dirty="0"/>
          </a:p>
        </p:txBody>
      </p:sp>
      <p:graphicFrame>
        <p:nvGraphicFramePr>
          <p:cNvPr id="21" name="Content Placeholder 2">
            <a:extLst>
              <a:ext uri="{FF2B5EF4-FFF2-40B4-BE49-F238E27FC236}">
                <a16:creationId xmlns:a16="http://schemas.microsoft.com/office/drawing/2014/main" id="{9E3BBA48-D460-FAD3-397E-D50DD14E2154}"/>
              </a:ext>
            </a:extLst>
          </p:cNvPr>
          <p:cNvGraphicFramePr>
            <a:graphicFrameLocks noGrp="1"/>
          </p:cNvGraphicFramePr>
          <p:nvPr>
            <p:ph idx="1"/>
            <p:extLst>
              <p:ext uri="{D42A27DB-BD31-4B8C-83A1-F6EECF244321}">
                <p14:modId xmlns:p14="http://schemas.microsoft.com/office/powerpoint/2010/main" val="1279268946"/>
              </p:ext>
            </p:extLst>
          </p:nvPr>
        </p:nvGraphicFramePr>
        <p:xfrm>
          <a:off x="229757" y="1518367"/>
          <a:ext cx="11674316" cy="5228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1649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D98318E6-69F4-42F4-AB85-F01AA0DAF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1B9B0-D738-A3A5-5942-0613A9C8E5F5}"/>
              </a:ext>
            </a:extLst>
          </p:cNvPr>
          <p:cNvSpPr>
            <a:spLocks noGrp="1"/>
          </p:cNvSpPr>
          <p:nvPr>
            <p:ph type="title"/>
          </p:nvPr>
        </p:nvSpPr>
        <p:spPr>
          <a:xfrm>
            <a:off x="5146160" y="609599"/>
            <a:ext cx="5978072" cy="1505804"/>
          </a:xfrm>
        </p:spPr>
        <p:txBody>
          <a:bodyPr>
            <a:normAutofit/>
          </a:bodyPr>
          <a:lstStyle/>
          <a:p>
            <a:r>
              <a:rPr lang="en-US" i="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Properties of Sorting Algorithms</a:t>
            </a:r>
            <a:endParaRPr lang="en-US"/>
          </a:p>
        </p:txBody>
      </p:sp>
      <p:pic>
        <p:nvPicPr>
          <p:cNvPr id="7" name="Picture 4" descr="Many question marks on black background">
            <a:extLst>
              <a:ext uri="{FF2B5EF4-FFF2-40B4-BE49-F238E27FC236}">
                <a16:creationId xmlns:a16="http://schemas.microsoft.com/office/drawing/2014/main" id="{0E9CC537-E7AF-48CB-EC32-B42AD9A490F9}"/>
              </a:ext>
            </a:extLst>
          </p:cNvPr>
          <p:cNvPicPr>
            <a:picLocks noChangeAspect="1"/>
          </p:cNvPicPr>
          <p:nvPr/>
        </p:nvPicPr>
        <p:blipFill rotWithShape="1">
          <a:blip r:embed="rId3"/>
          <a:srcRect l="59379" r="35" b="7"/>
          <a:stretch/>
        </p:blipFill>
        <p:spPr>
          <a:xfrm>
            <a:off x="-10649" y="1"/>
            <a:ext cx="4571649" cy="6858000"/>
          </a:xfrm>
          <a:prstGeom prst="rect">
            <a:avLst/>
          </a:prstGeom>
        </p:spPr>
      </p:pic>
      <p:pic>
        <p:nvPicPr>
          <p:cNvPr id="8" name="Picture 10">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
        <p:nvSpPr>
          <p:cNvPr id="3" name="Content Placeholder 2">
            <a:extLst>
              <a:ext uri="{FF2B5EF4-FFF2-40B4-BE49-F238E27FC236}">
                <a16:creationId xmlns:a16="http://schemas.microsoft.com/office/drawing/2014/main" id="{76016CFF-B4B8-A561-AE33-E7C0604DB67E}"/>
              </a:ext>
            </a:extLst>
          </p:cNvPr>
          <p:cNvSpPr>
            <a:spLocks noGrp="1"/>
          </p:cNvSpPr>
          <p:nvPr>
            <p:ph idx="1"/>
          </p:nvPr>
        </p:nvSpPr>
        <p:spPr>
          <a:xfrm>
            <a:off x="5146160" y="2286000"/>
            <a:ext cx="5978072" cy="3477088"/>
          </a:xfrm>
        </p:spPr>
        <p:txBody>
          <a:bodyPr anchor="ctr">
            <a:normAutofit/>
          </a:bodyPr>
          <a:lstStyle/>
          <a:p>
            <a:pPr indent="-305435">
              <a:lnSpc>
                <a:spcPct val="100000"/>
              </a:lnSpc>
            </a:pPr>
            <a:r>
              <a:rPr lang="en-US" sz="22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Input</a:t>
            </a:r>
          </a:p>
          <a:p>
            <a:pPr indent="-305435">
              <a:lnSpc>
                <a:spcPct val="100000"/>
              </a:lnSpc>
            </a:pPr>
            <a:r>
              <a:rPr lang="en-US" sz="22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Output</a:t>
            </a:r>
          </a:p>
          <a:p>
            <a:pPr indent="-305435">
              <a:lnSpc>
                <a:spcPct val="100000"/>
              </a:lnSpc>
            </a:pPr>
            <a:r>
              <a:rPr lang="en-US" sz="22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Definiteness</a:t>
            </a:r>
          </a:p>
          <a:p>
            <a:pPr indent="-305435">
              <a:lnSpc>
                <a:spcPct val="100000"/>
              </a:lnSpc>
            </a:pPr>
            <a:r>
              <a:rPr lang="en-US" sz="22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Correctness</a:t>
            </a:r>
          </a:p>
          <a:p>
            <a:pPr indent="-305435">
              <a:lnSpc>
                <a:spcPct val="100000"/>
              </a:lnSpc>
            </a:pPr>
            <a:r>
              <a:rPr lang="en-US" sz="22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Finiteness</a:t>
            </a:r>
          </a:p>
          <a:p>
            <a:pPr indent="-305435">
              <a:lnSpc>
                <a:spcPct val="100000"/>
              </a:lnSpc>
            </a:pPr>
            <a:r>
              <a:rPr lang="en-US" sz="22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Effectiveness</a:t>
            </a:r>
          </a:p>
          <a:p>
            <a:pPr indent="-305435">
              <a:lnSpc>
                <a:spcPct val="100000"/>
              </a:lnSpc>
            </a:pPr>
            <a:r>
              <a:rPr lang="en-US" sz="22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Generality</a:t>
            </a:r>
            <a:endParaRPr lang="en-US" sz="220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35105659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B1C31"/>
      </a:dk2>
      <a:lt2>
        <a:srgbClr val="F0F3F3"/>
      </a:lt2>
      <a:accent1>
        <a:srgbClr val="C94847"/>
      </a:accent1>
      <a:accent2>
        <a:srgbClr val="B73569"/>
      </a:accent2>
      <a:accent3>
        <a:srgbClr val="C947B2"/>
      </a:accent3>
      <a:accent4>
        <a:srgbClr val="9935B7"/>
      </a:accent4>
      <a:accent5>
        <a:srgbClr val="7447C9"/>
      </a:accent5>
      <a:accent6>
        <a:srgbClr val="3A43B9"/>
      </a:accent6>
      <a:hlink>
        <a:srgbClr val="813FBF"/>
      </a:hlink>
      <a:folHlink>
        <a:srgbClr val="7F7F7F"/>
      </a:folHlink>
    </a:clrScheme>
    <a:fontScheme name="Slate">
      <a:maj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358</TotalTime>
  <Words>724</Words>
  <Application>Microsoft Office PowerPoint</Application>
  <PresentationFormat>Widescreen</PresentationFormat>
  <Paragraphs>83</Paragraphs>
  <Slides>17</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Arial</vt:lpstr>
      <vt:lpstr>Avenir Next LT Pro</vt:lpstr>
      <vt:lpstr>Bahnschrift</vt:lpstr>
      <vt:lpstr>Book Antiqua</vt:lpstr>
      <vt:lpstr>Calibri</vt:lpstr>
      <vt:lpstr>Ebrima</vt:lpstr>
      <vt:lpstr>Goudy Old Style</vt:lpstr>
      <vt:lpstr>MV Boli</vt:lpstr>
      <vt:lpstr>Wingdings 2</vt:lpstr>
      <vt:lpstr>SlateVTI</vt:lpstr>
      <vt:lpstr>Office Theme</vt:lpstr>
      <vt:lpstr> MINFINDER : A NEW APPROACH IN SORTING ALGORITHM </vt:lpstr>
      <vt:lpstr>ABOUT THE PAPER</vt:lpstr>
      <vt:lpstr> CONTENT </vt:lpstr>
      <vt:lpstr>INTRODUCTION</vt:lpstr>
      <vt:lpstr>SORTING CATEGORIES </vt:lpstr>
      <vt:lpstr>INTERNAL SORTING</vt:lpstr>
      <vt:lpstr>DIFFERENT SORTING ALGORITHMS </vt:lpstr>
      <vt:lpstr>Types of sorting algorithms while developing a new algorithm for sorting task</vt:lpstr>
      <vt:lpstr>Properties of Sorting Algorithms</vt:lpstr>
      <vt:lpstr>Standards for Selecting Sorting Algorithm</vt:lpstr>
      <vt:lpstr>MINFINDER SORTING ALGORITHM</vt:lpstr>
      <vt:lpstr>Pseudocode</vt:lpstr>
      <vt:lpstr> </vt:lpstr>
      <vt:lpstr> COMPLEXITY Analysis </vt:lpstr>
      <vt:lpstr>PERFORMANCE RESULT </vt:lpstr>
      <vt:lpstr>CONCLUSION </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Ardra S Raj</cp:lastModifiedBy>
  <cp:revision>18</cp:revision>
  <dcterms:created xsi:type="dcterms:W3CDTF">2023-01-15T09:10:07Z</dcterms:created>
  <dcterms:modified xsi:type="dcterms:W3CDTF">2023-02-20T13:36:28Z</dcterms:modified>
</cp:coreProperties>
</file>