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9"/>
      <p:bold r:id="rId10"/>
    </p:embeddedFon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5cc382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5cc382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5cc382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5cc382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6f2c5d6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6f2c5d6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6f2c5d6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16f2c5d6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60843237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60843237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967275" y="3581375"/>
            <a:ext cx="1934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0212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1770600"/>
            <a:ext cx="9144000" cy="1259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48725" y="1770600"/>
            <a:ext cx="4083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Source Code Pro"/>
                <a:ea typeface="Source Code Pro"/>
                <a:cs typeface="Source Code Pro"/>
                <a:sym typeface="Source Code Pro"/>
              </a:rPr>
              <a:t>REST API</a:t>
            </a:r>
            <a:endParaRPr sz="60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04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REST API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12550"/>
            <a:ext cx="74406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Roboto Slab"/>
              <a:buChar char="●"/>
            </a:pPr>
            <a:r>
              <a:rPr lang="en" sz="20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REST stands for representational state transfer</a:t>
            </a:r>
            <a:endParaRPr sz="20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Roboto Slab"/>
              <a:buChar char="●"/>
            </a:pPr>
            <a:r>
              <a:rPr lang="en" sz="20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REST API is a way of accessing the web services in a simple and flexible way without having any processing.</a:t>
            </a:r>
            <a:endParaRPr sz="20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Roboto Slab"/>
              <a:buChar char="●"/>
            </a:pPr>
            <a:r>
              <a:rPr lang="en" sz="20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It uses HTTP protocol for data communication.</a:t>
            </a:r>
            <a:endParaRPr sz="20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9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endParaRPr sz="9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861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HTTP Methods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07475" y="1313625"/>
            <a:ext cx="8183700" cy="30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The primary or most commonly-used HTTP methods are POST, GET, PUT, and DELETE. These methods correspond to create, read, update, and delete (or CRUD) operations, respectively.</a:t>
            </a:r>
            <a:endParaRPr sz="25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1631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 Slab"/>
              <a:buChar char="●"/>
            </a:pPr>
            <a:r>
              <a:rPr lang="en" sz="2500" b="1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GET</a:t>
            </a:r>
            <a:r>
              <a:rPr lang="en" sz="25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 - To fetch data from the server</a:t>
            </a:r>
            <a:endParaRPr sz="25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1631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 Slab"/>
              <a:buChar char="●"/>
            </a:pPr>
            <a:r>
              <a:rPr lang="en" sz="2500" b="1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POST </a:t>
            </a:r>
            <a:r>
              <a:rPr lang="en" sz="25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- To Create a data in the server</a:t>
            </a:r>
            <a:endParaRPr sz="25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1631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 Slab"/>
              <a:buChar char="●"/>
            </a:pPr>
            <a:r>
              <a:rPr lang="en" sz="2500" b="1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PUT </a:t>
            </a:r>
            <a:r>
              <a:rPr lang="en" sz="25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- To update a data in the server.</a:t>
            </a:r>
            <a:endParaRPr sz="25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1631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 Slab"/>
              <a:buChar char="●"/>
            </a:pPr>
            <a:r>
              <a:rPr lang="en" sz="2500" b="1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DELETE</a:t>
            </a:r>
            <a:r>
              <a:rPr lang="en" sz="2500">
                <a:solidFill>
                  <a:srgbClr val="202124"/>
                </a:solidFill>
                <a:latin typeface="Roboto Slab"/>
                <a:ea typeface="Roboto Slab"/>
                <a:cs typeface="Roboto Slab"/>
                <a:sym typeface="Roboto Slab"/>
              </a:rPr>
              <a:t> - To delete a data from server.</a:t>
            </a:r>
            <a:endParaRPr sz="2500">
              <a:solidFill>
                <a:srgbClr val="20212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25" y="1062038"/>
            <a:ext cx="75057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04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Working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BENEFITS OF REST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44900" y="1171600"/>
            <a:ext cx="8999100" cy="3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primary benefit of using REST, both from a client and server's perspective, is REST-based interactions happen using constructs that are familiar to anyone who is accustomed to using the internet's HTTP.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 Status Codes 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404 - requested resource wasn't found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401 -  means the request wasn't authorized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200  - means everything is OK,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500  -  there was an unrecoverable application error on the server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0212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1873175"/>
            <a:ext cx="9144000" cy="1259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101449" y="2118825"/>
            <a:ext cx="3105621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Source Code Pro"/>
                <a:ea typeface="Source Code Pro"/>
                <a:cs typeface="Source Code Pro"/>
                <a:sym typeface="Source Code Pro"/>
              </a:rPr>
              <a:t>THANKYOU</a:t>
            </a:r>
            <a:endParaRPr sz="4000" b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Amatic SC</vt:lpstr>
      <vt:lpstr>Trebuchet MS</vt:lpstr>
      <vt:lpstr>Source Code Pro</vt:lpstr>
      <vt:lpstr>Economica</vt:lpstr>
      <vt:lpstr>Roboto Slab</vt:lpstr>
      <vt:lpstr>Beach Day</vt:lpstr>
      <vt:lpstr>PowerPoint Presentation</vt:lpstr>
      <vt:lpstr>REST API</vt:lpstr>
      <vt:lpstr>HTTP Methods</vt:lpstr>
      <vt:lpstr>Working</vt:lpstr>
      <vt:lpstr>BENEFITS OF 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Ardra S Raj</cp:lastModifiedBy>
  <cp:revision>1</cp:revision>
  <dcterms:modified xsi:type="dcterms:W3CDTF">2023-02-20T11:14:03Z</dcterms:modified>
</cp:coreProperties>
</file>