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ld Standard TT" panose="020B0604020202020204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3f9c3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c3f9c3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3f9c3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3f9c3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c3f9c3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ac3f9c3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c3f9c31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c3f9c31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c3f9c3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c3f9c3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an LED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Blink an LED with a blink delay of 1 second (1000 ms) using Arduino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64475" y="512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Needed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Uno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 A-to-B Cable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5mm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220 Ohm Resistor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Jumper Wires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75" y="1845350"/>
            <a:ext cx="2675800" cy="24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80750" y="233575"/>
            <a:ext cx="396300" cy="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00125" y="326800"/>
            <a:ext cx="27504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Project Diagram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173" y="1153550"/>
            <a:ext cx="4683975" cy="338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35125" y="1173700"/>
            <a:ext cx="5532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Make connections as shown in diagram, making sure the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cathode is connected to ground of the terminal and anode to pin 13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800" y="1407850"/>
            <a:ext cx="2753475" cy="15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600" y="2127075"/>
            <a:ext cx="3908164" cy="28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80725" y="404500"/>
            <a:ext cx="709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2.	Select board and serial port in IDE after connecting Arduino  to computer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5" y="1169225"/>
            <a:ext cx="3942224" cy="265544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600" y="1177000"/>
            <a:ext cx="4224000" cy="265544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" name="Google Shape;96;p18"/>
          <p:cNvSpPr txBox="1"/>
          <p:nvPr/>
        </p:nvSpPr>
        <p:spPr>
          <a:xfrm>
            <a:off x="1973525" y="3969300"/>
            <a:ext cx="118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Select Board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200200" y="3924150"/>
            <a:ext cx="1888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Select Port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80725" y="404500"/>
            <a:ext cx="55320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3.	Upload the code file :-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00" y="1021350"/>
            <a:ext cx="73152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375" y="253400"/>
            <a:ext cx="532092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Old Standard TT</vt:lpstr>
      <vt:lpstr>Paperback</vt:lpstr>
      <vt:lpstr>Blink an LED</vt:lpstr>
      <vt:lpstr>Aim </vt:lpstr>
      <vt:lpstr>Parts Needed</vt:lpstr>
      <vt:lpstr>PowerPoint Presentation</vt:lpstr>
      <vt:lpstr>Setup</vt:lpstr>
      <vt:lpstr>PowerPoint Presentation</vt:lpstr>
      <vt:lpstr>PowerPoint Presentation</vt:lpstr>
      <vt:lpstr>Result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 an LED</dc:title>
  <cp:lastModifiedBy>Ardra S Raj</cp:lastModifiedBy>
  <cp:revision>1</cp:revision>
  <dcterms:modified xsi:type="dcterms:W3CDTF">2023-02-20T13:50:51Z</dcterms:modified>
</cp:coreProperties>
</file>