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Montserrat ExtraBold" panose="00000900000000000000" pitchFamily="2" charset="0"/>
      <p:bold r:id="rId28"/>
      <p:boldItalic r:id="rId29"/>
    </p:embeddedFont>
    <p:embeddedFont>
      <p:font typeface="Montserrat Light" panose="000004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34ee7684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34ee768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34ee7684c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34ee7684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34db757d5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34db757d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34db757d5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34db757d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34db757d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34db757d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34db757d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34db757d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34ee76b85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34ee76b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34db757d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34db757d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ed75ccf_0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34db757d5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34db757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34db757d5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34db757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34db757d5_0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34db757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34db757d5_0_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34db757d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34db757d5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34db757d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34db757d5_0_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34db757d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7" name="Google Shape;57;p1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rgbClr val="FFFFFF"/>
              </a:buClr>
              <a:buSzPts val="1800"/>
              <a:buNone/>
              <a:defRPr sz="1800">
                <a:solidFill>
                  <a:srgbClr val="FFFFFF"/>
                </a:solidFill>
              </a:defRPr>
            </a:lvl1pPr>
            <a:lvl2pPr lvl="1" algn="ctr" rtl="0">
              <a:spcBef>
                <a:spcPts val="1000"/>
              </a:spcBef>
              <a:spcAft>
                <a:spcPts val="0"/>
              </a:spcAft>
              <a:buClr>
                <a:srgbClr val="FFFFFF"/>
              </a:buClr>
              <a:buSzPts val="1800"/>
              <a:buNone/>
              <a:defRPr sz="1800">
                <a:solidFill>
                  <a:srgbClr val="FFFFFF"/>
                </a:solidFill>
              </a:defRPr>
            </a:lvl2pPr>
            <a:lvl3pPr lvl="2" algn="ctr" rtl="0">
              <a:spcBef>
                <a:spcPts val="1000"/>
              </a:spcBef>
              <a:spcAft>
                <a:spcPts val="0"/>
              </a:spcAft>
              <a:buClr>
                <a:srgbClr val="FFFFFF"/>
              </a:buClr>
              <a:buSzPts val="1800"/>
              <a:buNone/>
              <a:defRPr sz="1800">
                <a:solidFill>
                  <a:srgbClr val="FFFFFF"/>
                </a:solidFill>
              </a:defRPr>
            </a:lvl3pPr>
            <a:lvl4pPr lvl="3" algn="ctr" rtl="0">
              <a:spcBef>
                <a:spcPts val="1000"/>
              </a:spcBef>
              <a:spcAft>
                <a:spcPts val="0"/>
              </a:spcAft>
              <a:buClr>
                <a:srgbClr val="FFFFFF"/>
              </a:buClr>
              <a:buSzPts val="1800"/>
              <a:buNone/>
              <a:defRPr sz="1800">
                <a:solidFill>
                  <a:srgbClr val="FFFFFF"/>
                </a:solidFill>
              </a:defRPr>
            </a:lvl4pPr>
            <a:lvl5pPr lvl="4" algn="ctr" rtl="0">
              <a:spcBef>
                <a:spcPts val="1000"/>
              </a:spcBef>
              <a:spcAft>
                <a:spcPts val="0"/>
              </a:spcAft>
              <a:buClr>
                <a:srgbClr val="FFFFFF"/>
              </a:buClr>
              <a:buSzPts val="1800"/>
              <a:buNone/>
              <a:defRPr sz="1800">
                <a:solidFill>
                  <a:srgbClr val="FFFFFF"/>
                </a:solidFill>
              </a:defRPr>
            </a:lvl5pPr>
            <a:lvl6pPr lvl="5" algn="ctr" rtl="0">
              <a:spcBef>
                <a:spcPts val="1000"/>
              </a:spcBef>
              <a:spcAft>
                <a:spcPts val="0"/>
              </a:spcAft>
              <a:buClr>
                <a:srgbClr val="FFFFFF"/>
              </a:buClr>
              <a:buSzPts val="1800"/>
              <a:buNone/>
              <a:defRPr sz="1800">
                <a:solidFill>
                  <a:srgbClr val="FFFFFF"/>
                </a:solidFill>
              </a:defRPr>
            </a:lvl6pPr>
            <a:lvl7pPr lvl="6" algn="ctr" rtl="0">
              <a:spcBef>
                <a:spcPts val="1000"/>
              </a:spcBef>
              <a:spcAft>
                <a:spcPts val="0"/>
              </a:spcAft>
              <a:buClr>
                <a:srgbClr val="FFFFFF"/>
              </a:buClr>
              <a:buSzPts val="1800"/>
              <a:buNone/>
              <a:defRPr sz="1800">
                <a:solidFill>
                  <a:srgbClr val="FFFFFF"/>
                </a:solidFill>
              </a:defRPr>
            </a:lvl7pPr>
            <a:lvl8pPr lvl="7" algn="ctr" rtl="0">
              <a:spcBef>
                <a:spcPts val="1000"/>
              </a:spcBef>
              <a:spcAft>
                <a:spcPts val="0"/>
              </a:spcAft>
              <a:buClr>
                <a:srgbClr val="FFFFFF"/>
              </a:buClr>
              <a:buSzPts val="1800"/>
              <a:buNone/>
              <a:defRPr sz="1800">
                <a:solidFill>
                  <a:srgbClr val="FFFFFF"/>
                </a:solidFill>
              </a:defRPr>
            </a:lvl8pPr>
            <a:lvl9pPr lvl="8" algn="ctr" rtl="0">
              <a:spcBef>
                <a:spcPts val="1000"/>
              </a:spcBef>
              <a:spcAft>
                <a:spcPts val="100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8" name="Google Shape;18;p4"/>
          <p:cNvSpPr txBox="1">
            <a:spLocks noGrp="1"/>
          </p:cNvSpPr>
          <p:nvPr>
            <p:ph type="body" idx="1"/>
          </p:nvPr>
        </p:nvSpPr>
        <p:spPr>
          <a:xfrm>
            <a:off x="2370425" y="1780800"/>
            <a:ext cx="4403100" cy="1944300"/>
          </a:xfrm>
          <a:prstGeom prst="rect">
            <a:avLst/>
          </a:prstGeom>
        </p:spPr>
        <p:txBody>
          <a:bodyPr spcFirstLastPara="1" wrap="square" lIns="0" tIns="0" rIns="0" bIns="0" anchor="t" anchorCtr="0">
            <a:noAutofit/>
          </a:bodyPr>
          <a:lstStyle>
            <a:lvl1pPr marL="457200" lvl="0" indent="-368300" algn="ctr" rtl="0">
              <a:spcBef>
                <a:spcPts val="600"/>
              </a:spcBef>
              <a:spcAft>
                <a:spcPts val="0"/>
              </a:spcAft>
              <a:buClr>
                <a:srgbClr val="FFFFFF"/>
              </a:buClr>
              <a:buSzPts val="2200"/>
              <a:buChar char="◦"/>
              <a:defRPr i="1">
                <a:solidFill>
                  <a:srgbClr val="FFFFFF"/>
                </a:solidFill>
              </a:defRPr>
            </a:lvl1pPr>
            <a:lvl2pPr marL="914400" lvl="1" indent="-368300" algn="ctr" rtl="0">
              <a:spcBef>
                <a:spcPts val="1000"/>
              </a:spcBef>
              <a:spcAft>
                <a:spcPts val="0"/>
              </a:spcAft>
              <a:buClr>
                <a:srgbClr val="FFFFFF"/>
              </a:buClr>
              <a:buSzPts val="2200"/>
              <a:buChar char="◦"/>
              <a:defRPr i="1">
                <a:solidFill>
                  <a:srgbClr val="FFFFFF"/>
                </a:solidFill>
              </a:defRPr>
            </a:lvl2pPr>
            <a:lvl3pPr marL="1371600" lvl="2" indent="-368300" algn="ctr" rtl="0">
              <a:spcBef>
                <a:spcPts val="1000"/>
              </a:spcBef>
              <a:spcAft>
                <a:spcPts val="0"/>
              </a:spcAft>
              <a:buClr>
                <a:srgbClr val="FFFFFF"/>
              </a:buClr>
              <a:buSzPts val="2200"/>
              <a:buChar char="◦"/>
              <a:defRPr i="1">
                <a:solidFill>
                  <a:srgbClr val="FFFFFF"/>
                </a:solidFill>
              </a:defRPr>
            </a:lvl3pPr>
            <a:lvl4pPr marL="1828800" lvl="3" indent="-368300" algn="ctr" rtl="0">
              <a:spcBef>
                <a:spcPts val="1000"/>
              </a:spcBef>
              <a:spcAft>
                <a:spcPts val="0"/>
              </a:spcAft>
              <a:buClr>
                <a:srgbClr val="FFFFFF"/>
              </a:buClr>
              <a:buSzPts val="2200"/>
              <a:buChar char="◦"/>
              <a:defRPr i="1">
                <a:solidFill>
                  <a:srgbClr val="FFFFFF"/>
                </a:solidFill>
              </a:defRPr>
            </a:lvl4pPr>
            <a:lvl5pPr marL="2286000" lvl="4" indent="-368300" algn="ctr" rtl="0">
              <a:spcBef>
                <a:spcPts val="1000"/>
              </a:spcBef>
              <a:spcAft>
                <a:spcPts val="0"/>
              </a:spcAft>
              <a:buClr>
                <a:srgbClr val="FFFFFF"/>
              </a:buClr>
              <a:buSzPts val="2200"/>
              <a:buChar char="◦"/>
              <a:defRPr i="1">
                <a:solidFill>
                  <a:srgbClr val="FFFFFF"/>
                </a:solidFill>
              </a:defRPr>
            </a:lvl5pPr>
            <a:lvl6pPr marL="2743200" lvl="5" indent="-368300" algn="ctr" rtl="0">
              <a:spcBef>
                <a:spcPts val="1000"/>
              </a:spcBef>
              <a:spcAft>
                <a:spcPts val="0"/>
              </a:spcAft>
              <a:buClr>
                <a:srgbClr val="FFFFFF"/>
              </a:buClr>
              <a:buSzPts val="2200"/>
              <a:buChar char="◦"/>
              <a:defRPr i="1">
                <a:solidFill>
                  <a:srgbClr val="FFFFFF"/>
                </a:solidFill>
              </a:defRPr>
            </a:lvl6pPr>
            <a:lvl7pPr marL="3200400" lvl="6" indent="-368300" algn="ctr" rtl="0">
              <a:spcBef>
                <a:spcPts val="1000"/>
              </a:spcBef>
              <a:spcAft>
                <a:spcPts val="0"/>
              </a:spcAft>
              <a:buClr>
                <a:srgbClr val="FFFFFF"/>
              </a:buClr>
              <a:buSzPts val="2200"/>
              <a:buChar char="◦"/>
              <a:defRPr i="1">
                <a:solidFill>
                  <a:srgbClr val="FFFFFF"/>
                </a:solidFill>
              </a:defRPr>
            </a:lvl7pPr>
            <a:lvl8pPr marL="3657600" lvl="7" indent="-368300" algn="ctr" rtl="0">
              <a:spcBef>
                <a:spcPts val="1000"/>
              </a:spcBef>
              <a:spcAft>
                <a:spcPts val="0"/>
              </a:spcAft>
              <a:buClr>
                <a:srgbClr val="FFFFFF"/>
              </a:buClr>
              <a:buSzPts val="2200"/>
              <a:buChar char="◦"/>
              <a:defRPr i="1">
                <a:solidFill>
                  <a:srgbClr val="FFFFFF"/>
                </a:solidFill>
              </a:defRPr>
            </a:lvl8pPr>
            <a:lvl9pPr marL="4114800" lvl="8" indent="-368300" algn="ctr">
              <a:spcBef>
                <a:spcPts val="1000"/>
              </a:spcBef>
              <a:spcAft>
                <a:spcPts val="1000"/>
              </a:spcAft>
              <a:buClr>
                <a:srgbClr val="FFFFFF"/>
              </a:buClr>
              <a:buSzPts val="2200"/>
              <a:buChar char="◦"/>
              <a:defRPr i="1">
                <a:solidFill>
                  <a:srgbClr val="FFFFFF"/>
                </a:solidFill>
              </a:defRPr>
            </a:lvl9pPr>
          </a:lstStyle>
          <a:p>
            <a:endParaRPr/>
          </a:p>
        </p:txBody>
      </p:sp>
      <p:sp>
        <p:nvSpPr>
          <p:cNvPr id="19" name="Google Shape;19;p4"/>
          <p:cNvSpPr txBox="1"/>
          <p:nvPr/>
        </p:nvSpPr>
        <p:spPr>
          <a:xfrm>
            <a:off x="3593400" y="1162369"/>
            <a:ext cx="1957200" cy="6537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7200" b="1">
                <a:solidFill>
                  <a:srgbClr val="FFFFFF"/>
                </a:solidFill>
                <a:latin typeface="Montserrat"/>
                <a:ea typeface="Montserrat"/>
                <a:cs typeface="Montserrat"/>
                <a:sym typeface="Montserrat"/>
              </a:rPr>
              <a:t>“</a:t>
            </a:r>
            <a:endParaRPr sz="7200" b="1">
              <a:solidFill>
                <a:srgbClr val="FFFFFF"/>
              </a:solidFill>
              <a:latin typeface="Montserrat"/>
              <a:ea typeface="Montserrat"/>
              <a:cs typeface="Montserrat"/>
              <a:sym typeface="Montserrat"/>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699000" y="790150"/>
            <a:ext cx="3494700" cy="828000"/>
          </a:xfrm>
          <a:prstGeom prst="rect">
            <a:avLst/>
          </a:prstGeom>
        </p:spPr>
        <p:txBody>
          <a:bodyPr spcFirstLastPara="1" wrap="square" lIns="0" tIns="0" rIns="0" bIns="0" anchor="b" anchorCtr="0">
            <a:noAutofit/>
          </a:bodyPr>
          <a:lstStyle>
            <a:lvl1pPr lvl="0" rtl="0">
              <a:spcBef>
                <a:spcPts val="0"/>
              </a:spcBef>
              <a:spcAft>
                <a:spcPts val="0"/>
              </a:spcAft>
              <a:buClr>
                <a:srgbClr val="666666"/>
              </a:buClr>
              <a:buSzPts val="2600"/>
              <a:buNone/>
              <a:defRPr>
                <a:solidFill>
                  <a:srgbClr val="666666"/>
                </a:solidFill>
              </a:defRPr>
            </a:lvl1pPr>
            <a:lvl2pPr lvl="1" rtl="0">
              <a:spcBef>
                <a:spcPts val="0"/>
              </a:spcBef>
              <a:spcAft>
                <a:spcPts val="0"/>
              </a:spcAft>
              <a:buClr>
                <a:srgbClr val="666666"/>
              </a:buClr>
              <a:buSzPts val="2600"/>
              <a:buNone/>
              <a:defRPr>
                <a:solidFill>
                  <a:srgbClr val="666666"/>
                </a:solidFill>
              </a:defRPr>
            </a:lvl2pPr>
            <a:lvl3pPr lvl="2" rtl="0">
              <a:spcBef>
                <a:spcPts val="0"/>
              </a:spcBef>
              <a:spcAft>
                <a:spcPts val="0"/>
              </a:spcAft>
              <a:buClr>
                <a:srgbClr val="666666"/>
              </a:buClr>
              <a:buSzPts val="2600"/>
              <a:buNone/>
              <a:defRPr>
                <a:solidFill>
                  <a:srgbClr val="666666"/>
                </a:solidFill>
              </a:defRPr>
            </a:lvl3pPr>
            <a:lvl4pPr lvl="3" rtl="0">
              <a:spcBef>
                <a:spcPts val="0"/>
              </a:spcBef>
              <a:spcAft>
                <a:spcPts val="0"/>
              </a:spcAft>
              <a:buClr>
                <a:srgbClr val="666666"/>
              </a:buClr>
              <a:buSzPts val="2600"/>
              <a:buNone/>
              <a:defRPr>
                <a:solidFill>
                  <a:srgbClr val="666666"/>
                </a:solidFill>
              </a:defRPr>
            </a:lvl4pPr>
            <a:lvl5pPr lvl="4" rtl="0">
              <a:spcBef>
                <a:spcPts val="0"/>
              </a:spcBef>
              <a:spcAft>
                <a:spcPts val="0"/>
              </a:spcAft>
              <a:buClr>
                <a:srgbClr val="666666"/>
              </a:buClr>
              <a:buSzPts val="2600"/>
              <a:buNone/>
              <a:defRPr>
                <a:solidFill>
                  <a:srgbClr val="666666"/>
                </a:solidFill>
              </a:defRPr>
            </a:lvl5pPr>
            <a:lvl6pPr lvl="5" rtl="0">
              <a:spcBef>
                <a:spcPts val="0"/>
              </a:spcBef>
              <a:spcAft>
                <a:spcPts val="0"/>
              </a:spcAft>
              <a:buClr>
                <a:srgbClr val="666666"/>
              </a:buClr>
              <a:buSzPts val="2600"/>
              <a:buNone/>
              <a:defRPr>
                <a:solidFill>
                  <a:srgbClr val="666666"/>
                </a:solidFill>
              </a:defRPr>
            </a:lvl6pPr>
            <a:lvl7pPr lvl="6" rtl="0">
              <a:spcBef>
                <a:spcPts val="0"/>
              </a:spcBef>
              <a:spcAft>
                <a:spcPts val="0"/>
              </a:spcAft>
              <a:buClr>
                <a:srgbClr val="666666"/>
              </a:buClr>
              <a:buSzPts val="2600"/>
              <a:buNone/>
              <a:defRPr>
                <a:solidFill>
                  <a:srgbClr val="666666"/>
                </a:solidFill>
              </a:defRPr>
            </a:lvl7pPr>
            <a:lvl8pPr lvl="7" rtl="0">
              <a:spcBef>
                <a:spcPts val="0"/>
              </a:spcBef>
              <a:spcAft>
                <a:spcPts val="0"/>
              </a:spcAft>
              <a:buClr>
                <a:srgbClr val="666666"/>
              </a:buClr>
              <a:buSzPts val="2600"/>
              <a:buNone/>
              <a:defRPr>
                <a:solidFill>
                  <a:srgbClr val="666666"/>
                </a:solidFill>
              </a:defRPr>
            </a:lvl8pPr>
            <a:lvl9pPr lvl="8" rtl="0">
              <a:spcBef>
                <a:spcPts val="0"/>
              </a:spcBef>
              <a:spcAft>
                <a:spcPts val="0"/>
              </a:spcAft>
              <a:buClr>
                <a:srgbClr val="666666"/>
              </a:buClr>
              <a:buSzPts val="2600"/>
              <a:buNone/>
              <a:defRPr>
                <a:solidFill>
                  <a:srgbClr val="666666"/>
                </a:solidFill>
              </a:defRPr>
            </a:lvl9pPr>
          </a:lstStyle>
          <a:p>
            <a:endParaRPr/>
          </a:p>
        </p:txBody>
      </p:sp>
      <p:sp>
        <p:nvSpPr>
          <p:cNvPr id="29" name="Google Shape;29;p6"/>
          <p:cNvSpPr txBox="1">
            <a:spLocks noGrp="1"/>
          </p:cNvSpPr>
          <p:nvPr>
            <p:ph type="body" idx="1"/>
          </p:nvPr>
        </p:nvSpPr>
        <p:spPr>
          <a:xfrm>
            <a:off x="699000" y="1770225"/>
            <a:ext cx="3494700" cy="25833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30" name="Google Shape;3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3844325"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1" name="Google Shape;41;p8"/>
          <p:cNvSpPr txBox="1">
            <a:spLocks noGrp="1"/>
          </p:cNvSpPr>
          <p:nvPr>
            <p:ph type="body" idx="2"/>
          </p:nvPr>
        </p:nvSpPr>
        <p:spPr>
          <a:xfrm>
            <a:off x="5524777"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2" name="Google Shape;42;p8"/>
          <p:cNvSpPr txBox="1">
            <a:spLocks noGrp="1"/>
          </p:cNvSpPr>
          <p:nvPr>
            <p:ph type="body" idx="3"/>
          </p:nvPr>
        </p:nvSpPr>
        <p:spPr>
          <a:xfrm>
            <a:off x="7205229"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body" idx="1"/>
          </p:nvPr>
        </p:nvSpPr>
        <p:spPr>
          <a:xfrm>
            <a:off x="457200" y="534577"/>
            <a:ext cx="8229600" cy="393600"/>
          </a:xfrm>
          <a:prstGeom prst="rect">
            <a:avLst/>
          </a:prstGeom>
        </p:spPr>
        <p:txBody>
          <a:bodyPr spcFirstLastPara="1" wrap="square" lIns="0" tIns="0" rIns="0" bIns="0" anchor="ctr" anchorCtr="0">
            <a:noAutofit/>
          </a:bodyPr>
          <a:lstStyle>
            <a:lvl1pPr marL="457200" lvl="0" indent="-228600" algn="ctr">
              <a:spcBef>
                <a:spcPts val="360"/>
              </a:spcBef>
              <a:spcAft>
                <a:spcPts val="1000"/>
              </a:spcAft>
              <a:buClr>
                <a:srgbClr val="FFFFFF"/>
              </a:buClr>
              <a:buSzPts val="1400"/>
              <a:buNone/>
              <a:defRPr sz="1400">
                <a:solidFill>
                  <a:srgbClr val="FFFFFF"/>
                </a:solidFill>
              </a:defRPr>
            </a:lvl1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rgbClr val="B7B7B7"/>
                </a:solidFill>
                <a:latin typeface="Montserrat Light"/>
                <a:ea typeface="Montserrat Light"/>
                <a:cs typeface="Montserrat Light"/>
                <a:sym typeface="Montserrat Light"/>
              </a:defRPr>
            </a:lvl1pPr>
            <a:lvl2pPr lvl="1" algn="r">
              <a:buNone/>
              <a:defRPr sz="1200">
                <a:solidFill>
                  <a:srgbClr val="B7B7B7"/>
                </a:solidFill>
                <a:latin typeface="Montserrat Light"/>
                <a:ea typeface="Montserrat Light"/>
                <a:cs typeface="Montserrat Light"/>
                <a:sym typeface="Montserrat Light"/>
              </a:defRPr>
            </a:lvl2pPr>
            <a:lvl3pPr lvl="2" algn="r">
              <a:buNone/>
              <a:defRPr sz="1200">
                <a:solidFill>
                  <a:srgbClr val="B7B7B7"/>
                </a:solidFill>
                <a:latin typeface="Montserrat Light"/>
                <a:ea typeface="Montserrat Light"/>
                <a:cs typeface="Montserrat Light"/>
                <a:sym typeface="Montserrat Light"/>
              </a:defRPr>
            </a:lvl3pPr>
            <a:lvl4pPr lvl="3" algn="r">
              <a:buNone/>
              <a:defRPr sz="1200">
                <a:solidFill>
                  <a:srgbClr val="B7B7B7"/>
                </a:solidFill>
                <a:latin typeface="Montserrat Light"/>
                <a:ea typeface="Montserrat Light"/>
                <a:cs typeface="Montserrat Light"/>
                <a:sym typeface="Montserrat Light"/>
              </a:defRPr>
            </a:lvl4pPr>
            <a:lvl5pPr lvl="4" algn="r">
              <a:buNone/>
              <a:defRPr sz="1200">
                <a:solidFill>
                  <a:srgbClr val="B7B7B7"/>
                </a:solidFill>
                <a:latin typeface="Montserrat Light"/>
                <a:ea typeface="Montserrat Light"/>
                <a:cs typeface="Montserrat Light"/>
                <a:sym typeface="Montserrat Light"/>
              </a:defRPr>
            </a:lvl5pPr>
            <a:lvl6pPr lvl="5" algn="r">
              <a:buNone/>
              <a:defRPr sz="1200">
                <a:solidFill>
                  <a:srgbClr val="B7B7B7"/>
                </a:solidFill>
                <a:latin typeface="Montserrat Light"/>
                <a:ea typeface="Montserrat Light"/>
                <a:cs typeface="Montserrat Light"/>
                <a:sym typeface="Montserrat Light"/>
              </a:defRPr>
            </a:lvl6pPr>
            <a:lvl7pPr lvl="6" algn="r">
              <a:buNone/>
              <a:defRPr sz="1200">
                <a:solidFill>
                  <a:srgbClr val="B7B7B7"/>
                </a:solidFill>
                <a:latin typeface="Montserrat Light"/>
                <a:ea typeface="Montserrat Light"/>
                <a:cs typeface="Montserrat Light"/>
                <a:sym typeface="Montserrat Light"/>
              </a:defRPr>
            </a:lvl7pPr>
            <a:lvl8pPr lvl="7" algn="r">
              <a:buNone/>
              <a:defRPr sz="1200">
                <a:solidFill>
                  <a:srgbClr val="B7B7B7"/>
                </a:solidFill>
                <a:latin typeface="Montserrat Light"/>
                <a:ea typeface="Montserrat Light"/>
                <a:cs typeface="Montserrat Light"/>
                <a:sym typeface="Montserrat Light"/>
              </a:defRPr>
            </a:lvl8pPr>
            <a:lvl9pPr lvl="8" algn="r">
              <a:buNone/>
              <a:defRPr sz="1200">
                <a:solidFill>
                  <a:srgbClr val="B7B7B7"/>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HlJL8GLzGI"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youtu.be/EZF8iD-wwOU"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idx="4294967295"/>
          </p:nvPr>
        </p:nvSpPr>
        <p:spPr>
          <a:xfrm>
            <a:off x="723300" y="13351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a:t>HEY!</a:t>
            </a:r>
            <a:endParaRPr sz="3600"/>
          </a:p>
        </p:txBody>
      </p:sp>
      <p:sp>
        <p:nvSpPr>
          <p:cNvPr id="63" name="Google Shape;63;p13"/>
          <p:cNvSpPr txBox="1">
            <a:spLocks noGrp="1"/>
          </p:cNvSpPr>
          <p:nvPr>
            <p:ph type="subTitle" idx="4294967295"/>
          </p:nvPr>
        </p:nvSpPr>
        <p:spPr>
          <a:xfrm>
            <a:off x="723300" y="2258325"/>
            <a:ext cx="7757400" cy="158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1">
                <a:solidFill>
                  <a:srgbClr val="FFFFFF"/>
                </a:solidFill>
              </a:rPr>
              <a:t>We are sophomores from Amrita Vishwa Vidyapeetham. Today we are here to create an awareness and present regarding :</a:t>
            </a:r>
            <a:endParaRPr sz="2400" b="1">
              <a:solidFill>
                <a:srgbClr val="FFFFFF"/>
              </a:solidFill>
            </a:endParaRPr>
          </a:p>
          <a:p>
            <a:pPr marL="0" lvl="0" indent="0" algn="l" rtl="0">
              <a:spcBef>
                <a:spcPts val="0"/>
              </a:spcBef>
              <a:spcAft>
                <a:spcPts val="0"/>
              </a:spcAft>
              <a:buNone/>
            </a:pPr>
            <a:r>
              <a:rPr lang="en" sz="2400" b="1">
                <a:solidFill>
                  <a:srgbClr val="FFFFFF"/>
                </a:solidFill>
              </a:rPr>
              <a:t>                           SUBSTANCE ABUSE</a:t>
            </a:r>
            <a:endParaRPr sz="2400" b="1">
              <a:solidFill>
                <a:srgbClr val="FFFFFF"/>
              </a:solidFill>
            </a:endParaRPr>
          </a:p>
        </p:txBody>
      </p:sp>
      <p:pic>
        <p:nvPicPr>
          <p:cNvPr id="64" name="Google Shape;64;p13" descr="photo-1434030216411-0b793f4b4173.jpg"/>
          <p:cNvPicPr preferRelativeResize="0"/>
          <p:nvPr/>
        </p:nvPicPr>
        <p:blipFill>
          <a:blip r:embed="rId3">
            <a:alphaModFix/>
          </a:blip>
          <a:stretch>
            <a:fillRect/>
          </a:stretch>
        </p:blipFill>
        <p:spPr>
          <a:xfrm>
            <a:off x="4015200" y="228600"/>
            <a:ext cx="1113600" cy="1113600"/>
          </a:xfrm>
          <a:prstGeom prst="ellipse">
            <a:avLst/>
          </a:prstGeom>
          <a:noFill/>
          <a:ln w="114300" cap="flat" cmpd="sng">
            <a:solidFill>
              <a:srgbClr val="FFFFFF"/>
            </a:solidFill>
            <a:prstDash val="solid"/>
            <a:round/>
            <a:headEnd type="none" w="sm" len="sm"/>
            <a:tailEnd type="none" w="sm" len="sm"/>
          </a:ln>
          <a:effectLst>
            <a:outerShdw blurRad="42863" dist="38100" dir="5400000" algn="bl" rotWithShape="0">
              <a:srgbClr val="000000">
                <a:alpha val="20000"/>
              </a:srgbClr>
            </a:outerShdw>
          </a:effectLst>
        </p:spPr>
      </p:pic>
      <p:sp>
        <p:nvSpPr>
          <p:cNvPr id="65" name="Google Shape;65;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Recent Statistics</a:t>
            </a:r>
            <a:endParaRPr/>
          </a:p>
        </p:txBody>
      </p:sp>
      <p:sp>
        <p:nvSpPr>
          <p:cNvPr id="128" name="Google Shape;128;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9" name="Google Shape;129;p22"/>
          <p:cNvPicPr preferRelativeResize="0"/>
          <p:nvPr/>
        </p:nvPicPr>
        <p:blipFill>
          <a:blip r:embed="rId3">
            <a:alphaModFix/>
          </a:blip>
          <a:stretch>
            <a:fillRect/>
          </a:stretch>
        </p:blipFill>
        <p:spPr>
          <a:xfrm>
            <a:off x="3236850" y="521000"/>
            <a:ext cx="5754749" cy="3809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35" name="Google Shape;135;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36" name="Google Shape;136;p23"/>
          <p:cNvPicPr preferRelativeResize="0"/>
          <p:nvPr/>
        </p:nvPicPr>
        <p:blipFill>
          <a:blip r:embed="rId3">
            <a:alphaModFix/>
          </a:blip>
          <a:stretch>
            <a:fillRect/>
          </a:stretch>
        </p:blipFill>
        <p:spPr>
          <a:xfrm>
            <a:off x="0" y="0"/>
            <a:ext cx="9144000" cy="2342800"/>
          </a:xfrm>
          <a:prstGeom prst="rect">
            <a:avLst/>
          </a:prstGeom>
          <a:noFill/>
          <a:ln>
            <a:noFill/>
          </a:ln>
        </p:spPr>
      </p:pic>
      <p:pic>
        <p:nvPicPr>
          <p:cNvPr id="137" name="Google Shape;137;p23"/>
          <p:cNvPicPr preferRelativeResize="0"/>
          <p:nvPr/>
        </p:nvPicPr>
        <p:blipFill>
          <a:blip r:embed="rId4">
            <a:alphaModFix/>
          </a:blip>
          <a:stretch>
            <a:fillRect/>
          </a:stretch>
        </p:blipFill>
        <p:spPr>
          <a:xfrm>
            <a:off x="4476175" y="2342800"/>
            <a:ext cx="4667826" cy="2800695"/>
          </a:xfrm>
          <a:prstGeom prst="rect">
            <a:avLst/>
          </a:prstGeom>
          <a:noFill/>
          <a:ln>
            <a:noFill/>
          </a:ln>
        </p:spPr>
      </p:pic>
      <p:pic>
        <p:nvPicPr>
          <p:cNvPr id="138" name="Google Shape;138;p23"/>
          <p:cNvPicPr preferRelativeResize="0"/>
          <p:nvPr/>
        </p:nvPicPr>
        <p:blipFill>
          <a:blip r:embed="rId5">
            <a:alphaModFix/>
          </a:blip>
          <a:stretch>
            <a:fillRect/>
          </a:stretch>
        </p:blipFill>
        <p:spPr>
          <a:xfrm>
            <a:off x="0" y="2342800"/>
            <a:ext cx="4476175" cy="280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pic>
        <p:nvPicPr>
          <p:cNvPr id="144" name="Google Shape;144;p24"/>
          <p:cNvPicPr preferRelativeResize="0"/>
          <p:nvPr/>
        </p:nvPicPr>
        <p:blipFill>
          <a:blip r:embed="rId3">
            <a:alphaModFix/>
          </a:blip>
          <a:stretch>
            <a:fillRect/>
          </a:stretch>
        </p:blipFill>
        <p:spPr>
          <a:xfrm>
            <a:off x="152400" y="152400"/>
            <a:ext cx="4408274" cy="4905324"/>
          </a:xfrm>
          <a:prstGeom prst="rect">
            <a:avLst/>
          </a:prstGeom>
          <a:noFill/>
          <a:ln>
            <a:noFill/>
          </a:ln>
        </p:spPr>
      </p:pic>
      <p:pic>
        <p:nvPicPr>
          <p:cNvPr id="145" name="Google Shape;145;p24"/>
          <p:cNvPicPr preferRelativeResize="0"/>
          <p:nvPr/>
        </p:nvPicPr>
        <p:blipFill>
          <a:blip r:embed="rId3">
            <a:alphaModFix/>
          </a:blip>
          <a:stretch>
            <a:fillRect/>
          </a:stretch>
        </p:blipFill>
        <p:spPr>
          <a:xfrm>
            <a:off x="4583325" y="152400"/>
            <a:ext cx="4408274" cy="4891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49"/>
        <p:cNvGrpSpPr/>
        <p:nvPr/>
      </p:nvGrpSpPr>
      <p:grpSpPr>
        <a:xfrm>
          <a:off x="0" y="0"/>
          <a:ext cx="0" cy="0"/>
          <a:chOff x="0" y="0"/>
          <a:chExt cx="0" cy="0"/>
        </a:xfrm>
      </p:grpSpPr>
      <p:sp>
        <p:nvSpPr>
          <p:cNvPr id="150" name="Google Shape;150;p25"/>
          <p:cNvSpPr txBox="1">
            <a:spLocks noGrp="1"/>
          </p:cNvSpPr>
          <p:nvPr>
            <p:ph type="ctrTitle" idx="4294967295"/>
          </p:nvPr>
        </p:nvSpPr>
        <p:spPr>
          <a:xfrm>
            <a:off x="1247162" y="1749950"/>
            <a:ext cx="62049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IT’S HIGH  NOW !!</a:t>
            </a:r>
            <a:endParaRPr sz="4800"/>
          </a:p>
        </p:txBody>
      </p:sp>
      <p:sp>
        <p:nvSpPr>
          <p:cNvPr id="151" name="Google Shape;151;p25"/>
          <p:cNvSpPr txBox="1">
            <a:spLocks noGrp="1"/>
          </p:cNvSpPr>
          <p:nvPr>
            <p:ph type="subTitle" idx="4294967295"/>
          </p:nvPr>
        </p:nvSpPr>
        <p:spPr>
          <a:xfrm>
            <a:off x="1087650" y="2909752"/>
            <a:ext cx="6204900" cy="784800"/>
          </a:xfrm>
          <a:prstGeom prst="rect">
            <a:avLst/>
          </a:prstGeom>
        </p:spPr>
        <p:txBody>
          <a:bodyPr spcFirstLastPara="1" wrap="square" lIns="0" tIns="0" rIns="0" bIns="0" anchor="ctr" anchorCtr="0">
            <a:noAutofit/>
          </a:bodyPr>
          <a:lstStyle/>
          <a:p>
            <a:pPr marL="0" lvl="0" indent="0" algn="ctr" rtl="0">
              <a:spcBef>
                <a:spcPts val="600"/>
              </a:spcBef>
              <a:spcAft>
                <a:spcPts val="1000"/>
              </a:spcAft>
              <a:buNone/>
            </a:pPr>
            <a:r>
              <a:rPr lang="en" i="1">
                <a:solidFill>
                  <a:srgbClr val="FFFFFF"/>
                </a:solidFill>
              </a:rPr>
              <a:t>To bring out the attention of you let’s have a small interactive session :)</a:t>
            </a:r>
            <a:endParaRPr i="1">
              <a:solidFill>
                <a:srgbClr val="FFFFFF"/>
              </a:solidFill>
            </a:endParaRPr>
          </a:p>
        </p:txBody>
      </p:sp>
      <p:sp>
        <p:nvSpPr>
          <p:cNvPr id="152" name="Google Shape;152;p25"/>
          <p:cNvSpPr/>
          <p:nvPr/>
        </p:nvSpPr>
        <p:spPr>
          <a:xfrm>
            <a:off x="4526405" y="903528"/>
            <a:ext cx="668035" cy="78481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3" name="Google Shape;153;p25"/>
          <p:cNvSpPr/>
          <p:nvPr/>
        </p:nvSpPr>
        <p:spPr>
          <a:xfrm>
            <a:off x="4304841" y="7926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4" name="Google Shape;154;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012" scaled="0"/>
        </a:gradFill>
        <a:effectLst/>
      </p:bgPr>
    </p:bg>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2370425" y="1780800"/>
            <a:ext cx="4403100" cy="1944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small chit will be given and your task is to write…</a:t>
            </a:r>
            <a:endParaRPr/>
          </a:p>
          <a:p>
            <a:pPr marL="0" lvl="0" indent="0" algn="l" rtl="0">
              <a:spcBef>
                <a:spcPts val="1000"/>
              </a:spcBef>
              <a:spcAft>
                <a:spcPts val="1000"/>
              </a:spcAft>
              <a:buNone/>
            </a:pPr>
            <a:r>
              <a:rPr lang="en"/>
              <a:t>       </a:t>
            </a:r>
            <a:r>
              <a:rPr lang="en" sz="2400" u="sng"/>
              <a:t>What is your fear??</a:t>
            </a:r>
            <a:endParaRPr sz="2400" u="sng"/>
          </a:p>
        </p:txBody>
      </p:sp>
      <p:sp>
        <p:nvSpPr>
          <p:cNvPr id="160" name="Google Shape;160;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Relatable</a:t>
            </a:r>
            <a:endParaRPr/>
          </a:p>
          <a:p>
            <a:pPr marL="0" lvl="0" indent="0" algn="l" rtl="0">
              <a:spcBef>
                <a:spcPts val="0"/>
              </a:spcBef>
              <a:spcAft>
                <a:spcPts val="0"/>
              </a:spcAft>
              <a:buNone/>
            </a:pPr>
            <a:r>
              <a:rPr lang="en"/>
              <a:t>VIDEOS</a:t>
            </a:r>
            <a:endParaRPr/>
          </a:p>
        </p:txBody>
      </p:sp>
      <p:sp>
        <p:nvSpPr>
          <p:cNvPr id="172" name="Google Shape;172;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73" name="Google Shape;173;p28"/>
          <p:cNvSpPr txBox="1">
            <a:spLocks noGrp="1"/>
          </p:cNvSpPr>
          <p:nvPr>
            <p:ph type="body" idx="1"/>
          </p:nvPr>
        </p:nvSpPr>
        <p:spPr>
          <a:xfrm>
            <a:off x="4301400" y="801450"/>
            <a:ext cx="4842600" cy="354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video -1(effects of drug over usage)</a:t>
            </a:r>
            <a:endParaRPr sz="12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0" lvl="0" indent="0" algn="l" rtl="0">
              <a:spcBef>
                <a:spcPts val="0"/>
              </a:spcBef>
              <a:spcAft>
                <a:spcPts val="0"/>
              </a:spcAft>
              <a:buNone/>
            </a:pPr>
            <a:r>
              <a:rPr lang="en" sz="12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video-2(motivational video of rdj)</a:t>
            </a:r>
            <a:endParaRPr sz="1200">
              <a:solidFill>
                <a:schemeClr val="dk1"/>
              </a:solidFill>
              <a:latin typeface="Arial"/>
              <a:ea typeface="Arial"/>
              <a:cs typeface="Arial"/>
              <a:sym typeface="Arial"/>
            </a:endParaRPr>
          </a:p>
          <a:p>
            <a:pPr marL="0" lvl="0" indent="0" algn="l" rtl="0">
              <a:spcBef>
                <a:spcPts val="600"/>
              </a:spcBef>
              <a:spcAft>
                <a:spcPts val="10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77"/>
        <p:cNvGrpSpPr/>
        <p:nvPr/>
      </p:nvGrpSpPr>
      <p:grpSpPr>
        <a:xfrm>
          <a:off x="0" y="0"/>
          <a:ext cx="0" cy="0"/>
          <a:chOff x="0" y="0"/>
          <a:chExt cx="0" cy="0"/>
        </a:xfrm>
      </p:grpSpPr>
      <p:sp>
        <p:nvSpPr>
          <p:cNvPr id="178" name="Google Shape;178;p29"/>
          <p:cNvSpPr txBox="1">
            <a:spLocks noGrp="1"/>
          </p:cNvSpPr>
          <p:nvPr>
            <p:ph type="body" idx="1"/>
          </p:nvPr>
        </p:nvSpPr>
        <p:spPr>
          <a:xfrm>
            <a:off x="3335625" y="1263450"/>
            <a:ext cx="5640000" cy="32445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rgbClr val="492449"/>
                </a:solidFill>
                <a:latin typeface="Arial"/>
                <a:ea typeface="Arial"/>
                <a:cs typeface="Arial"/>
                <a:sym typeface="Arial"/>
              </a:rPr>
              <a:t>1.EXPERIMENTING</a:t>
            </a:r>
            <a:endParaRPr b="1">
              <a:solidFill>
                <a:srgbClr val="492449"/>
              </a:solidFill>
              <a:latin typeface="Arial"/>
              <a:ea typeface="Arial"/>
              <a:cs typeface="Arial"/>
              <a:sym typeface="Arial"/>
            </a:endParaRPr>
          </a:p>
          <a:p>
            <a:pPr marL="0" lvl="0" indent="0" algn="l" rtl="0">
              <a:spcBef>
                <a:spcPts val="1500"/>
              </a:spcBef>
              <a:spcAft>
                <a:spcPts val="0"/>
              </a:spcAft>
              <a:buClr>
                <a:schemeClr val="dk1"/>
              </a:buClr>
              <a:buSzPts val="1100"/>
              <a:buFont typeface="Arial"/>
              <a:buNone/>
            </a:pPr>
            <a:r>
              <a:rPr lang="en" sz="1200" b="1">
                <a:solidFill>
                  <a:schemeClr val="dk2"/>
                </a:solidFill>
                <a:latin typeface="Roboto"/>
                <a:ea typeface="Roboto"/>
                <a:cs typeface="Roboto"/>
                <a:sym typeface="Roboto"/>
              </a:rPr>
              <a:t>It is not uncommon for addiction to stem from a person being curious and experimenting with drugs or alcohol. It is a scenario that often starts with a young person using alcohol or marijuana out of curiosity.</a:t>
            </a:r>
            <a:endParaRPr sz="1200" b="1">
              <a:solidFill>
                <a:schemeClr val="dk2"/>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650" b="1">
                <a:solidFill>
                  <a:srgbClr val="492449"/>
                </a:solidFill>
                <a:latin typeface="Arial"/>
                <a:ea typeface="Arial"/>
                <a:cs typeface="Arial"/>
                <a:sym typeface="Arial"/>
              </a:rPr>
              <a:t>2.LONELINESS</a:t>
            </a:r>
            <a:endParaRPr sz="1650" b="1">
              <a:solidFill>
                <a:srgbClr val="492449"/>
              </a:solidFill>
              <a:latin typeface="Arial"/>
              <a:ea typeface="Arial"/>
              <a:cs typeface="Arial"/>
              <a:sym typeface="Arial"/>
            </a:endParaRPr>
          </a:p>
          <a:p>
            <a:pPr marL="0" lvl="0" indent="0" algn="l" rtl="0">
              <a:spcBef>
                <a:spcPts val="1500"/>
              </a:spcBef>
              <a:spcAft>
                <a:spcPts val="0"/>
              </a:spcAft>
              <a:buClr>
                <a:schemeClr val="dk1"/>
              </a:buClr>
              <a:buSzPts val="1100"/>
              <a:buFont typeface="Arial"/>
              <a:buNone/>
            </a:pPr>
            <a:r>
              <a:rPr lang="en" sz="1200" b="1">
                <a:solidFill>
                  <a:schemeClr val="dk2"/>
                </a:solidFill>
                <a:latin typeface="Roboto"/>
                <a:ea typeface="Roboto"/>
                <a:cs typeface="Roboto"/>
                <a:sym typeface="Roboto"/>
              </a:rPr>
              <a:t>Addiction can start when an individual feels lonely or is isolated from the friends and family. They turn to drugs and alcohol thinking that it will fill a void that they have been living with.</a:t>
            </a:r>
            <a:endParaRPr sz="1200" b="1">
              <a:solidFill>
                <a:schemeClr val="dk2"/>
              </a:solidFill>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r>
              <a:rPr lang="en" sz="1650" b="1">
                <a:solidFill>
                  <a:srgbClr val="492449"/>
                </a:solidFill>
                <a:latin typeface="Arial"/>
                <a:ea typeface="Arial"/>
                <a:cs typeface="Arial"/>
                <a:sym typeface="Arial"/>
              </a:rPr>
              <a:t>3.PRESCRIPTION DRUGS</a:t>
            </a:r>
            <a:endParaRPr sz="1650" b="1">
              <a:solidFill>
                <a:srgbClr val="492449"/>
              </a:solidFill>
              <a:latin typeface="Arial"/>
              <a:ea typeface="Arial"/>
              <a:cs typeface="Arial"/>
              <a:sym typeface="Arial"/>
            </a:endParaRPr>
          </a:p>
          <a:p>
            <a:pPr marL="0" lvl="0" indent="0" algn="l" rtl="0">
              <a:spcBef>
                <a:spcPts val="1500"/>
              </a:spcBef>
              <a:spcAft>
                <a:spcPts val="0"/>
              </a:spcAft>
              <a:buClr>
                <a:schemeClr val="dk1"/>
              </a:buClr>
              <a:buSzPts val="1100"/>
              <a:buFont typeface="Arial"/>
              <a:buNone/>
            </a:pPr>
            <a:r>
              <a:rPr lang="en" sz="1200" b="1">
                <a:solidFill>
                  <a:schemeClr val="dk2"/>
                </a:solidFill>
                <a:latin typeface="Roboto"/>
                <a:ea typeface="Roboto"/>
                <a:cs typeface="Roboto"/>
                <a:sym typeface="Roboto"/>
              </a:rPr>
              <a:t>There is a popular misconception that any medication prescribed by a doctor is safe. Unfortunately, that is not always the case. Doctors prescribe medications to alleviate symptoms of physical or mental health issues.</a:t>
            </a:r>
            <a:endParaRPr sz="1650" b="1">
              <a:solidFill>
                <a:srgbClr val="492449"/>
              </a:solidFill>
              <a:latin typeface="Arial"/>
              <a:ea typeface="Arial"/>
              <a:cs typeface="Arial"/>
              <a:sym typeface="Arial"/>
            </a:endParaRPr>
          </a:p>
          <a:p>
            <a:pPr marL="0" lvl="0" indent="0" algn="l" rtl="0">
              <a:spcBef>
                <a:spcPts val="1500"/>
              </a:spcBef>
              <a:spcAft>
                <a:spcPts val="1000"/>
              </a:spcAft>
              <a:buNone/>
            </a:pPr>
            <a:endParaRPr b="1"/>
          </a:p>
        </p:txBody>
      </p:sp>
      <p:sp>
        <p:nvSpPr>
          <p:cNvPr id="179" name="Google Shape;179;p2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REASONS:</a:t>
            </a:r>
            <a:endParaRPr/>
          </a:p>
        </p:txBody>
      </p:sp>
      <p:sp>
        <p:nvSpPr>
          <p:cNvPr id="180" name="Google Shape;180;p29"/>
          <p:cNvSpPr txBox="1">
            <a:spLocks noGrp="1"/>
          </p:cNvSpPr>
          <p:nvPr>
            <p:ph type="body" idx="2"/>
          </p:nvPr>
        </p:nvSpPr>
        <p:spPr>
          <a:xfrm rot="10800000" flipH="1">
            <a:off x="8480574" y="4346075"/>
            <a:ext cx="206400" cy="504600"/>
          </a:xfrm>
          <a:prstGeom prst="rect">
            <a:avLst/>
          </a:prstGeom>
        </p:spPr>
        <p:txBody>
          <a:bodyPr spcFirstLastPara="1" wrap="square" lIns="0" tIns="0" rIns="0" bIns="0" anchor="ctr" anchorCtr="0">
            <a:noAutofit/>
          </a:bodyPr>
          <a:lstStyle/>
          <a:p>
            <a:pPr marL="0" lvl="0" indent="0" algn="l" rtl="0">
              <a:spcBef>
                <a:spcPts val="600"/>
              </a:spcBef>
              <a:spcAft>
                <a:spcPts val="1000"/>
              </a:spcAft>
              <a:buNone/>
            </a:pPr>
            <a:endParaRPr/>
          </a:p>
        </p:txBody>
      </p:sp>
      <p:sp>
        <p:nvSpPr>
          <p:cNvPr id="181" name="Google Shape;181;p29"/>
          <p:cNvSpPr txBox="1">
            <a:spLocks noGrp="1"/>
          </p:cNvSpPr>
          <p:nvPr>
            <p:ph type="sldNum" idx="12"/>
          </p:nvPr>
        </p:nvSpPr>
        <p:spPr>
          <a:xfrm>
            <a:off x="9514484" y="4902826"/>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85"/>
        <p:cNvGrpSpPr/>
        <p:nvPr/>
      </p:nvGrpSpPr>
      <p:grpSpPr>
        <a:xfrm>
          <a:off x="0" y="0"/>
          <a:ext cx="0" cy="0"/>
          <a:chOff x="0" y="0"/>
          <a:chExt cx="0" cy="0"/>
        </a:xfrm>
      </p:grpSpPr>
      <p:sp>
        <p:nvSpPr>
          <p:cNvPr id="186" name="Google Shape;186;p30"/>
          <p:cNvSpPr txBox="1">
            <a:spLocks noGrp="1"/>
          </p:cNvSpPr>
          <p:nvPr>
            <p:ph type="body" idx="1"/>
          </p:nvPr>
        </p:nvSpPr>
        <p:spPr>
          <a:xfrm>
            <a:off x="3274800" y="165275"/>
            <a:ext cx="5640000" cy="46854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1650" b="1">
                <a:solidFill>
                  <a:srgbClr val="492449"/>
                </a:solidFill>
                <a:latin typeface="Arial"/>
                <a:ea typeface="Arial"/>
                <a:cs typeface="Arial"/>
                <a:sym typeface="Arial"/>
              </a:rPr>
              <a:t>4. FAMILY HISTORY/GENETICS</a:t>
            </a:r>
            <a:endParaRPr sz="1650" b="1">
              <a:solidFill>
                <a:srgbClr val="492449"/>
              </a:solidFill>
              <a:latin typeface="Arial"/>
              <a:ea typeface="Arial"/>
              <a:cs typeface="Arial"/>
              <a:sym typeface="Arial"/>
            </a:endParaRPr>
          </a:p>
          <a:p>
            <a:pPr marL="0" lvl="0" indent="0" algn="l" rtl="0">
              <a:spcBef>
                <a:spcPts val="1500"/>
              </a:spcBef>
              <a:spcAft>
                <a:spcPts val="0"/>
              </a:spcAft>
              <a:buNone/>
            </a:pPr>
            <a:r>
              <a:rPr lang="en" sz="1200" b="1">
                <a:solidFill>
                  <a:schemeClr val="dk2"/>
                </a:solidFill>
                <a:latin typeface="Roboto"/>
                <a:ea typeface="Roboto"/>
                <a:cs typeface="Roboto"/>
                <a:sym typeface="Roboto"/>
              </a:rPr>
              <a:t>If you have a family history of drug addiction, you may have a genetic predisposition to develop an addiction to drugs or alcohol.</a:t>
            </a:r>
            <a:endParaRPr sz="1200" b="1">
              <a:solidFill>
                <a:schemeClr val="dk2"/>
              </a:solidFill>
              <a:latin typeface="Roboto"/>
              <a:ea typeface="Roboto"/>
              <a:cs typeface="Roboto"/>
              <a:sym typeface="Roboto"/>
            </a:endParaRPr>
          </a:p>
          <a:p>
            <a:pPr marL="0" lvl="0" indent="0" algn="l" rtl="0">
              <a:lnSpc>
                <a:spcPct val="100000"/>
              </a:lnSpc>
              <a:spcBef>
                <a:spcPts val="1500"/>
              </a:spcBef>
              <a:spcAft>
                <a:spcPts val="0"/>
              </a:spcAft>
              <a:buClr>
                <a:schemeClr val="dk1"/>
              </a:buClr>
              <a:buSzPts val="1100"/>
              <a:buFont typeface="Arial"/>
              <a:buNone/>
            </a:pPr>
            <a:r>
              <a:rPr lang="en" sz="1650" b="1">
                <a:solidFill>
                  <a:srgbClr val="492449"/>
                </a:solidFill>
                <a:latin typeface="Arial"/>
                <a:ea typeface="Arial"/>
                <a:cs typeface="Arial"/>
                <a:sym typeface="Arial"/>
              </a:rPr>
              <a:t>5. DRUGS AND ALCOHOL CAN MAKE YOU FEEL GOOD</a:t>
            </a:r>
            <a:endParaRPr sz="1200" b="1">
              <a:solidFill>
                <a:schemeClr val="dk2"/>
              </a:solidFill>
              <a:latin typeface="Roboto"/>
              <a:ea typeface="Roboto"/>
              <a:cs typeface="Roboto"/>
              <a:sym typeface="Roboto"/>
            </a:endParaRPr>
          </a:p>
          <a:p>
            <a:pPr marL="0" lvl="0" indent="0" algn="l" rtl="0">
              <a:spcBef>
                <a:spcPts val="1500"/>
              </a:spcBef>
              <a:spcAft>
                <a:spcPts val="0"/>
              </a:spcAft>
              <a:buNone/>
            </a:pPr>
            <a:r>
              <a:rPr lang="en" sz="1200" b="1">
                <a:solidFill>
                  <a:schemeClr val="dk2"/>
                </a:solidFill>
                <a:latin typeface="Roboto"/>
                <a:ea typeface="Roboto"/>
                <a:cs typeface="Roboto"/>
                <a:sym typeface="Roboto"/>
              </a:rPr>
              <a:t>While this seems obvious, some people like the effect so much that they are unable to stop. It may be difficult to see the harm in something that makes you feel good.</a:t>
            </a:r>
            <a:endParaRPr sz="1200" b="1">
              <a:solidFill>
                <a:schemeClr val="dk2"/>
              </a:solidFill>
              <a:latin typeface="Roboto"/>
              <a:ea typeface="Roboto"/>
              <a:cs typeface="Roboto"/>
              <a:sym typeface="Roboto"/>
            </a:endParaRPr>
          </a:p>
          <a:p>
            <a:pPr marL="0" lvl="0" indent="0" algn="l" rtl="0">
              <a:lnSpc>
                <a:spcPct val="100000"/>
              </a:lnSpc>
              <a:spcBef>
                <a:spcPts val="1500"/>
              </a:spcBef>
              <a:spcAft>
                <a:spcPts val="0"/>
              </a:spcAft>
              <a:buNone/>
            </a:pPr>
            <a:r>
              <a:rPr lang="en" sz="1650" b="1">
                <a:solidFill>
                  <a:srgbClr val="492449"/>
                </a:solidFill>
                <a:latin typeface="Arial"/>
                <a:ea typeface="Arial"/>
                <a:cs typeface="Arial"/>
                <a:sym typeface="Arial"/>
              </a:rPr>
              <a:t>6.RECREATION</a:t>
            </a:r>
            <a:endParaRPr sz="1650" b="1">
              <a:solidFill>
                <a:srgbClr val="492449"/>
              </a:solidFill>
              <a:latin typeface="Arial"/>
              <a:ea typeface="Arial"/>
              <a:cs typeface="Arial"/>
              <a:sym typeface="Arial"/>
            </a:endParaRPr>
          </a:p>
          <a:p>
            <a:pPr marL="0" lvl="0" indent="0" algn="l" rtl="0">
              <a:spcBef>
                <a:spcPts val="1500"/>
              </a:spcBef>
              <a:spcAft>
                <a:spcPts val="0"/>
              </a:spcAft>
              <a:buNone/>
            </a:pPr>
            <a:r>
              <a:rPr lang="en" sz="1200" b="1">
                <a:solidFill>
                  <a:schemeClr val="dk2"/>
                </a:solidFill>
                <a:latin typeface="Roboto"/>
                <a:ea typeface="Roboto"/>
                <a:cs typeface="Roboto"/>
                <a:sym typeface="Roboto"/>
              </a:rPr>
              <a:t>Many people use drugs or alcohol socially with friends or to “unwind” after a long day. They often see substances as a way to relax or clear their minds. Recreational drug users are still at risk to become addicted if their use becomes more frequent or they use highly addictive substances.</a:t>
            </a:r>
            <a:endParaRPr sz="1650" b="1">
              <a:solidFill>
                <a:srgbClr val="492449"/>
              </a:solidFill>
              <a:latin typeface="Arial"/>
              <a:ea typeface="Arial"/>
              <a:cs typeface="Arial"/>
              <a:sym typeface="Arial"/>
            </a:endParaRPr>
          </a:p>
          <a:p>
            <a:pPr marL="0" lvl="0" indent="0" algn="l" rtl="0">
              <a:spcBef>
                <a:spcPts val="1500"/>
              </a:spcBef>
              <a:spcAft>
                <a:spcPts val="1500"/>
              </a:spcAft>
              <a:buClr>
                <a:schemeClr val="dk1"/>
              </a:buClr>
              <a:buSzPts val="1100"/>
              <a:buFont typeface="Arial"/>
              <a:buNone/>
            </a:pPr>
            <a:endParaRPr sz="1200" b="1">
              <a:solidFill>
                <a:schemeClr val="dk2"/>
              </a:solidFill>
              <a:latin typeface="Roboto"/>
              <a:ea typeface="Roboto"/>
              <a:cs typeface="Roboto"/>
              <a:sym typeface="Roboto"/>
            </a:endParaRPr>
          </a:p>
        </p:txBody>
      </p:sp>
      <p:sp>
        <p:nvSpPr>
          <p:cNvPr id="187" name="Google Shape;187;p3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SOME MORE:</a:t>
            </a:r>
            <a:endParaRPr/>
          </a:p>
        </p:txBody>
      </p:sp>
      <p:sp>
        <p:nvSpPr>
          <p:cNvPr id="188" name="Google Shape;188;p30"/>
          <p:cNvSpPr txBox="1">
            <a:spLocks noGrp="1"/>
          </p:cNvSpPr>
          <p:nvPr>
            <p:ph type="body" idx="2"/>
          </p:nvPr>
        </p:nvSpPr>
        <p:spPr>
          <a:xfrm rot="10800000" flipH="1">
            <a:off x="8480574" y="4346075"/>
            <a:ext cx="206400" cy="504600"/>
          </a:xfrm>
          <a:prstGeom prst="rect">
            <a:avLst/>
          </a:prstGeom>
        </p:spPr>
        <p:txBody>
          <a:bodyPr spcFirstLastPara="1" wrap="square" lIns="0" tIns="0" rIns="0" bIns="0" anchor="ctr" anchorCtr="0">
            <a:noAutofit/>
          </a:bodyPr>
          <a:lstStyle/>
          <a:p>
            <a:pPr marL="0" lvl="0" indent="0" algn="l" rtl="0">
              <a:spcBef>
                <a:spcPts val="600"/>
              </a:spcBef>
              <a:spcAft>
                <a:spcPts val="1000"/>
              </a:spcAft>
              <a:buNone/>
            </a:pPr>
            <a:endParaRPr/>
          </a:p>
        </p:txBody>
      </p:sp>
      <p:sp>
        <p:nvSpPr>
          <p:cNvPr id="189" name="Google Shape;18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Effects:</a:t>
            </a:r>
            <a:endParaRPr/>
          </a:p>
        </p:txBody>
      </p:sp>
      <p:sp>
        <p:nvSpPr>
          <p:cNvPr id="195" name="Google Shape;195;p31"/>
          <p:cNvSpPr txBox="1">
            <a:spLocks noGrp="1"/>
          </p:cNvSpPr>
          <p:nvPr>
            <p:ph type="body" idx="1"/>
          </p:nvPr>
        </p:nvSpPr>
        <p:spPr>
          <a:xfrm>
            <a:off x="3879075" y="170950"/>
            <a:ext cx="5087400" cy="4740000"/>
          </a:xfrm>
          <a:prstGeom prst="rect">
            <a:avLst/>
          </a:prstGeom>
        </p:spPr>
        <p:txBody>
          <a:bodyPr spcFirstLastPara="1" wrap="square" lIns="0" tIns="0" rIns="0" bIns="0" anchor="ctr" anchorCtr="0">
            <a:noAutofit/>
          </a:bodyPr>
          <a:lstStyle/>
          <a:p>
            <a:pPr marL="0" lvl="0" indent="0" algn="l" rtl="0">
              <a:spcBef>
                <a:spcPts val="1600"/>
              </a:spcBef>
              <a:spcAft>
                <a:spcPts val="0"/>
              </a:spcAft>
              <a:buNone/>
            </a:pPr>
            <a:endParaRPr sz="1600">
              <a:solidFill>
                <a:srgbClr val="44444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b="1">
                <a:solidFill>
                  <a:srgbClr val="444444"/>
                </a:solidFill>
                <a:latin typeface="Times New Roman"/>
                <a:ea typeface="Times New Roman"/>
                <a:cs typeface="Times New Roman"/>
                <a:sym typeface="Times New Roman"/>
              </a:rPr>
              <a:t>Effect on brain:</a:t>
            </a:r>
            <a:endParaRPr sz="1200" b="1">
              <a:solidFill>
                <a:srgbClr val="444444"/>
              </a:solidFill>
              <a:latin typeface="Times New Roman"/>
              <a:ea typeface="Times New Roman"/>
              <a:cs typeface="Times New Roman"/>
              <a:sym typeface="Times New Roman"/>
            </a:endParaRPr>
          </a:p>
          <a:p>
            <a:pPr marL="0" lvl="0" indent="0" algn="l" rtl="0">
              <a:spcBef>
                <a:spcPts val="1100"/>
              </a:spcBef>
              <a:spcAft>
                <a:spcPts val="0"/>
              </a:spcAft>
              <a:buNone/>
            </a:pPr>
            <a:r>
              <a:rPr lang="en" sz="1200" b="1">
                <a:solidFill>
                  <a:srgbClr val="444444"/>
                </a:solidFill>
                <a:latin typeface="Times New Roman"/>
                <a:ea typeface="Times New Roman"/>
                <a:cs typeface="Times New Roman"/>
                <a:sym typeface="Times New Roman"/>
              </a:rPr>
              <a:t>	Judgement</a:t>
            </a:r>
            <a:endParaRPr sz="1200" b="1">
              <a:solidFill>
                <a:srgbClr val="444444"/>
              </a:solidFill>
              <a:latin typeface="Times New Roman"/>
              <a:ea typeface="Times New Roman"/>
              <a:cs typeface="Times New Roman"/>
              <a:sym typeface="Times New Roman"/>
            </a:endParaRPr>
          </a:p>
          <a:p>
            <a:pPr marL="0" lvl="0" indent="0" algn="l" rtl="0">
              <a:spcBef>
                <a:spcPts val="1100"/>
              </a:spcBef>
              <a:spcAft>
                <a:spcPts val="0"/>
              </a:spcAft>
              <a:buNone/>
            </a:pPr>
            <a:r>
              <a:rPr lang="en" sz="1200" b="1">
                <a:solidFill>
                  <a:srgbClr val="444444"/>
                </a:solidFill>
                <a:latin typeface="Times New Roman"/>
                <a:ea typeface="Times New Roman"/>
                <a:cs typeface="Times New Roman"/>
                <a:sym typeface="Times New Roman"/>
              </a:rPr>
              <a:t>	Decision making</a:t>
            </a:r>
            <a:endParaRPr sz="1200" b="1">
              <a:solidFill>
                <a:srgbClr val="444444"/>
              </a:solidFill>
              <a:latin typeface="Times New Roman"/>
              <a:ea typeface="Times New Roman"/>
              <a:cs typeface="Times New Roman"/>
              <a:sym typeface="Times New Roman"/>
            </a:endParaRPr>
          </a:p>
          <a:p>
            <a:pPr marL="0" lvl="0" indent="0" algn="l" rtl="0">
              <a:spcBef>
                <a:spcPts val="1100"/>
              </a:spcBef>
              <a:spcAft>
                <a:spcPts val="0"/>
              </a:spcAft>
              <a:buNone/>
            </a:pPr>
            <a:r>
              <a:rPr lang="en" sz="1200" b="1">
                <a:solidFill>
                  <a:srgbClr val="444444"/>
                </a:solidFill>
                <a:latin typeface="Times New Roman"/>
                <a:ea typeface="Times New Roman"/>
                <a:cs typeface="Times New Roman"/>
                <a:sym typeface="Times New Roman"/>
              </a:rPr>
              <a:t>	Memory</a:t>
            </a:r>
            <a:endParaRPr sz="1200" b="1">
              <a:solidFill>
                <a:srgbClr val="444444"/>
              </a:solidFill>
              <a:latin typeface="Times New Roman"/>
              <a:ea typeface="Times New Roman"/>
              <a:cs typeface="Times New Roman"/>
              <a:sym typeface="Times New Roman"/>
            </a:endParaRPr>
          </a:p>
          <a:p>
            <a:pPr marL="0" lvl="0" indent="457200" algn="l" rtl="0">
              <a:spcBef>
                <a:spcPts val="1100"/>
              </a:spcBef>
              <a:spcAft>
                <a:spcPts val="0"/>
              </a:spcAft>
              <a:buNone/>
            </a:pPr>
            <a:r>
              <a:rPr lang="en" sz="1200" b="1">
                <a:solidFill>
                  <a:srgbClr val="444444"/>
                </a:solidFill>
                <a:latin typeface="Times New Roman"/>
                <a:ea typeface="Times New Roman"/>
                <a:cs typeface="Times New Roman"/>
                <a:sym typeface="Times New Roman"/>
              </a:rPr>
              <a:t>Ability to learn</a:t>
            </a:r>
            <a:endParaRPr sz="1200" b="1">
              <a:solidFill>
                <a:srgbClr val="444444"/>
              </a:solidFill>
              <a:latin typeface="Times New Roman"/>
              <a:ea typeface="Times New Roman"/>
              <a:cs typeface="Times New Roman"/>
              <a:sym typeface="Times New Roman"/>
            </a:endParaRPr>
          </a:p>
          <a:p>
            <a:pPr marL="0" lvl="0" indent="0" algn="l" rtl="0">
              <a:spcBef>
                <a:spcPts val="1100"/>
              </a:spcBef>
              <a:spcAft>
                <a:spcPts val="0"/>
              </a:spcAft>
              <a:buClr>
                <a:schemeClr val="dk1"/>
              </a:buClr>
              <a:buSzPts val="1100"/>
              <a:buFont typeface="Arial"/>
              <a:buNone/>
            </a:pPr>
            <a:r>
              <a:rPr lang="en" sz="1200" b="1">
                <a:solidFill>
                  <a:srgbClr val="444444"/>
                </a:solidFill>
                <a:latin typeface="Times New Roman"/>
                <a:ea typeface="Times New Roman"/>
                <a:cs typeface="Times New Roman"/>
                <a:sym typeface="Times New Roman"/>
              </a:rPr>
              <a:t>You may have one or more of these Effects:</a:t>
            </a:r>
            <a:endParaRPr sz="1200" b="1">
              <a:solidFill>
                <a:srgbClr val="444444"/>
              </a:solidFill>
              <a:latin typeface="Times New Roman"/>
              <a:ea typeface="Times New Roman"/>
              <a:cs typeface="Times New Roman"/>
              <a:sym typeface="Times New Roman"/>
            </a:endParaRPr>
          </a:p>
          <a:p>
            <a:pPr marL="457200" lvl="0" indent="-304800" algn="l" rtl="0">
              <a:spcBef>
                <a:spcPts val="160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An urge to use the drug every day, or many times a day.</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take more drugs than you want to, and for longer than you thought you would.</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always have the drug with you, and you buy it even if you can’t afford it.</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keep using drugs even if it causes you trouble at work or makes you lash out at family and friends.</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spend more time alone.</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don’t take care of yourself or care how you look.</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steal, lie, or do dangerous things like driving while high or have unsafe sex.</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spend most of your time getting, using, or recovering from the effects of the drug.</a:t>
            </a:r>
            <a:endParaRPr sz="1200" b="1">
              <a:solidFill>
                <a:srgbClr val="444444"/>
              </a:solidFill>
              <a:latin typeface="Times New Roman"/>
              <a:ea typeface="Times New Roman"/>
              <a:cs typeface="Times New Roman"/>
              <a:sym typeface="Times New Roman"/>
            </a:endParaRPr>
          </a:p>
          <a:p>
            <a:pPr marL="457200" lvl="0" indent="-304800" algn="l" rtl="0">
              <a:spcBef>
                <a:spcPts val="0"/>
              </a:spcBef>
              <a:spcAft>
                <a:spcPts val="0"/>
              </a:spcAft>
              <a:buClr>
                <a:srgbClr val="444444"/>
              </a:buClr>
              <a:buSzPts val="1200"/>
              <a:buFont typeface="Times New Roman"/>
              <a:buChar char="●"/>
            </a:pPr>
            <a:r>
              <a:rPr lang="en" sz="1200" b="1">
                <a:solidFill>
                  <a:srgbClr val="444444"/>
                </a:solidFill>
                <a:latin typeface="Times New Roman"/>
                <a:ea typeface="Times New Roman"/>
                <a:cs typeface="Times New Roman"/>
                <a:sym typeface="Times New Roman"/>
              </a:rPr>
              <a:t>You feel sick when you try to quit.</a:t>
            </a:r>
            <a:endParaRPr sz="1200" b="1">
              <a:solidFill>
                <a:srgbClr val="444444"/>
              </a:solidFill>
              <a:latin typeface="Times New Roman"/>
              <a:ea typeface="Times New Roman"/>
              <a:cs typeface="Times New Roman"/>
              <a:sym typeface="Times New Roman"/>
            </a:endParaRPr>
          </a:p>
          <a:p>
            <a:pPr marL="0" lvl="0" indent="0" algn="l" rtl="0">
              <a:spcBef>
                <a:spcPts val="1600"/>
              </a:spcBef>
              <a:spcAft>
                <a:spcPts val="1000"/>
              </a:spcAft>
              <a:buNone/>
            </a:pPr>
            <a:endParaRPr sz="1200"/>
          </a:p>
        </p:txBody>
      </p:sp>
      <p:sp>
        <p:nvSpPr>
          <p:cNvPr id="196" name="Google Shape;196;p31"/>
          <p:cNvSpPr txBox="1">
            <a:spLocks noGrp="1"/>
          </p:cNvSpPr>
          <p:nvPr>
            <p:ph type="body" idx="2"/>
          </p:nvPr>
        </p:nvSpPr>
        <p:spPr>
          <a:xfrm>
            <a:off x="10808550" y="340475"/>
            <a:ext cx="87000" cy="204000"/>
          </a:xfrm>
          <a:prstGeom prst="rect">
            <a:avLst/>
          </a:prstGeom>
        </p:spPr>
        <p:txBody>
          <a:bodyPr spcFirstLastPara="1" wrap="square" lIns="0" tIns="0" rIns="0" bIns="0" anchor="ctr" anchorCtr="0">
            <a:noAutofit/>
          </a:bodyPr>
          <a:lstStyle/>
          <a:p>
            <a:pPr marL="0" lvl="0" indent="0" algn="l" rtl="0">
              <a:spcBef>
                <a:spcPts val="600"/>
              </a:spcBef>
              <a:spcAft>
                <a:spcPts val="1000"/>
              </a:spcAft>
              <a:buNone/>
            </a:pPr>
            <a:endParaRPr/>
          </a:p>
        </p:txBody>
      </p:sp>
      <p:sp>
        <p:nvSpPr>
          <p:cNvPr id="197" name="Google Shape;197;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201"/>
        <p:cNvGrpSpPr/>
        <p:nvPr/>
      </p:nvGrpSpPr>
      <p:grpSpPr>
        <a:xfrm>
          <a:off x="0" y="0"/>
          <a:ext cx="0" cy="0"/>
          <a:chOff x="0" y="0"/>
          <a:chExt cx="0" cy="0"/>
        </a:xfrm>
      </p:grpSpPr>
      <p:sp>
        <p:nvSpPr>
          <p:cNvPr id="202" name="Google Shape;202;p32"/>
          <p:cNvSpPr txBox="1">
            <a:spLocks noGrp="1"/>
          </p:cNvSpPr>
          <p:nvPr>
            <p:ph type="body" idx="1"/>
          </p:nvPr>
        </p:nvSpPr>
        <p:spPr>
          <a:xfrm>
            <a:off x="3822459" y="446548"/>
            <a:ext cx="5640000" cy="5143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1 : Find new hobbies</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2 : Exercise </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3 : Volunteer </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4 : Eat well </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5: Talk it out</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6 : Meditate </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r>
              <a:rPr lang="en" sz="2500" b="1" i="1">
                <a:solidFill>
                  <a:schemeClr val="accent3"/>
                </a:solidFill>
                <a:latin typeface="Times New Roman"/>
                <a:ea typeface="Times New Roman"/>
                <a:cs typeface="Times New Roman"/>
                <a:sym typeface="Times New Roman"/>
              </a:rPr>
              <a:t>7: Seek professional help </a:t>
            </a: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0"/>
              </a:spcAft>
              <a:buNone/>
            </a:pPr>
            <a:endParaRPr sz="2500" b="1" i="1">
              <a:solidFill>
                <a:schemeClr val="accent3"/>
              </a:solidFill>
              <a:latin typeface="Times New Roman"/>
              <a:ea typeface="Times New Roman"/>
              <a:cs typeface="Times New Roman"/>
              <a:sym typeface="Times New Roman"/>
            </a:endParaRPr>
          </a:p>
          <a:p>
            <a:pPr marL="0" lvl="0" indent="0" algn="l" rtl="0">
              <a:spcBef>
                <a:spcPts val="1000"/>
              </a:spcBef>
              <a:spcAft>
                <a:spcPts val="1000"/>
              </a:spcAft>
              <a:buNone/>
            </a:pPr>
            <a:endParaRPr sz="2500" b="1" i="1">
              <a:solidFill>
                <a:schemeClr val="accent3"/>
              </a:solidFill>
              <a:latin typeface="Times New Roman"/>
              <a:ea typeface="Times New Roman"/>
              <a:cs typeface="Times New Roman"/>
              <a:sym typeface="Times New Roman"/>
            </a:endParaRPr>
          </a:p>
        </p:txBody>
      </p:sp>
      <p:sp>
        <p:nvSpPr>
          <p:cNvPr id="203" name="Google Shape;203;p32"/>
          <p:cNvSpPr txBox="1">
            <a:spLocks noGrp="1"/>
          </p:cNvSpPr>
          <p:nvPr>
            <p:ph type="title"/>
          </p:nvPr>
        </p:nvSpPr>
        <p:spPr>
          <a:xfrm rot="-2190566">
            <a:off x="432806" y="911634"/>
            <a:ext cx="2660873" cy="332772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PRECAUTIONS:</a:t>
            </a:r>
            <a:endParaRPr/>
          </a:p>
        </p:txBody>
      </p:sp>
      <p:sp>
        <p:nvSpPr>
          <p:cNvPr id="204" name="Google Shape;204;p32"/>
          <p:cNvSpPr txBox="1">
            <a:spLocks noGrp="1"/>
          </p:cNvSpPr>
          <p:nvPr>
            <p:ph type="body" idx="2"/>
          </p:nvPr>
        </p:nvSpPr>
        <p:spPr>
          <a:xfrm rot="10800000" flipH="1">
            <a:off x="8480574" y="4346075"/>
            <a:ext cx="206400" cy="504600"/>
          </a:xfrm>
          <a:prstGeom prst="rect">
            <a:avLst/>
          </a:prstGeom>
        </p:spPr>
        <p:txBody>
          <a:bodyPr spcFirstLastPara="1" wrap="square" lIns="0" tIns="0" rIns="0" bIns="0" anchor="ctr" anchorCtr="0">
            <a:noAutofit/>
          </a:bodyPr>
          <a:lstStyle/>
          <a:p>
            <a:pPr marL="0" lvl="0" indent="0" algn="l" rtl="0">
              <a:spcBef>
                <a:spcPts val="600"/>
              </a:spcBef>
              <a:spcAft>
                <a:spcPts val="1000"/>
              </a:spcAft>
              <a:buNone/>
            </a:pPr>
            <a:endParaRPr/>
          </a:p>
        </p:txBody>
      </p:sp>
      <p:sp>
        <p:nvSpPr>
          <p:cNvPr id="205" name="Google Shape;205;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Here we go!! </a:t>
            </a:r>
            <a:endParaRPr/>
          </a:p>
          <a:p>
            <a:pPr marL="0" lvl="0" indent="0" algn="l" rtl="0">
              <a:spcBef>
                <a:spcPts val="0"/>
              </a:spcBef>
              <a:spcAft>
                <a:spcPts val="0"/>
              </a:spcAft>
              <a:buNone/>
            </a:pPr>
            <a:endParaRPr/>
          </a:p>
        </p:txBody>
      </p:sp>
      <p:sp>
        <p:nvSpPr>
          <p:cNvPr id="71" name="Google Shape;71;p14"/>
          <p:cNvSpPr txBox="1">
            <a:spLocks noGrp="1"/>
          </p:cNvSpPr>
          <p:nvPr>
            <p:ph type="subTitle" idx="1"/>
          </p:nvPr>
        </p:nvSpPr>
        <p:spPr>
          <a:xfrm>
            <a:off x="2169925" y="2840052"/>
            <a:ext cx="4804200" cy="7848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r>
              <a:rPr lang="en"/>
              <a:t>Let’s start with a small quiz ;)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209"/>
        <p:cNvGrpSpPr/>
        <p:nvPr/>
      </p:nvGrpSpPr>
      <p:grpSpPr>
        <a:xfrm>
          <a:off x="0" y="0"/>
          <a:ext cx="0" cy="0"/>
          <a:chOff x="0" y="0"/>
          <a:chExt cx="0" cy="0"/>
        </a:xfrm>
      </p:grpSpPr>
      <p:sp>
        <p:nvSpPr>
          <p:cNvPr id="210" name="Google Shape;210;p33"/>
          <p:cNvSpPr txBox="1">
            <a:spLocks noGrp="1"/>
          </p:cNvSpPr>
          <p:nvPr>
            <p:ph type="ctrTitle"/>
          </p:nvPr>
        </p:nvSpPr>
        <p:spPr>
          <a:xfrm>
            <a:off x="1922450" y="1055525"/>
            <a:ext cx="6136500" cy="187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t> NOW IT’S TIME FOR          YOU ;)</a:t>
            </a:r>
            <a:endParaRPr sz="3600">
              <a:solidFill>
                <a:srgbClr val="FFFFFF"/>
              </a:solidFill>
            </a:endParaRPr>
          </a:p>
        </p:txBody>
      </p:sp>
      <p:sp>
        <p:nvSpPr>
          <p:cNvPr id="211" name="Google Shape;211;p33"/>
          <p:cNvSpPr txBox="1">
            <a:spLocks noGrp="1"/>
          </p:cNvSpPr>
          <p:nvPr>
            <p:ph type="subTitle" idx="1"/>
          </p:nvPr>
        </p:nvSpPr>
        <p:spPr>
          <a:xfrm>
            <a:off x="2087950" y="2840050"/>
            <a:ext cx="4990800" cy="1321800"/>
          </a:xfrm>
          <a:prstGeom prst="rect">
            <a:avLst/>
          </a:prstGeom>
        </p:spPr>
        <p:txBody>
          <a:bodyPr spcFirstLastPara="1" wrap="square" lIns="0" tIns="0" rIns="0" bIns="0" anchor="ctr" anchorCtr="0">
            <a:noAutofit/>
          </a:bodyPr>
          <a:lstStyle/>
          <a:p>
            <a:pPr marL="0" lvl="0" indent="0" algn="l" rtl="0">
              <a:spcBef>
                <a:spcPts val="0"/>
              </a:spcBef>
              <a:spcAft>
                <a:spcPts val="1000"/>
              </a:spcAft>
              <a:buNone/>
            </a:pPr>
            <a:r>
              <a:rPr lang="en" sz="2400" i="1"/>
              <a:t>Create a small posture which represents/symbolises substance abuse.</a:t>
            </a:r>
            <a:endParaRPr sz="2400" i="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15"/>
        <p:cNvGrpSpPr/>
        <p:nvPr/>
      </p:nvGrpSpPr>
      <p:grpSpPr>
        <a:xfrm>
          <a:off x="0" y="0"/>
          <a:ext cx="0" cy="0"/>
          <a:chOff x="0" y="0"/>
          <a:chExt cx="0" cy="0"/>
        </a:xfrm>
      </p:grpSpPr>
      <p:sp>
        <p:nvSpPr>
          <p:cNvPr id="216" name="Google Shape;21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17" name="Google Shape;217;p34"/>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a:t>THANKS!</a:t>
            </a:r>
            <a:endParaRPr sz="3600"/>
          </a:p>
        </p:txBody>
      </p:sp>
      <p:sp>
        <p:nvSpPr>
          <p:cNvPr id="218" name="Google Shape;218;p34"/>
          <p:cNvSpPr txBox="1">
            <a:spLocks noGrp="1"/>
          </p:cNvSpPr>
          <p:nvPr>
            <p:ph type="subTitle" idx="4294967295"/>
          </p:nvPr>
        </p:nvSpPr>
        <p:spPr>
          <a:xfrm>
            <a:off x="723300" y="2715524"/>
            <a:ext cx="7697400" cy="1305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400" b="1">
                <a:solidFill>
                  <a:srgbClr val="FFFFFF"/>
                </a:solidFill>
              </a:rPr>
              <a:t>Any questions?</a:t>
            </a:r>
            <a:endParaRPr sz="2400" b="1">
              <a:solidFill>
                <a:srgbClr val="FFFFFF"/>
              </a:solidFill>
            </a:endParaRPr>
          </a:p>
          <a:p>
            <a:pPr marL="0" lvl="0" indent="0" algn="ctr" rtl="0">
              <a:spcBef>
                <a:spcPts val="0"/>
              </a:spcBef>
              <a:spcAft>
                <a:spcPts val="0"/>
              </a:spcAft>
              <a:buClr>
                <a:schemeClr val="dk1"/>
              </a:buClr>
              <a:buSzPts val="1100"/>
              <a:buFont typeface="Arial"/>
              <a:buNone/>
            </a:pPr>
            <a:endParaRPr sz="2400" b="1">
              <a:solidFill>
                <a:srgbClr val="FFFFFF"/>
              </a:solidFill>
            </a:endParaRPr>
          </a:p>
        </p:txBody>
      </p:sp>
      <p:sp>
        <p:nvSpPr>
          <p:cNvPr id="219" name="Google Shape;219;p34"/>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Your 1st question :)</a:t>
            </a:r>
            <a:endParaRPr/>
          </a:p>
        </p:txBody>
      </p:sp>
      <p:sp>
        <p:nvSpPr>
          <p:cNvPr id="77" name="Google Shape;77;p15"/>
          <p:cNvSpPr txBox="1">
            <a:spLocks noGrp="1"/>
          </p:cNvSpPr>
          <p:nvPr>
            <p:ph type="body" idx="1"/>
          </p:nvPr>
        </p:nvSpPr>
        <p:spPr>
          <a:xfrm>
            <a:off x="4017475" y="797700"/>
            <a:ext cx="5011800" cy="354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400" b="1">
                <a:solidFill>
                  <a:schemeClr val="dk1"/>
                </a:solidFill>
                <a:latin typeface="Arial"/>
                <a:ea typeface="Arial"/>
                <a:cs typeface="Arial"/>
                <a:sym typeface="Arial"/>
              </a:rPr>
              <a:t>what do you think can be the reasons for substance abuse among youth?</a:t>
            </a:r>
            <a:endParaRPr sz="2400" b="1">
              <a:solidFill>
                <a:schemeClr val="dk1"/>
              </a:solidFill>
              <a:latin typeface="Arial"/>
              <a:ea typeface="Arial"/>
              <a:cs typeface="Arial"/>
              <a:sym typeface="Arial"/>
            </a:endParaRPr>
          </a:p>
          <a:p>
            <a:pPr marL="0" lvl="0" indent="0" algn="l" rtl="0">
              <a:spcBef>
                <a:spcPts val="0"/>
              </a:spcBef>
              <a:spcAft>
                <a:spcPts val="1000"/>
              </a:spcAft>
              <a:buNone/>
            </a:pPr>
            <a:endParaRPr/>
          </a:p>
        </p:txBody>
      </p:sp>
      <p:sp>
        <p:nvSpPr>
          <p:cNvPr id="78" name="Google Shape;7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2nd</a:t>
            </a:r>
            <a:endParaRPr/>
          </a:p>
          <a:p>
            <a:pPr marL="0" lvl="0" indent="0" algn="l" rtl="0">
              <a:spcBef>
                <a:spcPts val="0"/>
              </a:spcBef>
              <a:spcAft>
                <a:spcPts val="0"/>
              </a:spcAft>
              <a:buNone/>
            </a:pPr>
            <a:r>
              <a:rPr lang="en"/>
              <a:t> question :)</a:t>
            </a:r>
            <a:endParaRPr/>
          </a:p>
        </p:txBody>
      </p:sp>
      <p:sp>
        <p:nvSpPr>
          <p:cNvPr id="84" name="Google Shape;84;p16"/>
          <p:cNvSpPr txBox="1">
            <a:spLocks noGrp="1"/>
          </p:cNvSpPr>
          <p:nvPr>
            <p:ph type="body" idx="1"/>
          </p:nvPr>
        </p:nvSpPr>
        <p:spPr>
          <a:xfrm>
            <a:off x="4017475" y="797700"/>
            <a:ext cx="5011800" cy="354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solidFill>
                  <a:schemeClr val="dk1"/>
                </a:solidFill>
                <a:latin typeface="Arial"/>
                <a:ea typeface="Arial"/>
                <a:cs typeface="Arial"/>
                <a:sym typeface="Arial"/>
              </a:rPr>
              <a:t>what will you do if you encounter a person(say your friend) suffering from substance abuse?</a:t>
            </a:r>
            <a:endParaRPr sz="2400" b="1">
              <a:solidFill>
                <a:schemeClr val="dk1"/>
              </a:solidFill>
              <a:latin typeface="Arial"/>
              <a:ea typeface="Arial"/>
              <a:cs typeface="Arial"/>
              <a:sym typeface="Arial"/>
            </a:endParaRPr>
          </a:p>
          <a:p>
            <a:pPr marL="0" lvl="0" indent="0" algn="l" rtl="0">
              <a:spcBef>
                <a:spcPts val="0"/>
              </a:spcBef>
              <a:spcAft>
                <a:spcPts val="0"/>
              </a:spcAft>
              <a:buNone/>
            </a:pPr>
            <a:endParaRPr sz="2400" b="1">
              <a:solidFill>
                <a:schemeClr val="dk1"/>
              </a:solidFill>
              <a:latin typeface="Arial"/>
              <a:ea typeface="Arial"/>
              <a:cs typeface="Arial"/>
              <a:sym typeface="Arial"/>
            </a:endParaRPr>
          </a:p>
          <a:p>
            <a:pPr marL="0" lvl="0" indent="0" algn="l" rtl="0">
              <a:spcBef>
                <a:spcPts val="0"/>
              </a:spcBef>
              <a:spcAft>
                <a:spcPts val="1000"/>
              </a:spcAft>
              <a:buNone/>
            </a:pPr>
            <a:endParaRPr/>
          </a:p>
        </p:txBody>
      </p:sp>
      <p:sp>
        <p:nvSpPr>
          <p:cNvPr id="85" name="Google Shape;8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3rd</a:t>
            </a:r>
            <a:endParaRPr/>
          </a:p>
          <a:p>
            <a:pPr marL="0" lvl="0" indent="0" algn="l" rtl="0">
              <a:spcBef>
                <a:spcPts val="0"/>
              </a:spcBef>
              <a:spcAft>
                <a:spcPts val="0"/>
              </a:spcAft>
              <a:buNone/>
            </a:pPr>
            <a:r>
              <a:rPr lang="en"/>
              <a:t> question :)</a:t>
            </a:r>
            <a:endParaRPr/>
          </a:p>
        </p:txBody>
      </p:sp>
      <p:sp>
        <p:nvSpPr>
          <p:cNvPr id="91" name="Google Shape;91;p17"/>
          <p:cNvSpPr txBox="1">
            <a:spLocks noGrp="1"/>
          </p:cNvSpPr>
          <p:nvPr>
            <p:ph type="body" idx="1"/>
          </p:nvPr>
        </p:nvSpPr>
        <p:spPr>
          <a:xfrm>
            <a:off x="4017475" y="797700"/>
            <a:ext cx="5011800" cy="354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solidFill>
                  <a:schemeClr val="dk1"/>
                </a:solidFill>
                <a:latin typeface="Arial"/>
                <a:ea typeface="Arial"/>
                <a:cs typeface="Arial"/>
                <a:sym typeface="Arial"/>
              </a:rPr>
              <a:t>What is your greatest fear what will you do to overcome it?</a:t>
            </a:r>
            <a:endParaRPr sz="2400" b="1">
              <a:solidFill>
                <a:schemeClr val="dk1"/>
              </a:solidFill>
              <a:latin typeface="Arial"/>
              <a:ea typeface="Arial"/>
              <a:cs typeface="Arial"/>
              <a:sym typeface="Arial"/>
            </a:endParaRPr>
          </a:p>
          <a:p>
            <a:pPr marL="0" lvl="0" indent="0" algn="l" rtl="0">
              <a:spcBef>
                <a:spcPts val="0"/>
              </a:spcBef>
              <a:spcAft>
                <a:spcPts val="1000"/>
              </a:spcAft>
              <a:buNone/>
            </a:pPr>
            <a:endParaRPr/>
          </a:p>
        </p:txBody>
      </p:sp>
      <p:sp>
        <p:nvSpPr>
          <p:cNvPr id="92" name="Google Shape;9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4th</a:t>
            </a:r>
            <a:endParaRPr/>
          </a:p>
          <a:p>
            <a:pPr marL="0" lvl="0" indent="0" algn="l" rtl="0">
              <a:spcBef>
                <a:spcPts val="0"/>
              </a:spcBef>
              <a:spcAft>
                <a:spcPts val="0"/>
              </a:spcAft>
              <a:buNone/>
            </a:pPr>
            <a:r>
              <a:rPr lang="en"/>
              <a:t> question :)</a:t>
            </a:r>
            <a:endParaRPr/>
          </a:p>
        </p:txBody>
      </p:sp>
      <p:sp>
        <p:nvSpPr>
          <p:cNvPr id="98" name="Google Shape;98;p18"/>
          <p:cNvSpPr txBox="1">
            <a:spLocks noGrp="1"/>
          </p:cNvSpPr>
          <p:nvPr>
            <p:ph type="body" idx="1"/>
          </p:nvPr>
        </p:nvSpPr>
        <p:spPr>
          <a:xfrm>
            <a:off x="3870350" y="797700"/>
            <a:ext cx="5158800" cy="354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4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Will substance abuse leads to the backwardness of the country(yes or no)? if yes in what ways?</a:t>
            </a:r>
            <a:endParaRPr sz="2400" b="1">
              <a:solidFill>
                <a:schemeClr val="dk1"/>
              </a:solidFill>
              <a:latin typeface="Arial"/>
              <a:ea typeface="Arial"/>
              <a:cs typeface="Arial"/>
              <a:sym typeface="Arial"/>
            </a:endParaRPr>
          </a:p>
          <a:p>
            <a:pPr marL="0" lvl="0" indent="0" algn="l" rtl="0">
              <a:spcBef>
                <a:spcPts val="0"/>
              </a:spcBef>
              <a:spcAft>
                <a:spcPts val="0"/>
              </a:spcAft>
              <a:buNone/>
            </a:pPr>
            <a:endParaRPr sz="2400" b="1">
              <a:solidFill>
                <a:schemeClr val="dk1"/>
              </a:solidFill>
              <a:latin typeface="Arial"/>
              <a:ea typeface="Arial"/>
              <a:cs typeface="Arial"/>
              <a:sym typeface="Arial"/>
            </a:endParaRPr>
          </a:p>
          <a:p>
            <a:pPr marL="0" lvl="0" indent="0" algn="l" rtl="0">
              <a:spcBef>
                <a:spcPts val="0"/>
              </a:spcBef>
              <a:spcAft>
                <a:spcPts val="1000"/>
              </a:spcAft>
              <a:buNone/>
            </a:pPr>
            <a:endParaRPr/>
          </a:p>
        </p:txBody>
      </p:sp>
      <p:sp>
        <p:nvSpPr>
          <p:cNvPr id="99" name="Google Shape;99;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5th     question :)</a:t>
            </a:r>
            <a:endParaRPr/>
          </a:p>
        </p:txBody>
      </p:sp>
      <p:sp>
        <p:nvSpPr>
          <p:cNvPr id="105" name="Google Shape;105;p19"/>
          <p:cNvSpPr txBox="1">
            <a:spLocks noGrp="1"/>
          </p:cNvSpPr>
          <p:nvPr>
            <p:ph type="body" idx="1"/>
          </p:nvPr>
        </p:nvSpPr>
        <p:spPr>
          <a:xfrm>
            <a:off x="4017475" y="797700"/>
            <a:ext cx="5011800" cy="354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400" b="1">
                <a:solidFill>
                  <a:schemeClr val="dk1"/>
                </a:solidFill>
                <a:latin typeface="Arial"/>
                <a:ea typeface="Arial"/>
                <a:cs typeface="Arial"/>
                <a:sym typeface="Arial"/>
              </a:rPr>
              <a:t>If you have a chance will you participate in campaigns that spread awareness in substance abuse?</a:t>
            </a:r>
            <a:endParaRPr sz="2400" b="1">
              <a:solidFill>
                <a:schemeClr val="dk1"/>
              </a:solidFill>
              <a:latin typeface="Arial"/>
              <a:ea typeface="Arial"/>
              <a:cs typeface="Arial"/>
              <a:sym typeface="Arial"/>
            </a:endParaRPr>
          </a:p>
          <a:p>
            <a:pPr marL="0" lvl="0" indent="0" algn="l" rtl="0">
              <a:spcBef>
                <a:spcPts val="0"/>
              </a:spcBef>
              <a:spcAft>
                <a:spcPts val="1000"/>
              </a:spcAft>
              <a:buNone/>
            </a:pPr>
            <a:endParaRPr sz="2400" b="1">
              <a:solidFill>
                <a:schemeClr val="dk1"/>
              </a:solidFill>
              <a:latin typeface="Arial"/>
              <a:ea typeface="Arial"/>
              <a:cs typeface="Arial"/>
              <a:sym typeface="Arial"/>
            </a:endParaRPr>
          </a:p>
        </p:txBody>
      </p:sp>
      <p:sp>
        <p:nvSpPr>
          <p:cNvPr id="106" name="Google Shape;106;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839050" y="654525"/>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INTRO ABOUT         SUBSTANCE ABUSE</a:t>
            </a:r>
            <a:endParaRPr sz="2400"/>
          </a:p>
        </p:txBody>
      </p:sp>
      <p:sp>
        <p:nvSpPr>
          <p:cNvPr id="112" name="Google Shape;112;p20"/>
          <p:cNvSpPr txBox="1">
            <a:spLocks noGrp="1"/>
          </p:cNvSpPr>
          <p:nvPr>
            <p:ph type="body" idx="2"/>
          </p:nvPr>
        </p:nvSpPr>
        <p:spPr>
          <a:xfrm rot="10800000">
            <a:off x="8686900" y="4692285"/>
            <a:ext cx="186900" cy="234000"/>
          </a:xfrm>
          <a:prstGeom prst="rect">
            <a:avLst/>
          </a:prstGeom>
        </p:spPr>
        <p:txBody>
          <a:bodyPr spcFirstLastPara="1" wrap="square" lIns="0" tIns="0" rIns="0" bIns="0" anchor="t" anchorCtr="0">
            <a:noAutofit/>
          </a:bodyPr>
          <a:lstStyle/>
          <a:p>
            <a:pPr marL="0" lvl="0" indent="0" algn="l" rtl="0">
              <a:spcBef>
                <a:spcPts val="600"/>
              </a:spcBef>
              <a:spcAft>
                <a:spcPts val="1000"/>
              </a:spcAft>
              <a:buClr>
                <a:schemeClr val="dk1"/>
              </a:buClr>
              <a:buSzPts val="1100"/>
              <a:buFont typeface="Arial"/>
              <a:buNone/>
            </a:pPr>
            <a:endParaRPr sz="1200" b="1"/>
          </a:p>
        </p:txBody>
      </p:sp>
      <p:sp>
        <p:nvSpPr>
          <p:cNvPr id="113" name="Google Shape;113;p20"/>
          <p:cNvSpPr txBox="1">
            <a:spLocks noGrp="1"/>
          </p:cNvSpPr>
          <p:nvPr>
            <p:ph type="body" idx="1"/>
          </p:nvPr>
        </p:nvSpPr>
        <p:spPr>
          <a:xfrm>
            <a:off x="3683100" y="805325"/>
            <a:ext cx="5003700" cy="3540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Substance abuse has been a social problem in various forms for many centuries. Kerala shows a high prevalence in alcoholism and is ranked top in India. This study is aimed at finding the prevalence and determinants of substance abuse among youth in the central part of Kerala in South India. Substance abuse refers to the harmful or hazardous use of psychoactive substances, including alcohol and illicit drugs. </a:t>
            </a:r>
            <a:endParaRPr>
              <a:solidFill>
                <a:schemeClr val="dk1"/>
              </a:solidFill>
              <a:latin typeface="Arial"/>
              <a:ea typeface="Arial"/>
              <a:cs typeface="Arial"/>
              <a:sym typeface="Arial"/>
            </a:endParaRPr>
          </a:p>
        </p:txBody>
      </p:sp>
      <p:sp>
        <p:nvSpPr>
          <p:cNvPr id="114" name="Google Shape;114;p20"/>
          <p:cNvSpPr txBox="1">
            <a:spLocks noGrp="1"/>
          </p:cNvSpPr>
          <p:nvPr>
            <p:ph type="body" idx="2"/>
          </p:nvPr>
        </p:nvSpPr>
        <p:spPr>
          <a:xfrm>
            <a:off x="3844325" y="3982125"/>
            <a:ext cx="4842600" cy="8784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000">
              <a:solidFill>
                <a:srgbClr val="CC0000"/>
              </a:solidFill>
            </a:endParaRPr>
          </a:p>
          <a:p>
            <a:pPr marL="0" lvl="0" indent="0" algn="l" rtl="0">
              <a:spcBef>
                <a:spcPts val="0"/>
              </a:spcBef>
              <a:spcAft>
                <a:spcPts val="0"/>
              </a:spcAft>
              <a:buClr>
                <a:schemeClr val="dk1"/>
              </a:buClr>
              <a:buSzPts val="1100"/>
              <a:buFont typeface="Arial"/>
              <a:buNone/>
            </a:pPr>
            <a:endParaRPr sz="1000">
              <a:solidFill>
                <a:srgbClr val="CC0000"/>
              </a:solidFill>
            </a:endParaRPr>
          </a:p>
          <a:p>
            <a:pPr marL="0" lvl="0" indent="0" algn="l" rtl="0">
              <a:spcBef>
                <a:spcPts val="0"/>
              </a:spcBef>
              <a:spcAft>
                <a:spcPts val="0"/>
              </a:spcAft>
              <a:buNone/>
            </a:pPr>
            <a:endParaRPr sz="10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2400" b="1">
                <a:solidFill>
                  <a:schemeClr val="dk1"/>
                </a:solidFill>
                <a:latin typeface="Arial"/>
                <a:ea typeface="Arial"/>
                <a:cs typeface="Arial"/>
                <a:sym typeface="Arial"/>
              </a:rPr>
              <a:t>STATISTICS: </a:t>
            </a:r>
            <a:endParaRPr sz="2400"/>
          </a:p>
        </p:txBody>
      </p:sp>
      <p:sp>
        <p:nvSpPr>
          <p:cNvPr id="120" name="Google Shape;120;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1" name="Google Shape;121;p21"/>
          <p:cNvSpPr txBox="1"/>
          <p:nvPr/>
        </p:nvSpPr>
        <p:spPr>
          <a:xfrm>
            <a:off x="4150455" y="826318"/>
            <a:ext cx="4570500" cy="3413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200">
              <a:solidFill>
                <a:srgbClr val="666666"/>
              </a:solidFill>
              <a:latin typeface="Montserrat ExtraBold"/>
              <a:ea typeface="Montserrat ExtraBold"/>
              <a:cs typeface="Montserrat ExtraBold"/>
              <a:sym typeface="Montserrat ExtraBold"/>
            </a:endParaRPr>
          </a:p>
        </p:txBody>
      </p:sp>
      <p:pic>
        <p:nvPicPr>
          <p:cNvPr id="122" name="Google Shape;122;p21"/>
          <p:cNvPicPr preferRelativeResize="0"/>
          <p:nvPr/>
        </p:nvPicPr>
        <p:blipFill>
          <a:blip r:embed="rId3">
            <a:alphaModFix/>
          </a:blip>
          <a:stretch>
            <a:fillRect/>
          </a:stretch>
        </p:blipFill>
        <p:spPr>
          <a:xfrm>
            <a:off x="3249400" y="826325"/>
            <a:ext cx="5836577" cy="3327600"/>
          </a:xfrm>
          <a:prstGeom prst="rect">
            <a:avLst/>
          </a:prstGeom>
          <a:noFill/>
          <a:ln>
            <a:noFill/>
          </a:ln>
        </p:spPr>
      </p:pic>
    </p:spTree>
  </p:cSld>
  <p:clrMapOvr>
    <a:masterClrMapping/>
  </p:clrMapOvr>
</p:sld>
</file>

<file path=ppt/theme/theme1.xml><?xml version="1.0" encoding="utf-8"?>
<a:theme xmlns:a="http://schemas.openxmlformats.org/drawingml/2006/main" name="Juli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On-screen Show (16:9)</PresentationFormat>
  <Paragraphs>108</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Montserrat ExtraBold</vt:lpstr>
      <vt:lpstr>Roboto</vt:lpstr>
      <vt:lpstr>Arial</vt:lpstr>
      <vt:lpstr>Montserrat Light</vt:lpstr>
      <vt:lpstr>Montserrat</vt:lpstr>
      <vt:lpstr>Juliet template</vt:lpstr>
      <vt:lpstr>HEY!</vt:lpstr>
      <vt:lpstr>Here we go!!  </vt:lpstr>
      <vt:lpstr>Your 1st question :)</vt:lpstr>
      <vt:lpstr>2nd  question :)</vt:lpstr>
      <vt:lpstr>3rd  question :)</vt:lpstr>
      <vt:lpstr>4th  question :)</vt:lpstr>
      <vt:lpstr>5th     question :)</vt:lpstr>
      <vt:lpstr>INTRO ABOUT         SUBSTANCE ABUSE</vt:lpstr>
      <vt:lpstr>STATISTICS: </vt:lpstr>
      <vt:lpstr>Recent Statistics</vt:lpstr>
      <vt:lpstr>PowerPoint Presentation</vt:lpstr>
      <vt:lpstr>PowerPoint Presentation</vt:lpstr>
      <vt:lpstr>IT’S HIGH  NOW !!</vt:lpstr>
      <vt:lpstr>PowerPoint Presentation</vt:lpstr>
      <vt:lpstr>Relatable VIDEOS</vt:lpstr>
      <vt:lpstr>REASONS:</vt:lpstr>
      <vt:lpstr>SOME MORE:</vt:lpstr>
      <vt:lpstr>Effects:</vt:lpstr>
      <vt:lpstr>PRECAUTIONS:</vt:lpstr>
      <vt:lpstr> NOW IT’S TIME FOR          YOU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dc:title>
  <cp:lastModifiedBy>Ardra S Raj</cp:lastModifiedBy>
  <cp:revision>1</cp:revision>
  <dcterms:modified xsi:type="dcterms:W3CDTF">2023-02-20T14:59:53Z</dcterms:modified>
</cp:coreProperties>
</file>