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1"/>
  </p:notesMasterIdLst>
  <p:handoutMasterIdLst>
    <p:handoutMasterId r:id="rId12"/>
  </p:handoutMasterIdLst>
  <p:sldIdLst>
    <p:sldId id="281" r:id="rId5"/>
    <p:sldId id="284" r:id="rId6"/>
    <p:sldId id="361" r:id="rId7"/>
    <p:sldId id="362" r:id="rId8"/>
    <p:sldId id="365" r:id="rId9"/>
    <p:sldId id="3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A6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3" d="100"/>
          <a:sy n="63" d="100"/>
        </p:scale>
        <p:origin x="840" y="56"/>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dra S Raj" userId="ddb8a0bff390c721" providerId="LiveId" clId="{431D8BB0-6F47-4F50-BA21-2495812F05F0}"/>
    <pc:docChg chg="custSel modSld">
      <pc:chgData name="Ardra S Raj" userId="ddb8a0bff390c721" providerId="LiveId" clId="{431D8BB0-6F47-4F50-BA21-2495812F05F0}" dt="2023-09-02T12:09:16.077" v="6" actId="478"/>
      <pc:docMkLst>
        <pc:docMk/>
      </pc:docMkLst>
      <pc:sldChg chg="delSp modSp mod">
        <pc:chgData name="Ardra S Raj" userId="ddb8a0bff390c721" providerId="LiveId" clId="{431D8BB0-6F47-4F50-BA21-2495812F05F0}" dt="2023-09-02T12:09:16.077" v="6" actId="478"/>
        <pc:sldMkLst>
          <pc:docMk/>
          <pc:sldMk cId="183373782" sldId="281"/>
        </pc:sldMkLst>
        <pc:spChg chg="del mod">
          <ac:chgData name="Ardra S Raj" userId="ddb8a0bff390c721" providerId="LiveId" clId="{431D8BB0-6F47-4F50-BA21-2495812F05F0}" dt="2023-09-02T12:09:16.077" v="6" actId="478"/>
          <ac:spMkLst>
            <pc:docMk/>
            <pc:sldMk cId="183373782" sldId="281"/>
            <ac:spMk id="20" creationId="{48108986-D0CF-7E78-E47A-417CB231E0FE}"/>
          </ac:spMkLst>
        </pc:spChg>
        <pc:spChg chg="del mod">
          <ac:chgData name="Ardra S Raj" userId="ddb8a0bff390c721" providerId="LiveId" clId="{431D8BB0-6F47-4F50-BA21-2495812F05F0}" dt="2023-09-02T12:09:14.535" v="5" actId="478"/>
          <ac:spMkLst>
            <pc:docMk/>
            <pc:sldMk cId="183373782" sldId="281"/>
            <ac:spMk id="21" creationId="{B7CF47B2-A52C-5CEC-6CBF-EAB5A96D52F2}"/>
          </ac:spMkLst>
        </pc:spChg>
      </pc:sldChg>
    </pc:docChg>
  </pc:docChgLst>
  <pc:docChgLst>
    <pc:chgData name="Ardra S Raj" userId="ddb8a0bff390c721" providerId="LiveId" clId="{FCAFFE36-3405-4555-ABB2-36E86A210619}"/>
    <pc:docChg chg="undo custSel addSld delSld modSld sldOrd">
      <pc:chgData name="Ardra S Raj" userId="ddb8a0bff390c721" providerId="LiveId" clId="{FCAFFE36-3405-4555-ABB2-36E86A210619}" dt="2023-06-22T15:11:02.082" v="2782" actId="255"/>
      <pc:docMkLst>
        <pc:docMk/>
      </pc:docMkLst>
      <pc:sldChg chg="del">
        <pc:chgData name="Ardra S Raj" userId="ddb8a0bff390c721" providerId="LiveId" clId="{FCAFFE36-3405-4555-ABB2-36E86A210619}" dt="2023-06-21T19:24:09.890" v="1200" actId="2696"/>
        <pc:sldMkLst>
          <pc:docMk/>
          <pc:sldMk cId="2624630061" sldId="272"/>
        </pc:sldMkLst>
      </pc:sldChg>
      <pc:sldChg chg="addSp delSp modSp mod">
        <pc:chgData name="Ardra S Raj" userId="ddb8a0bff390c721" providerId="LiveId" clId="{FCAFFE36-3405-4555-ABB2-36E86A210619}" dt="2023-06-18T12:52:04.461" v="262" actId="14100"/>
        <pc:sldMkLst>
          <pc:docMk/>
          <pc:sldMk cId="183373782" sldId="281"/>
        </pc:sldMkLst>
        <pc:spChg chg="mod">
          <ac:chgData name="Ardra S Raj" userId="ddb8a0bff390c721" providerId="LiveId" clId="{FCAFFE36-3405-4555-ABB2-36E86A210619}" dt="2023-06-18T12:47:36.296" v="218" actId="14100"/>
          <ac:spMkLst>
            <pc:docMk/>
            <pc:sldMk cId="183373782" sldId="281"/>
            <ac:spMk id="2" creationId="{880D9D20-B4BB-42AA-8DDD-68CC9F1D95DB}"/>
          </ac:spMkLst>
        </pc:spChg>
        <pc:spChg chg="mod">
          <ac:chgData name="Ardra S Raj" userId="ddb8a0bff390c721" providerId="LiveId" clId="{FCAFFE36-3405-4555-ABB2-36E86A210619}" dt="2023-06-18T12:52:04.461" v="262" actId="14100"/>
          <ac:spMkLst>
            <pc:docMk/>
            <pc:sldMk cId="183373782" sldId="281"/>
            <ac:spMk id="3" creationId="{ED9E8FDB-60EE-45AE-BB89-9A561A61C2AC}"/>
          </ac:spMkLst>
        </pc:spChg>
        <pc:spChg chg="add del mod">
          <ac:chgData name="Ardra S Raj" userId="ddb8a0bff390c721" providerId="LiveId" clId="{FCAFFE36-3405-4555-ABB2-36E86A210619}" dt="2023-06-18T11:31:31.169" v="3" actId="478"/>
          <ac:spMkLst>
            <pc:docMk/>
            <pc:sldMk cId="183373782" sldId="281"/>
            <ac:spMk id="19" creationId="{3310F6D1-263C-4368-19DE-DC471B9C94F5}"/>
          </ac:spMkLst>
        </pc:spChg>
        <pc:spChg chg="add mod">
          <ac:chgData name="Ardra S Raj" userId="ddb8a0bff390c721" providerId="LiveId" clId="{FCAFFE36-3405-4555-ABB2-36E86A210619}" dt="2023-06-18T12:50:42.406" v="261" actId="113"/>
          <ac:spMkLst>
            <pc:docMk/>
            <pc:sldMk cId="183373782" sldId="281"/>
            <ac:spMk id="20" creationId="{48108986-D0CF-7E78-E47A-417CB231E0FE}"/>
          </ac:spMkLst>
        </pc:spChg>
        <pc:spChg chg="add mod ord">
          <ac:chgData name="Ardra S Raj" userId="ddb8a0bff390c721" providerId="LiveId" clId="{FCAFFE36-3405-4555-ABB2-36E86A210619}" dt="2023-06-18T12:50:27.759" v="256" actId="14100"/>
          <ac:spMkLst>
            <pc:docMk/>
            <pc:sldMk cId="183373782" sldId="281"/>
            <ac:spMk id="21" creationId="{B7CF47B2-A52C-5CEC-6CBF-EAB5A96D52F2}"/>
          </ac:spMkLst>
        </pc:spChg>
        <pc:picChg chg="mod">
          <ac:chgData name="Ardra S Raj" userId="ddb8a0bff390c721" providerId="LiveId" clId="{FCAFFE36-3405-4555-ABB2-36E86A210619}" dt="2023-06-18T12:29:23.534" v="123" actId="1076"/>
          <ac:picMkLst>
            <pc:docMk/>
            <pc:sldMk cId="183373782" sldId="281"/>
            <ac:picMk id="1028" creationId="{066B565A-BB60-C042-01AD-5C215E67FECB}"/>
          </ac:picMkLst>
        </pc:picChg>
        <pc:picChg chg="mod">
          <ac:chgData name="Ardra S Raj" userId="ddb8a0bff390c721" providerId="LiveId" clId="{FCAFFE36-3405-4555-ABB2-36E86A210619}" dt="2023-06-18T12:35:08.132" v="150" actId="1076"/>
          <ac:picMkLst>
            <pc:docMk/>
            <pc:sldMk cId="183373782" sldId="281"/>
            <ac:picMk id="1030" creationId="{92BCBE8B-210F-74DE-2297-76A9DC08EFD8}"/>
          </ac:picMkLst>
        </pc:picChg>
      </pc:sldChg>
      <pc:sldChg chg="del">
        <pc:chgData name="Ardra S Raj" userId="ddb8a0bff390c721" providerId="LiveId" clId="{FCAFFE36-3405-4555-ABB2-36E86A210619}" dt="2023-06-21T19:14:06.004" v="1195" actId="2696"/>
        <pc:sldMkLst>
          <pc:docMk/>
          <pc:sldMk cId="832742899" sldId="283"/>
        </pc:sldMkLst>
      </pc:sldChg>
      <pc:sldChg chg="addSp delSp modSp add del mod ord">
        <pc:chgData name="Ardra S Raj" userId="ddb8a0bff390c721" providerId="LiveId" clId="{FCAFFE36-3405-4555-ABB2-36E86A210619}" dt="2023-06-22T12:52:28.024" v="2698" actId="14100"/>
        <pc:sldMkLst>
          <pc:docMk/>
          <pc:sldMk cId="2130665396" sldId="284"/>
        </pc:sldMkLst>
        <pc:spChg chg="mod">
          <ac:chgData name="Ardra S Raj" userId="ddb8a0bff390c721" providerId="LiveId" clId="{FCAFFE36-3405-4555-ABB2-36E86A210619}" dt="2023-06-18T12:54:55.255" v="352" actId="2711"/>
          <ac:spMkLst>
            <pc:docMk/>
            <pc:sldMk cId="2130665396" sldId="284"/>
            <ac:spMk id="2" creationId="{A5E209E4-B947-4446-AD42-C1B3A0C1F583}"/>
          </ac:spMkLst>
        </pc:spChg>
        <pc:spChg chg="add del mod">
          <ac:chgData name="Ardra S Raj" userId="ddb8a0bff390c721" providerId="LiveId" clId="{FCAFFE36-3405-4555-ABB2-36E86A210619}" dt="2023-06-18T12:54:05.499" v="326" actId="478"/>
          <ac:spMkLst>
            <pc:docMk/>
            <pc:sldMk cId="2130665396" sldId="284"/>
            <ac:spMk id="4" creationId="{AC600484-A9F4-CB12-9DBC-DFF8B406ED37}"/>
          </ac:spMkLst>
        </pc:spChg>
        <pc:spChg chg="add del mod">
          <ac:chgData name="Ardra S Raj" userId="ddb8a0bff390c721" providerId="LiveId" clId="{FCAFFE36-3405-4555-ABB2-36E86A210619}" dt="2023-06-18T12:54:16.690" v="331" actId="478"/>
          <ac:spMkLst>
            <pc:docMk/>
            <pc:sldMk cId="2130665396" sldId="284"/>
            <ac:spMk id="6" creationId="{3893983F-ED09-9747-26FC-E94D7F8E6D21}"/>
          </ac:spMkLst>
        </pc:spChg>
        <pc:spChg chg="add del mod">
          <ac:chgData name="Ardra S Raj" userId="ddb8a0bff390c721" providerId="LiveId" clId="{FCAFFE36-3405-4555-ABB2-36E86A210619}" dt="2023-06-22T09:29:03.454" v="1746" actId="11529"/>
          <ac:spMkLst>
            <pc:docMk/>
            <pc:sldMk cId="2130665396" sldId="284"/>
            <ac:spMk id="7" creationId="{72B8B52E-BEC3-1E3B-2AF0-32AA687C1F5F}"/>
          </ac:spMkLst>
        </pc:spChg>
        <pc:spChg chg="add del mod">
          <ac:chgData name="Ardra S Raj" userId="ddb8a0bff390c721" providerId="LiveId" clId="{FCAFFE36-3405-4555-ABB2-36E86A210619}" dt="2023-06-18T12:54:24.039" v="334" actId="478"/>
          <ac:spMkLst>
            <pc:docMk/>
            <pc:sldMk cId="2130665396" sldId="284"/>
            <ac:spMk id="8" creationId="{6B1216CA-C173-D9DF-67CB-7665EA7F0AEE}"/>
          </ac:spMkLst>
        </pc:spChg>
        <pc:spChg chg="add del mod">
          <ac:chgData name="Ardra S Raj" userId="ddb8a0bff390c721" providerId="LiveId" clId="{FCAFFE36-3405-4555-ABB2-36E86A210619}" dt="2023-06-22T09:34:36.178" v="1965" actId="478"/>
          <ac:spMkLst>
            <pc:docMk/>
            <pc:sldMk cId="2130665396" sldId="284"/>
            <ac:spMk id="8" creationId="{FC88CDF5-95FF-297B-E848-42A2D03448BC}"/>
          </ac:spMkLst>
        </pc:spChg>
        <pc:spChg chg="add del">
          <ac:chgData name="Ardra S Raj" userId="ddb8a0bff390c721" providerId="LiveId" clId="{FCAFFE36-3405-4555-ABB2-36E86A210619}" dt="2023-06-22T09:34:04.439" v="1957" actId="11529"/>
          <ac:spMkLst>
            <pc:docMk/>
            <pc:sldMk cId="2130665396" sldId="284"/>
            <ac:spMk id="10" creationId="{0FE729E6-5505-2B91-4F29-7BE128BB6C48}"/>
          </ac:spMkLst>
        </pc:spChg>
        <pc:spChg chg="del">
          <ac:chgData name="Ardra S Raj" userId="ddb8a0bff390c721" providerId="LiveId" clId="{FCAFFE36-3405-4555-ABB2-36E86A210619}" dt="2023-06-18T12:54:09.449" v="327" actId="478"/>
          <ac:spMkLst>
            <pc:docMk/>
            <pc:sldMk cId="2130665396" sldId="284"/>
            <ac:spMk id="10" creationId="{53FFB02E-B0DF-47F6-8583-0286ECFE1405}"/>
          </ac:spMkLst>
        </pc:spChg>
        <pc:spChg chg="del">
          <ac:chgData name="Ardra S Raj" userId="ddb8a0bff390c721" providerId="LiveId" clId="{FCAFFE36-3405-4555-ABB2-36E86A210619}" dt="2023-06-18T12:54:09.449" v="327" actId="478"/>
          <ac:spMkLst>
            <pc:docMk/>
            <pc:sldMk cId="2130665396" sldId="284"/>
            <ac:spMk id="11" creationId="{6A803AF1-C09B-4905-8AEE-15B680F6E7AE}"/>
          </ac:spMkLst>
        </pc:spChg>
        <pc:spChg chg="add del mod">
          <ac:chgData name="Ardra S Raj" userId="ddb8a0bff390c721" providerId="LiveId" clId="{FCAFFE36-3405-4555-ABB2-36E86A210619}" dt="2023-06-22T10:03:40.436" v="2249" actId="478"/>
          <ac:spMkLst>
            <pc:docMk/>
            <pc:sldMk cId="2130665396" sldId="284"/>
            <ac:spMk id="11" creationId="{CFBD9C2C-C9CE-C65F-DDC2-D1B0A296F8E7}"/>
          </ac:spMkLst>
        </pc:spChg>
        <pc:spChg chg="add del mod">
          <ac:chgData name="Ardra S Raj" userId="ddb8a0bff390c721" providerId="LiveId" clId="{FCAFFE36-3405-4555-ABB2-36E86A210619}" dt="2023-06-22T12:52:28.024" v="2698" actId="14100"/>
          <ac:spMkLst>
            <pc:docMk/>
            <pc:sldMk cId="2130665396" sldId="284"/>
            <ac:spMk id="12" creationId="{3D88E8B5-C20C-47A1-9C22-B545284DA4A4}"/>
          </ac:spMkLst>
        </pc:spChg>
        <pc:spChg chg="del mod">
          <ac:chgData name="Ardra S Raj" userId="ddb8a0bff390c721" providerId="LiveId" clId="{FCAFFE36-3405-4555-ABB2-36E86A210619}" dt="2023-06-18T12:54:22.797" v="333" actId="478"/>
          <ac:spMkLst>
            <pc:docMk/>
            <pc:sldMk cId="2130665396" sldId="284"/>
            <ac:spMk id="13" creationId="{E205B217-8183-4076-A009-A93B01FC3744}"/>
          </ac:spMkLst>
        </pc:spChg>
        <pc:spChg chg="del mod">
          <ac:chgData name="Ardra S Raj" userId="ddb8a0bff390c721" providerId="LiveId" clId="{FCAFFE36-3405-4555-ABB2-36E86A210619}" dt="2023-06-18T12:54:04.311" v="325" actId="478"/>
          <ac:spMkLst>
            <pc:docMk/>
            <pc:sldMk cId="2130665396" sldId="284"/>
            <ac:spMk id="14" creationId="{D7F57BF9-5B99-4D8E-9855-18C6FD7BB0EE}"/>
          </ac:spMkLst>
        </pc:spChg>
        <pc:spChg chg="del mod">
          <ac:chgData name="Ardra S Raj" userId="ddb8a0bff390c721" providerId="LiveId" clId="{FCAFFE36-3405-4555-ABB2-36E86A210619}" dt="2023-06-18T12:54:13.190" v="329" actId="478"/>
          <ac:spMkLst>
            <pc:docMk/>
            <pc:sldMk cId="2130665396" sldId="284"/>
            <ac:spMk id="15" creationId="{8891D156-FB7C-4C78-B73A-E34105B8EEC6}"/>
          </ac:spMkLst>
        </pc:spChg>
        <pc:spChg chg="del">
          <ac:chgData name="Ardra S Raj" userId="ddb8a0bff390c721" providerId="LiveId" clId="{FCAFFE36-3405-4555-ABB2-36E86A210619}" dt="2023-06-18T12:54:09.449" v="327" actId="478"/>
          <ac:spMkLst>
            <pc:docMk/>
            <pc:sldMk cId="2130665396" sldId="284"/>
            <ac:spMk id="16" creationId="{1A06BCBE-7F1D-4794-A964-0B03C6178B08}"/>
          </ac:spMkLst>
        </pc:spChg>
        <pc:graphicFrameChg chg="add del mod">
          <ac:chgData name="Ardra S Raj" userId="ddb8a0bff390c721" providerId="LiveId" clId="{FCAFFE36-3405-4555-ABB2-36E86A210619}" dt="2023-06-22T09:20:34.568" v="1684" actId="12084"/>
          <ac:graphicFrameMkLst>
            <pc:docMk/>
            <pc:sldMk cId="2130665396" sldId="284"/>
            <ac:graphicFrameMk id="3" creationId="{95959EF3-E712-BB94-52AA-AEBE962CC2FC}"/>
          </ac:graphicFrameMkLst>
        </pc:graphicFrameChg>
        <pc:graphicFrameChg chg="add del mod">
          <ac:chgData name="Ardra S Raj" userId="ddb8a0bff390c721" providerId="LiveId" clId="{FCAFFE36-3405-4555-ABB2-36E86A210619}" dt="2023-06-22T09:21:33.713" v="1692" actId="12084"/>
          <ac:graphicFrameMkLst>
            <pc:docMk/>
            <pc:sldMk cId="2130665396" sldId="284"/>
            <ac:graphicFrameMk id="4" creationId="{9F2BFDCE-F25A-14CC-F17D-F4B06B930F25}"/>
          </ac:graphicFrameMkLst>
        </pc:graphicFrameChg>
        <pc:graphicFrameChg chg="add del mod">
          <ac:chgData name="Ardra S Raj" userId="ddb8a0bff390c721" providerId="LiveId" clId="{FCAFFE36-3405-4555-ABB2-36E86A210619}" dt="2023-06-22T09:24:55.551" v="1707" actId="12084"/>
          <ac:graphicFrameMkLst>
            <pc:docMk/>
            <pc:sldMk cId="2130665396" sldId="284"/>
            <ac:graphicFrameMk id="5" creationId="{9B4C1B19-5C82-E6D4-4C9F-03BBFD143A46}"/>
          </ac:graphicFrameMkLst>
        </pc:graphicFrameChg>
        <pc:graphicFrameChg chg="add del mod">
          <ac:chgData name="Ardra S Raj" userId="ddb8a0bff390c721" providerId="LiveId" clId="{FCAFFE36-3405-4555-ABB2-36E86A210619}" dt="2023-06-22T09:25:30.833" v="1710" actId="12084"/>
          <ac:graphicFrameMkLst>
            <pc:docMk/>
            <pc:sldMk cId="2130665396" sldId="284"/>
            <ac:graphicFrameMk id="6" creationId="{EE0A8F26-3726-9C05-8BCF-7F24317B07AF}"/>
          </ac:graphicFrameMkLst>
        </pc:graphicFrameChg>
        <pc:graphicFrameChg chg="add del mod">
          <ac:chgData name="Ardra S Raj" userId="ddb8a0bff390c721" providerId="LiveId" clId="{FCAFFE36-3405-4555-ABB2-36E86A210619}" dt="2023-06-18T12:58:35.197" v="367" actId="12084"/>
          <ac:graphicFrameMkLst>
            <pc:docMk/>
            <pc:sldMk cId="2130665396" sldId="284"/>
            <ac:graphicFrameMk id="9" creationId="{066C6A35-F233-D1C2-14D7-669E5A47C30D}"/>
          </ac:graphicFrameMkLst>
        </pc:graphicFrameChg>
        <pc:graphicFrameChg chg="add del mod">
          <ac:chgData name="Ardra S Raj" userId="ddb8a0bff390c721" providerId="LiveId" clId="{FCAFFE36-3405-4555-ABB2-36E86A210619}" dt="2023-06-22T10:19:01.833" v="2690" actId="12084"/>
          <ac:graphicFrameMkLst>
            <pc:docMk/>
            <pc:sldMk cId="2130665396" sldId="284"/>
            <ac:graphicFrameMk id="15" creationId="{C6DE1B19-8774-BAEE-6EDE-FCE43A378C3D}"/>
          </ac:graphicFrameMkLst>
        </pc:graphicFrameChg>
        <pc:graphicFrameChg chg="add del mod">
          <ac:chgData name="Ardra S Raj" userId="ddb8a0bff390c721" providerId="LiveId" clId="{FCAFFE36-3405-4555-ABB2-36E86A210619}" dt="2023-06-18T13:00:19.282" v="384" actId="12084"/>
          <ac:graphicFrameMkLst>
            <pc:docMk/>
            <pc:sldMk cId="2130665396" sldId="284"/>
            <ac:graphicFrameMk id="17" creationId="{1B85D188-5AD8-E66B-820D-E473D9862726}"/>
          </ac:graphicFrameMkLst>
        </pc:graphicFrameChg>
        <pc:graphicFrameChg chg="add del mod">
          <ac:chgData name="Ardra S Raj" userId="ddb8a0bff390c721" providerId="LiveId" clId="{FCAFFE36-3405-4555-ABB2-36E86A210619}" dt="2023-06-18T13:06:48.192" v="388" actId="12084"/>
          <ac:graphicFrameMkLst>
            <pc:docMk/>
            <pc:sldMk cId="2130665396" sldId="284"/>
            <ac:graphicFrameMk id="18" creationId="{A205A0AA-B403-85BD-7676-E09F8C19683B}"/>
          </ac:graphicFrameMkLst>
        </pc:graphicFrameChg>
        <pc:graphicFrameChg chg="add del mod">
          <ac:chgData name="Ardra S Raj" userId="ddb8a0bff390c721" providerId="LiveId" clId="{FCAFFE36-3405-4555-ABB2-36E86A210619}" dt="2023-06-18T13:10:06.072" v="520" actId="12084"/>
          <ac:graphicFrameMkLst>
            <pc:docMk/>
            <pc:sldMk cId="2130665396" sldId="284"/>
            <ac:graphicFrameMk id="19" creationId="{CE2DE30A-0D9A-5E3B-3318-348EA73DB9F3}"/>
          </ac:graphicFrameMkLst>
        </pc:graphicFrameChg>
        <pc:picChg chg="add del mod">
          <ac:chgData name="Ardra S Raj" userId="ddb8a0bff390c721" providerId="LiveId" clId="{FCAFFE36-3405-4555-ABB2-36E86A210619}" dt="2023-06-22T09:32:18.693" v="1944" actId="478"/>
          <ac:picMkLst>
            <pc:docMk/>
            <pc:sldMk cId="2130665396" sldId="284"/>
            <ac:picMk id="9" creationId="{AD0EBB37-D7D9-6F67-108A-387FBB27A0E7}"/>
          </ac:picMkLst>
        </pc:picChg>
        <pc:picChg chg="add del mod">
          <ac:chgData name="Ardra S Raj" userId="ddb8a0bff390c721" providerId="LiveId" clId="{FCAFFE36-3405-4555-ABB2-36E86A210619}" dt="2023-06-22T10:03:42.432" v="2251" actId="478"/>
          <ac:picMkLst>
            <pc:docMk/>
            <pc:sldMk cId="2130665396" sldId="284"/>
            <ac:picMk id="13" creationId="{5E699C3C-D7A0-5511-5C2B-89430E8F3CB2}"/>
          </ac:picMkLst>
        </pc:picChg>
        <pc:picChg chg="add del mod">
          <ac:chgData name="Ardra S Raj" userId="ddb8a0bff390c721" providerId="LiveId" clId="{FCAFFE36-3405-4555-ABB2-36E86A210619}" dt="2023-06-22T10:03:41.361" v="2250" actId="478"/>
          <ac:picMkLst>
            <pc:docMk/>
            <pc:sldMk cId="2130665396" sldId="284"/>
            <ac:picMk id="14" creationId="{3DF36177-B768-1C12-8C7F-7BC6B6EDDCDE}"/>
          </ac:picMkLst>
        </pc:picChg>
      </pc:sldChg>
      <pc:sldChg chg="del">
        <pc:chgData name="Ardra S Raj" userId="ddb8a0bff390c721" providerId="LiveId" clId="{FCAFFE36-3405-4555-ABB2-36E86A210619}" dt="2023-06-21T19:24:12.801" v="1201" actId="2696"/>
        <pc:sldMkLst>
          <pc:docMk/>
          <pc:sldMk cId="4266353607" sldId="351"/>
        </pc:sldMkLst>
      </pc:sldChg>
      <pc:sldChg chg="addSp modSp del mod ord">
        <pc:chgData name="Ardra S Raj" userId="ddb8a0bff390c721" providerId="LiveId" clId="{FCAFFE36-3405-4555-ABB2-36E86A210619}" dt="2023-06-22T10:03:21.717" v="2247" actId="2696"/>
        <pc:sldMkLst>
          <pc:docMk/>
          <pc:sldMk cId="2177544562" sldId="353"/>
        </pc:sldMkLst>
        <pc:spChg chg="mod">
          <ac:chgData name="Ardra S Raj" userId="ddb8a0bff390c721" providerId="LiveId" clId="{FCAFFE36-3405-4555-ABB2-36E86A210619}" dt="2023-06-18T12:53:38.127" v="319" actId="27636"/>
          <ac:spMkLst>
            <pc:docMk/>
            <pc:sldMk cId="2177544562" sldId="353"/>
            <ac:spMk id="2" creationId="{626D3A99-BC9D-4DC2-BE1B-9E2C93EDD294}"/>
          </ac:spMkLst>
        </pc:spChg>
        <pc:spChg chg="mod">
          <ac:chgData name="Ardra S Raj" userId="ddb8a0bff390c721" providerId="LiveId" clId="{FCAFFE36-3405-4555-ABB2-36E86A210619}" dt="2023-06-18T12:52:56.191" v="289" actId="20577"/>
          <ac:spMkLst>
            <pc:docMk/>
            <pc:sldMk cId="2177544562" sldId="353"/>
            <ac:spMk id="3" creationId="{817D061C-023A-4DD9-8847-DD7718553EA4}"/>
          </ac:spMkLst>
        </pc:spChg>
        <pc:spChg chg="add mod">
          <ac:chgData name="Ardra S Raj" userId="ddb8a0bff390c721" providerId="LiveId" clId="{FCAFFE36-3405-4555-ABB2-36E86A210619}" dt="2023-06-18T12:53:14.463" v="291" actId="207"/>
          <ac:spMkLst>
            <pc:docMk/>
            <pc:sldMk cId="2177544562" sldId="353"/>
            <ac:spMk id="4" creationId="{03682219-44D1-C74B-3ED9-928810EC2B4E}"/>
          </ac:spMkLst>
        </pc:spChg>
      </pc:sldChg>
      <pc:sldChg chg="del">
        <pc:chgData name="Ardra S Raj" userId="ddb8a0bff390c721" providerId="LiveId" clId="{FCAFFE36-3405-4555-ABB2-36E86A210619}" dt="2023-06-18T13:12:06.956" v="533" actId="2696"/>
        <pc:sldMkLst>
          <pc:docMk/>
          <pc:sldMk cId="1471384650" sldId="354"/>
        </pc:sldMkLst>
      </pc:sldChg>
      <pc:sldChg chg="modSp del mod ord">
        <pc:chgData name="Ardra S Raj" userId="ddb8a0bff390c721" providerId="LiveId" clId="{FCAFFE36-3405-4555-ABB2-36E86A210619}" dt="2023-06-21T19:14:02.678" v="1194" actId="2696"/>
        <pc:sldMkLst>
          <pc:docMk/>
          <pc:sldMk cId="41678316" sldId="355"/>
        </pc:sldMkLst>
        <pc:picChg chg="mod">
          <ac:chgData name="Ardra S Raj" userId="ddb8a0bff390c721" providerId="LiveId" clId="{FCAFFE36-3405-4555-ABB2-36E86A210619}" dt="2023-06-18T12:52:11.291" v="263" actId="1076"/>
          <ac:picMkLst>
            <pc:docMk/>
            <pc:sldMk cId="41678316" sldId="355"/>
            <ac:picMk id="11" creationId="{41749033-B92E-4E63-82DE-801849DA2B1E}"/>
          </ac:picMkLst>
        </pc:picChg>
      </pc:sldChg>
      <pc:sldChg chg="del">
        <pc:chgData name="Ardra S Raj" userId="ddb8a0bff390c721" providerId="LiveId" clId="{FCAFFE36-3405-4555-ABB2-36E86A210619}" dt="2023-06-21T19:24:15.356" v="1202" actId="2696"/>
        <pc:sldMkLst>
          <pc:docMk/>
          <pc:sldMk cId="236058760" sldId="356"/>
        </pc:sldMkLst>
      </pc:sldChg>
      <pc:sldChg chg="del">
        <pc:chgData name="Ardra S Raj" userId="ddb8a0bff390c721" providerId="LiveId" clId="{FCAFFE36-3405-4555-ABB2-36E86A210619}" dt="2023-06-21T19:14:20.864" v="1199" actId="2696"/>
        <pc:sldMkLst>
          <pc:docMk/>
          <pc:sldMk cId="95548345" sldId="357"/>
        </pc:sldMkLst>
      </pc:sldChg>
      <pc:sldChg chg="del">
        <pc:chgData name="Ardra S Raj" userId="ddb8a0bff390c721" providerId="LiveId" clId="{FCAFFE36-3405-4555-ABB2-36E86A210619}" dt="2023-06-21T19:14:18.348" v="1198" actId="2696"/>
        <pc:sldMkLst>
          <pc:docMk/>
          <pc:sldMk cId="1185792836" sldId="358"/>
        </pc:sldMkLst>
      </pc:sldChg>
      <pc:sldChg chg="del">
        <pc:chgData name="Ardra S Raj" userId="ddb8a0bff390c721" providerId="LiveId" clId="{FCAFFE36-3405-4555-ABB2-36E86A210619}" dt="2023-06-21T19:14:14.690" v="1197" actId="2696"/>
        <pc:sldMkLst>
          <pc:docMk/>
          <pc:sldMk cId="1257752888" sldId="359"/>
        </pc:sldMkLst>
      </pc:sldChg>
      <pc:sldChg chg="del">
        <pc:chgData name="Ardra S Raj" userId="ddb8a0bff390c721" providerId="LiveId" clId="{FCAFFE36-3405-4555-ABB2-36E86A210619}" dt="2023-06-21T19:14:10.229" v="1196" actId="2696"/>
        <pc:sldMkLst>
          <pc:docMk/>
          <pc:sldMk cId="3352130887" sldId="360"/>
        </pc:sldMkLst>
      </pc:sldChg>
      <pc:sldChg chg="addSp delSp modSp add del mod setBg">
        <pc:chgData name="Ardra S Raj" userId="ddb8a0bff390c721" providerId="LiveId" clId="{FCAFFE36-3405-4555-ABB2-36E86A210619}" dt="2023-06-22T10:59:35.766" v="2695" actId="14100"/>
        <pc:sldMkLst>
          <pc:docMk/>
          <pc:sldMk cId="3638435614" sldId="361"/>
        </pc:sldMkLst>
        <pc:spChg chg="mod">
          <ac:chgData name="Ardra S Raj" userId="ddb8a0bff390c721" providerId="LiveId" clId="{FCAFFE36-3405-4555-ABB2-36E86A210619}" dt="2023-06-22T09:41:38.115" v="2038" actId="1076"/>
          <ac:spMkLst>
            <pc:docMk/>
            <pc:sldMk cId="3638435614" sldId="361"/>
            <ac:spMk id="2" creationId="{A5E209E4-B947-4446-AD42-C1B3A0C1F583}"/>
          </ac:spMkLst>
        </pc:spChg>
        <pc:spChg chg="add del mod">
          <ac:chgData name="Ardra S Raj" userId="ddb8a0bff390c721" providerId="LiveId" clId="{FCAFFE36-3405-4555-ABB2-36E86A210619}" dt="2023-06-20T09:15:07.164" v="781" actId="478"/>
          <ac:spMkLst>
            <pc:docMk/>
            <pc:sldMk cId="3638435614" sldId="361"/>
            <ac:spMk id="4" creationId="{A0610C54-A6FA-A6DF-3FC1-E75479EEB58F}"/>
          </ac:spMkLst>
        </pc:spChg>
        <pc:spChg chg="add mod">
          <ac:chgData name="Ardra S Raj" userId="ddb8a0bff390c721" providerId="LiveId" clId="{FCAFFE36-3405-4555-ABB2-36E86A210619}" dt="2023-06-22T10:59:35.766" v="2695" actId="14100"/>
          <ac:spMkLst>
            <pc:docMk/>
            <pc:sldMk cId="3638435614" sldId="361"/>
            <ac:spMk id="9" creationId="{E1C323D0-4945-C292-2370-D7834FCC137C}"/>
          </ac:spMkLst>
        </pc:spChg>
        <pc:spChg chg="add del mod ord">
          <ac:chgData name="Ardra S Raj" userId="ddb8a0bff390c721" providerId="LiveId" clId="{FCAFFE36-3405-4555-ABB2-36E86A210619}" dt="2023-06-21T19:09:35.353" v="1168" actId="11529"/>
          <ac:spMkLst>
            <pc:docMk/>
            <pc:sldMk cId="3638435614" sldId="361"/>
            <ac:spMk id="11" creationId="{8F71622E-89BA-DD30-5F45-8B3073513730}"/>
          </ac:spMkLst>
        </pc:spChg>
        <pc:spChg chg="del mod">
          <ac:chgData name="Ardra S Raj" userId="ddb8a0bff390c721" providerId="LiveId" clId="{FCAFFE36-3405-4555-ABB2-36E86A210619}" dt="2023-06-22T09:38:26.322" v="2025" actId="478"/>
          <ac:spMkLst>
            <pc:docMk/>
            <pc:sldMk cId="3638435614" sldId="361"/>
            <ac:spMk id="12" creationId="{3D88E8B5-C20C-47A1-9C22-B545284DA4A4}"/>
          </ac:spMkLst>
        </pc:spChg>
        <pc:spChg chg="add del mod">
          <ac:chgData name="Ardra S Raj" userId="ddb8a0bff390c721" providerId="LiveId" clId="{FCAFFE36-3405-4555-ABB2-36E86A210619}" dt="2023-06-22T09:38:29.501" v="2026" actId="478"/>
          <ac:spMkLst>
            <pc:docMk/>
            <pc:sldMk cId="3638435614" sldId="361"/>
            <ac:spMk id="13" creationId="{CDFF96D2-0BE3-DCC7-3BFD-338BD742C473}"/>
          </ac:spMkLst>
        </pc:spChg>
        <pc:spChg chg="del mod">
          <ac:chgData name="Ardra S Raj" userId="ddb8a0bff390c721" providerId="LiveId" clId="{FCAFFE36-3405-4555-ABB2-36E86A210619}" dt="2023-06-22T09:38:19.513" v="2023" actId="478"/>
          <ac:spMkLst>
            <pc:docMk/>
            <pc:sldMk cId="3638435614" sldId="361"/>
            <ac:spMk id="15" creationId="{01B7FEFA-4A83-F1C2-AD75-11FD9404485E}"/>
          </ac:spMkLst>
        </pc:spChg>
        <pc:picChg chg="add del mod">
          <ac:chgData name="Ardra S Raj" userId="ddb8a0bff390c721" providerId="LiveId" clId="{FCAFFE36-3405-4555-ABB2-36E86A210619}" dt="2023-06-22T09:31:21.220" v="1855" actId="478"/>
          <ac:picMkLst>
            <pc:docMk/>
            <pc:sldMk cId="3638435614" sldId="361"/>
            <ac:picMk id="4" creationId="{6EB57160-2C86-3C16-3762-71160B1456AD}"/>
          </ac:picMkLst>
        </pc:picChg>
        <pc:picChg chg="add del mod">
          <ac:chgData name="Ardra S Raj" userId="ddb8a0bff390c721" providerId="LiveId" clId="{FCAFFE36-3405-4555-ABB2-36E86A210619}" dt="2023-06-21T18:12:48.164" v="804" actId="478"/>
          <ac:picMkLst>
            <pc:docMk/>
            <pc:sldMk cId="3638435614" sldId="361"/>
            <ac:picMk id="4" creationId="{95225230-D031-6F41-6B8B-D6FD03E8D4A5}"/>
          </ac:picMkLst>
        </pc:picChg>
        <pc:picChg chg="add mod ord modCrop">
          <ac:chgData name="Ardra S Raj" userId="ddb8a0bff390c721" providerId="LiveId" clId="{FCAFFE36-3405-4555-ABB2-36E86A210619}" dt="2023-06-22T10:59:30.516" v="2693" actId="1076"/>
          <ac:picMkLst>
            <pc:docMk/>
            <pc:sldMk cId="3638435614" sldId="361"/>
            <ac:picMk id="6" creationId="{99088F38-8536-6269-A799-DC33F61D24D1}"/>
          </ac:picMkLst>
        </pc:picChg>
        <pc:picChg chg="add mod modCrop">
          <ac:chgData name="Ardra S Raj" userId="ddb8a0bff390c721" providerId="LiveId" clId="{FCAFFE36-3405-4555-ABB2-36E86A210619}" dt="2023-06-22T10:59:32.304" v="2694" actId="1076"/>
          <ac:picMkLst>
            <pc:docMk/>
            <pc:sldMk cId="3638435614" sldId="361"/>
            <ac:picMk id="7" creationId="{BAF95226-4179-3E60-A856-36DB355FFE57}"/>
          </ac:picMkLst>
        </pc:picChg>
        <pc:picChg chg="add del mod">
          <ac:chgData name="Ardra S Raj" userId="ddb8a0bff390c721" providerId="LiveId" clId="{FCAFFE36-3405-4555-ABB2-36E86A210619}" dt="2023-06-22T09:38:16.778" v="2021" actId="478"/>
          <ac:picMkLst>
            <pc:docMk/>
            <pc:sldMk cId="3638435614" sldId="361"/>
            <ac:picMk id="8" creationId="{AB66A36A-7BCE-08A4-76F4-5D2552ACC58E}"/>
          </ac:picMkLst>
        </pc:picChg>
        <pc:picChg chg="add del mod">
          <ac:chgData name="Ardra S Raj" userId="ddb8a0bff390c721" providerId="LiveId" clId="{FCAFFE36-3405-4555-ABB2-36E86A210619}" dt="2023-06-21T19:07:54.445" v="1144" actId="478"/>
          <ac:picMkLst>
            <pc:docMk/>
            <pc:sldMk cId="3638435614" sldId="361"/>
            <ac:picMk id="8" creationId="{F546314A-F46E-D2B3-02AE-16DC539A80AB}"/>
          </ac:picMkLst>
        </pc:picChg>
        <pc:picChg chg="add del mod modCrop">
          <ac:chgData name="Ardra S Raj" userId="ddb8a0bff390c721" providerId="LiveId" clId="{FCAFFE36-3405-4555-ABB2-36E86A210619}" dt="2023-06-22T05:15:22.712" v="1234" actId="478"/>
          <ac:picMkLst>
            <pc:docMk/>
            <pc:sldMk cId="3638435614" sldId="361"/>
            <ac:picMk id="10" creationId="{C569C9B2-5641-E24D-4F84-838DA27F6A2E}"/>
          </ac:picMkLst>
        </pc:picChg>
        <pc:picChg chg="add del mod">
          <ac:chgData name="Ardra S Raj" userId="ddb8a0bff390c721" providerId="LiveId" clId="{FCAFFE36-3405-4555-ABB2-36E86A210619}" dt="2023-06-21T19:10:18.864" v="1175" actId="27803"/>
          <ac:picMkLst>
            <pc:docMk/>
            <pc:sldMk cId="3638435614" sldId="361"/>
            <ac:picMk id="14" creationId="{01B7FEFA-4A83-F1C2-AD75-11FD9404485E}"/>
          </ac:picMkLst>
        </pc:picChg>
        <pc:picChg chg="add del mod">
          <ac:chgData name="Ardra S Raj" userId="ddb8a0bff390c721" providerId="LiveId" clId="{FCAFFE36-3405-4555-ABB2-36E86A210619}" dt="2023-06-21T19:10:59.481" v="1177" actId="478"/>
          <ac:picMkLst>
            <pc:docMk/>
            <pc:sldMk cId="3638435614" sldId="361"/>
            <ac:picMk id="17" creationId="{EC98CB1D-D873-17B3-84E7-BACAC7C1539A}"/>
          </ac:picMkLst>
        </pc:picChg>
        <pc:picChg chg="add mod">
          <ac:chgData name="Ardra S Raj" userId="ddb8a0bff390c721" providerId="LiveId" clId="{FCAFFE36-3405-4555-ABB2-36E86A210619}" dt="2023-06-22T10:17:28.111" v="2677" actId="207"/>
          <ac:picMkLst>
            <pc:docMk/>
            <pc:sldMk cId="3638435614" sldId="361"/>
            <ac:picMk id="21" creationId="{B71C4F71-12D8-2AB3-F934-7456E2224E79}"/>
          </ac:picMkLst>
        </pc:picChg>
        <pc:picChg chg="add del mod">
          <ac:chgData name="Ardra S Raj" userId="ddb8a0bff390c721" providerId="LiveId" clId="{FCAFFE36-3405-4555-ABB2-36E86A210619}" dt="2023-06-21T18:01:49.035" v="789"/>
          <ac:picMkLst>
            <pc:docMk/>
            <pc:sldMk cId="3638435614" sldId="361"/>
            <ac:picMk id="1026" creationId="{E2DA556D-3C41-53C3-E119-8FA2D1A43816}"/>
          </ac:picMkLst>
        </pc:picChg>
        <pc:picChg chg="add del mod">
          <ac:chgData name="Ardra S Raj" userId="ddb8a0bff390c721" providerId="LiveId" clId="{FCAFFE36-3405-4555-ABB2-36E86A210619}" dt="2023-06-18T13:48:04.660" v="768"/>
          <ac:picMkLst>
            <pc:docMk/>
            <pc:sldMk cId="3638435614" sldId="361"/>
            <ac:picMk id="2050" creationId="{0156C0E3-17F5-492B-A2A2-35C1DC96184D}"/>
          </ac:picMkLst>
        </pc:picChg>
        <pc:picChg chg="add del mod">
          <ac:chgData name="Ardra S Raj" userId="ddb8a0bff390c721" providerId="LiveId" clId="{FCAFFE36-3405-4555-ABB2-36E86A210619}" dt="2023-06-18T13:48:25.885" v="778"/>
          <ac:picMkLst>
            <pc:docMk/>
            <pc:sldMk cId="3638435614" sldId="361"/>
            <ac:picMk id="2052" creationId="{A93B80C1-85CB-E401-9C06-4BD6E13CD6C3}"/>
          </ac:picMkLst>
        </pc:picChg>
        <pc:cxnChg chg="add del mod">
          <ac:chgData name="Ardra S Raj" userId="ddb8a0bff390c721" providerId="LiveId" clId="{FCAFFE36-3405-4555-ABB2-36E86A210619}" dt="2023-06-22T10:16:00.524" v="2661" actId="11529"/>
          <ac:cxnSpMkLst>
            <pc:docMk/>
            <pc:sldMk cId="3638435614" sldId="361"/>
            <ac:cxnSpMk id="16" creationId="{78577709-BEFC-6D94-5426-18055E90F4DC}"/>
          </ac:cxnSpMkLst>
        </pc:cxnChg>
      </pc:sldChg>
      <pc:sldChg chg="addSp delSp modSp new mod ord">
        <pc:chgData name="Ardra S Raj" userId="ddb8a0bff390c721" providerId="LiveId" clId="{FCAFFE36-3405-4555-ABB2-36E86A210619}" dt="2023-06-22T10:18:05.268" v="2682" actId="14100"/>
        <pc:sldMkLst>
          <pc:docMk/>
          <pc:sldMk cId="447252479" sldId="362"/>
        </pc:sldMkLst>
        <pc:spChg chg="mod">
          <ac:chgData name="Ardra S Raj" userId="ddb8a0bff390c721" providerId="LiveId" clId="{FCAFFE36-3405-4555-ABB2-36E86A210619}" dt="2023-06-22T09:41:50.275" v="2042" actId="113"/>
          <ac:spMkLst>
            <pc:docMk/>
            <pc:sldMk cId="447252479" sldId="362"/>
            <ac:spMk id="2" creationId="{EC9E81DA-A1F6-EDC1-5EAB-804C90404152}"/>
          </ac:spMkLst>
        </pc:spChg>
        <pc:spChg chg="del mod">
          <ac:chgData name="Ardra S Raj" userId="ddb8a0bff390c721" providerId="LiveId" clId="{FCAFFE36-3405-4555-ABB2-36E86A210619}" dt="2023-06-22T09:59:51.403" v="2101" actId="478"/>
          <ac:spMkLst>
            <pc:docMk/>
            <pc:sldMk cId="447252479" sldId="362"/>
            <ac:spMk id="3" creationId="{D429B062-8FA5-540C-D79F-9B164368822C}"/>
          </ac:spMkLst>
        </pc:spChg>
        <pc:spChg chg="add del mod">
          <ac:chgData name="Ardra S Raj" userId="ddb8a0bff390c721" providerId="LiveId" clId="{FCAFFE36-3405-4555-ABB2-36E86A210619}" dt="2023-06-22T09:41:45.586" v="2040"/>
          <ac:spMkLst>
            <pc:docMk/>
            <pc:sldMk cId="447252479" sldId="362"/>
            <ac:spMk id="4" creationId="{27E6A6F3-2928-68CA-F16F-F70358F47E54}"/>
          </ac:spMkLst>
        </pc:spChg>
        <pc:spChg chg="del mod">
          <ac:chgData name="Ardra S Raj" userId="ddb8a0bff390c721" providerId="LiveId" clId="{FCAFFE36-3405-4555-ABB2-36E86A210619}" dt="2023-06-21T18:42:23.063" v="867" actId="478"/>
          <ac:spMkLst>
            <pc:docMk/>
            <pc:sldMk cId="447252479" sldId="362"/>
            <ac:spMk id="4" creationId="{F80E51CC-E512-076D-8EF1-9D9AE9AC020E}"/>
          </ac:spMkLst>
        </pc:spChg>
        <pc:spChg chg="del mod">
          <ac:chgData name="Ardra S Raj" userId="ddb8a0bff390c721" providerId="LiveId" clId="{FCAFFE36-3405-4555-ABB2-36E86A210619}" dt="2023-06-21T18:42:25.708" v="869" actId="478"/>
          <ac:spMkLst>
            <pc:docMk/>
            <pc:sldMk cId="447252479" sldId="362"/>
            <ac:spMk id="5" creationId="{D9B2EC35-3154-206B-C50F-01651F3736FF}"/>
          </ac:spMkLst>
        </pc:spChg>
        <pc:spChg chg="del mod">
          <ac:chgData name="Ardra S Raj" userId="ddb8a0bff390c721" providerId="LiveId" clId="{FCAFFE36-3405-4555-ABB2-36E86A210619}" dt="2023-06-21T18:42:29.131" v="871" actId="478"/>
          <ac:spMkLst>
            <pc:docMk/>
            <pc:sldMk cId="447252479" sldId="362"/>
            <ac:spMk id="6" creationId="{7B260F56-CDF2-3830-41D4-477CBFEF48FF}"/>
          </ac:spMkLst>
        </pc:spChg>
        <pc:spChg chg="add del mod">
          <ac:chgData name="Ardra S Raj" userId="ddb8a0bff390c721" providerId="LiveId" clId="{FCAFFE36-3405-4555-ABB2-36E86A210619}" dt="2023-06-22T09:59:55.769" v="2103" actId="478"/>
          <ac:spMkLst>
            <pc:docMk/>
            <pc:sldMk cId="447252479" sldId="362"/>
            <ac:spMk id="6" creationId="{F15069CB-5E65-6F7D-94BD-0B3A7456FAB9}"/>
          </ac:spMkLst>
        </pc:spChg>
        <pc:spChg chg="add del">
          <ac:chgData name="Ardra S Raj" userId="ddb8a0bff390c721" providerId="LiveId" clId="{FCAFFE36-3405-4555-ABB2-36E86A210619}" dt="2023-06-22T10:00:05.434" v="2105" actId="11529"/>
          <ac:spMkLst>
            <pc:docMk/>
            <pc:sldMk cId="447252479" sldId="362"/>
            <ac:spMk id="7" creationId="{3CAFBDCE-A359-CB3F-4153-ECB1983F4774}"/>
          </ac:spMkLst>
        </pc:spChg>
        <pc:spChg chg="add mod">
          <ac:chgData name="Ardra S Raj" userId="ddb8a0bff390c721" providerId="LiveId" clId="{FCAFFE36-3405-4555-ABB2-36E86A210619}" dt="2023-06-22T10:18:05.268" v="2682" actId="14100"/>
          <ac:spMkLst>
            <pc:docMk/>
            <pc:sldMk cId="447252479" sldId="362"/>
            <ac:spMk id="8" creationId="{1B0188F5-9A2F-094A-B7B7-084B5B017569}"/>
          </ac:spMkLst>
        </pc:spChg>
        <pc:spChg chg="add mod">
          <ac:chgData name="Ardra S Raj" userId="ddb8a0bff390c721" providerId="LiveId" clId="{FCAFFE36-3405-4555-ABB2-36E86A210619}" dt="2023-06-22T10:06:27.402" v="2412" actId="207"/>
          <ac:spMkLst>
            <pc:docMk/>
            <pc:sldMk cId="447252479" sldId="362"/>
            <ac:spMk id="9" creationId="{D3055D04-9206-4BBB-BD20-D3301D5146A4}"/>
          </ac:spMkLst>
        </pc:spChg>
        <pc:spChg chg="add mod">
          <ac:chgData name="Ardra S Raj" userId="ddb8a0bff390c721" providerId="LiveId" clId="{FCAFFE36-3405-4555-ABB2-36E86A210619}" dt="2023-06-22T10:08:41.523" v="2548" actId="14100"/>
          <ac:spMkLst>
            <pc:docMk/>
            <pc:sldMk cId="447252479" sldId="362"/>
            <ac:spMk id="10" creationId="{8E9E7256-7617-1383-E62B-8E4C93DDE86F}"/>
          </ac:spMkLst>
        </pc:spChg>
        <pc:spChg chg="add mod">
          <ac:chgData name="Ardra S Raj" userId="ddb8a0bff390c721" providerId="LiveId" clId="{FCAFFE36-3405-4555-ABB2-36E86A210619}" dt="2023-06-22T10:08:38.804" v="2547" actId="14100"/>
          <ac:spMkLst>
            <pc:docMk/>
            <pc:sldMk cId="447252479" sldId="362"/>
            <ac:spMk id="11" creationId="{3F25DE94-F1CA-DFA6-5661-478357B6C4C4}"/>
          </ac:spMkLst>
        </pc:spChg>
        <pc:spChg chg="add mod">
          <ac:chgData name="Ardra S Raj" userId="ddb8a0bff390c721" providerId="LiveId" clId="{FCAFFE36-3405-4555-ABB2-36E86A210619}" dt="2023-06-22T10:09:31.914" v="2549" actId="14100"/>
          <ac:spMkLst>
            <pc:docMk/>
            <pc:sldMk cId="447252479" sldId="362"/>
            <ac:spMk id="12" creationId="{3B370046-1373-8063-C42D-7A8458804DAB}"/>
          </ac:spMkLst>
        </pc:spChg>
      </pc:sldChg>
      <pc:sldChg chg="new del">
        <pc:chgData name="Ardra S Raj" userId="ddb8a0bff390c721" providerId="LiveId" clId="{FCAFFE36-3405-4555-ABB2-36E86A210619}" dt="2023-06-21T19:13:59.844" v="1193" actId="2696"/>
        <pc:sldMkLst>
          <pc:docMk/>
          <pc:sldMk cId="3473820286" sldId="363"/>
        </pc:sldMkLst>
      </pc:sldChg>
      <pc:sldChg chg="modSp add del mod">
        <pc:chgData name="Ardra S Raj" userId="ddb8a0bff390c721" providerId="LiveId" clId="{FCAFFE36-3405-4555-ABB2-36E86A210619}" dt="2023-06-22T10:12:03.653" v="2600" actId="2696"/>
        <pc:sldMkLst>
          <pc:docMk/>
          <pc:sldMk cId="1069889250" sldId="364"/>
        </pc:sldMkLst>
        <pc:spChg chg="mod">
          <ac:chgData name="Ardra S Raj" userId="ddb8a0bff390c721" providerId="LiveId" clId="{FCAFFE36-3405-4555-ABB2-36E86A210619}" dt="2023-06-21T19:24:22.688" v="1212" actId="20577"/>
          <ac:spMkLst>
            <pc:docMk/>
            <pc:sldMk cId="1069889250" sldId="364"/>
            <ac:spMk id="2" creationId="{EC9E81DA-A1F6-EDC1-5EAB-804C90404152}"/>
          </ac:spMkLst>
        </pc:spChg>
        <pc:spChg chg="mod">
          <ac:chgData name="Ardra S Raj" userId="ddb8a0bff390c721" providerId="LiveId" clId="{FCAFFE36-3405-4555-ABB2-36E86A210619}" dt="2023-06-21T19:24:18.524" v="1203" actId="20577"/>
          <ac:spMkLst>
            <pc:docMk/>
            <pc:sldMk cId="1069889250" sldId="364"/>
            <ac:spMk id="3" creationId="{D429B062-8FA5-540C-D79F-9B164368822C}"/>
          </ac:spMkLst>
        </pc:spChg>
      </pc:sldChg>
      <pc:sldChg chg="modSp add mod">
        <pc:chgData name="Ardra S Raj" userId="ddb8a0bff390c721" providerId="LiveId" clId="{FCAFFE36-3405-4555-ABB2-36E86A210619}" dt="2023-06-22T15:11:02.082" v="2782" actId="255"/>
        <pc:sldMkLst>
          <pc:docMk/>
          <pc:sldMk cId="617826979" sldId="365"/>
        </pc:sldMkLst>
        <pc:spChg chg="mod">
          <ac:chgData name="Ardra S Raj" userId="ddb8a0bff390c721" providerId="LiveId" clId="{FCAFFE36-3405-4555-ABB2-36E86A210619}" dt="2023-06-22T15:11:02.082" v="2782" actId="255"/>
          <ac:spMkLst>
            <pc:docMk/>
            <pc:sldMk cId="617826979" sldId="365"/>
            <ac:spMk id="2" creationId="{EC9E81DA-A1F6-EDC1-5EAB-804C90404152}"/>
          </ac:spMkLst>
        </pc:spChg>
        <pc:spChg chg="mod">
          <ac:chgData name="Ardra S Raj" userId="ddb8a0bff390c721" providerId="LiveId" clId="{FCAFFE36-3405-4555-ABB2-36E86A210619}" dt="2023-06-22T15:10:41.503" v="2780" actId="255"/>
          <ac:spMkLst>
            <pc:docMk/>
            <pc:sldMk cId="617826979" sldId="365"/>
            <ac:spMk id="3" creationId="{D429B062-8FA5-540C-D79F-9B164368822C}"/>
          </ac:spMkLst>
        </pc:spChg>
      </pc:sldChg>
      <pc:sldChg chg="delSp modSp new mod">
        <pc:chgData name="Ardra S Raj" userId="ddb8a0bff390c721" providerId="LiveId" clId="{FCAFFE36-3405-4555-ABB2-36E86A210619}" dt="2023-06-22T10:11:55.356" v="2599" actId="478"/>
        <pc:sldMkLst>
          <pc:docMk/>
          <pc:sldMk cId="214255834" sldId="366"/>
        </pc:sldMkLst>
        <pc:spChg chg="mod">
          <ac:chgData name="Ardra S Raj" userId="ddb8a0bff390c721" providerId="LiveId" clId="{FCAFFE36-3405-4555-ABB2-36E86A210619}" dt="2023-06-22T10:11:45.529" v="2589" actId="14100"/>
          <ac:spMkLst>
            <pc:docMk/>
            <pc:sldMk cId="214255834" sldId="366"/>
            <ac:spMk id="2" creationId="{5CCDC4A2-9E51-A84C-F6AD-ABC9F86D729E}"/>
          </ac:spMkLst>
        </pc:spChg>
        <pc:spChg chg="del mod">
          <ac:chgData name="Ardra S Raj" userId="ddb8a0bff390c721" providerId="LiveId" clId="{FCAFFE36-3405-4555-ABB2-36E86A210619}" dt="2023-06-22T10:11:49.663" v="2594" actId="478"/>
          <ac:spMkLst>
            <pc:docMk/>
            <pc:sldMk cId="214255834" sldId="366"/>
            <ac:spMk id="3" creationId="{9A0D182F-A515-0405-DC03-B5274069EA12}"/>
          </ac:spMkLst>
        </pc:spChg>
        <pc:spChg chg="del mod">
          <ac:chgData name="Ardra S Raj" userId="ddb8a0bff390c721" providerId="LiveId" clId="{FCAFFE36-3405-4555-ABB2-36E86A210619}" dt="2023-06-22T10:11:51.934" v="2596" actId="478"/>
          <ac:spMkLst>
            <pc:docMk/>
            <pc:sldMk cId="214255834" sldId="366"/>
            <ac:spMk id="4" creationId="{3437A92F-D9A5-2C19-15B1-0160E76585A7}"/>
          </ac:spMkLst>
        </pc:spChg>
        <pc:spChg chg="del mod">
          <ac:chgData name="Ardra S Raj" userId="ddb8a0bff390c721" providerId="LiveId" clId="{FCAFFE36-3405-4555-ABB2-36E86A210619}" dt="2023-06-22T10:11:55.356" v="2599" actId="478"/>
          <ac:spMkLst>
            <pc:docMk/>
            <pc:sldMk cId="214255834" sldId="366"/>
            <ac:spMk id="5" creationId="{A82B4408-8730-7EC1-7522-A8A198A31D6A}"/>
          </ac:spMkLst>
        </pc:spChg>
      </pc:sldChg>
      <pc:sldChg chg="new del">
        <pc:chgData name="Ardra S Raj" userId="ddb8a0bff390c721" providerId="LiveId" clId="{FCAFFE36-3405-4555-ABB2-36E86A210619}" dt="2023-06-22T10:11:08.368" v="2572" actId="680"/>
        <pc:sldMkLst>
          <pc:docMk/>
          <pc:sldMk cId="1272807174" sldId="366"/>
        </pc:sldMkLst>
      </pc:sldChg>
    </pc:docChg>
  </pc:docChgLst>
  <pc:docChgLst>
    <pc:chgData name="Ardra S Raj" userId="ddb8a0bff390c721" providerId="LiveId" clId="{8A9B2CD3-D94F-4AE2-9904-A1B23F6819EE}"/>
    <pc:docChg chg="custSel modSld">
      <pc:chgData name="Ardra S Raj" userId="ddb8a0bff390c721" providerId="LiveId" clId="{8A9B2CD3-D94F-4AE2-9904-A1B23F6819EE}" dt="2023-06-23T10:29:09.561" v="128" actId="14100"/>
      <pc:docMkLst>
        <pc:docMk/>
      </pc:docMkLst>
      <pc:sldChg chg="addSp modSp mod">
        <pc:chgData name="Ardra S Raj" userId="ddb8a0bff390c721" providerId="LiveId" clId="{8A9B2CD3-D94F-4AE2-9904-A1B23F6819EE}" dt="2023-06-23T10:29:09.561" v="128" actId="14100"/>
        <pc:sldMkLst>
          <pc:docMk/>
          <pc:sldMk cId="183373782" sldId="281"/>
        </pc:sldMkLst>
        <pc:spChg chg="mod">
          <ac:chgData name="Ardra S Raj" userId="ddb8a0bff390c721" providerId="LiveId" clId="{8A9B2CD3-D94F-4AE2-9904-A1B23F6819EE}" dt="2023-06-22T15:13:20.219" v="35" actId="20577"/>
          <ac:spMkLst>
            <pc:docMk/>
            <pc:sldMk cId="183373782" sldId="281"/>
            <ac:spMk id="2" creationId="{880D9D20-B4BB-42AA-8DDD-68CC9F1D95DB}"/>
          </ac:spMkLst>
        </pc:spChg>
        <pc:spChg chg="mod">
          <ac:chgData name="Ardra S Raj" userId="ddb8a0bff390c721" providerId="LiveId" clId="{8A9B2CD3-D94F-4AE2-9904-A1B23F6819EE}" dt="2023-06-22T15:13:30.454" v="60" actId="20577"/>
          <ac:spMkLst>
            <pc:docMk/>
            <pc:sldMk cId="183373782" sldId="281"/>
            <ac:spMk id="3" creationId="{ED9E8FDB-60EE-45AE-BB89-9A561A61C2AC}"/>
          </ac:spMkLst>
        </pc:spChg>
        <pc:picChg chg="add mod">
          <ac:chgData name="Ardra S Raj" userId="ddb8a0bff390c721" providerId="LiveId" clId="{8A9B2CD3-D94F-4AE2-9904-A1B23F6819EE}" dt="2023-06-22T15:14:11.967" v="66" actId="167"/>
          <ac:picMkLst>
            <pc:docMk/>
            <pc:sldMk cId="183373782" sldId="281"/>
            <ac:picMk id="4" creationId="{55881145-B800-A2A8-1186-39540BBC2A32}"/>
          </ac:picMkLst>
        </pc:picChg>
        <pc:picChg chg="mod">
          <ac:chgData name="Ardra S Raj" userId="ddb8a0bff390c721" providerId="LiveId" clId="{8A9B2CD3-D94F-4AE2-9904-A1B23F6819EE}" dt="2023-06-23T10:29:09.561" v="128" actId="14100"/>
          <ac:picMkLst>
            <pc:docMk/>
            <pc:sldMk cId="183373782" sldId="281"/>
            <ac:picMk id="1028" creationId="{066B565A-BB60-C042-01AD-5C215E67FECB}"/>
          </ac:picMkLst>
        </pc:picChg>
      </pc:sldChg>
      <pc:sldChg chg="modSp mod">
        <pc:chgData name="Ardra S Raj" userId="ddb8a0bff390c721" providerId="LiveId" clId="{8A9B2CD3-D94F-4AE2-9904-A1B23F6819EE}" dt="2023-06-23T02:50:42.527" v="89" actId="14100"/>
        <pc:sldMkLst>
          <pc:docMk/>
          <pc:sldMk cId="2130665396" sldId="284"/>
        </pc:sldMkLst>
        <pc:spChg chg="mod">
          <ac:chgData name="Ardra S Raj" userId="ddb8a0bff390c721" providerId="LiveId" clId="{8A9B2CD3-D94F-4AE2-9904-A1B23F6819EE}" dt="2023-06-23T02:50:42.527" v="89" actId="14100"/>
          <ac:spMkLst>
            <pc:docMk/>
            <pc:sldMk cId="2130665396" sldId="284"/>
            <ac:spMk id="12" creationId="{3D88E8B5-C20C-47A1-9C22-B545284DA4A4}"/>
          </ac:spMkLst>
        </pc:spChg>
      </pc:sldChg>
      <pc:sldChg chg="modSp mod">
        <pc:chgData name="Ardra S Raj" userId="ddb8a0bff390c721" providerId="LiveId" clId="{8A9B2CD3-D94F-4AE2-9904-A1B23F6819EE}" dt="2023-06-23T03:10:25.361" v="106" actId="1076"/>
        <pc:sldMkLst>
          <pc:docMk/>
          <pc:sldMk cId="3638435614" sldId="361"/>
        </pc:sldMkLst>
        <pc:spChg chg="mod">
          <ac:chgData name="Ardra S Raj" userId="ddb8a0bff390c721" providerId="LiveId" clId="{8A9B2CD3-D94F-4AE2-9904-A1B23F6819EE}" dt="2023-06-23T03:06:23.661" v="104" actId="120"/>
          <ac:spMkLst>
            <pc:docMk/>
            <pc:sldMk cId="3638435614" sldId="361"/>
            <ac:spMk id="9" creationId="{E1C323D0-4945-C292-2370-D7834FCC137C}"/>
          </ac:spMkLst>
        </pc:spChg>
        <pc:picChg chg="mod">
          <ac:chgData name="Ardra S Raj" userId="ddb8a0bff390c721" providerId="LiveId" clId="{8A9B2CD3-D94F-4AE2-9904-A1B23F6819EE}" dt="2023-06-23T03:10:25.361" v="106" actId="1076"/>
          <ac:picMkLst>
            <pc:docMk/>
            <pc:sldMk cId="3638435614" sldId="361"/>
            <ac:picMk id="6" creationId="{99088F38-8536-6269-A799-DC33F61D24D1}"/>
          </ac:picMkLst>
        </pc:picChg>
      </pc:sldChg>
      <pc:sldChg chg="modSp mod">
        <pc:chgData name="Ardra S Raj" userId="ddb8a0bff390c721" providerId="LiveId" clId="{8A9B2CD3-D94F-4AE2-9904-A1B23F6819EE}" dt="2023-06-23T05:45:28.710" v="127" actId="14100"/>
        <pc:sldMkLst>
          <pc:docMk/>
          <pc:sldMk cId="447252479" sldId="362"/>
        </pc:sldMkLst>
        <pc:spChg chg="mod">
          <ac:chgData name="Ardra S Raj" userId="ddb8a0bff390c721" providerId="LiveId" clId="{8A9B2CD3-D94F-4AE2-9904-A1B23F6819EE}" dt="2023-06-23T05:45:24.259" v="126" actId="14100"/>
          <ac:spMkLst>
            <pc:docMk/>
            <pc:sldMk cId="447252479" sldId="362"/>
            <ac:spMk id="9" creationId="{D3055D04-9206-4BBB-BD20-D3301D5146A4}"/>
          </ac:spMkLst>
        </pc:spChg>
        <pc:spChg chg="mod">
          <ac:chgData name="Ardra S Raj" userId="ddb8a0bff390c721" providerId="LiveId" clId="{8A9B2CD3-D94F-4AE2-9904-A1B23F6819EE}" dt="2023-06-23T05:45:28.710" v="127" actId="14100"/>
          <ac:spMkLst>
            <pc:docMk/>
            <pc:sldMk cId="447252479" sldId="362"/>
            <ac:spMk id="11" creationId="{3F25DE94-F1CA-DFA6-5661-478357B6C4C4}"/>
          </ac:spMkLst>
        </pc:spChg>
      </pc:sldChg>
      <pc:sldChg chg="addSp modSp mod">
        <pc:chgData name="Ardra S Raj" userId="ddb8a0bff390c721" providerId="LiveId" clId="{8A9B2CD3-D94F-4AE2-9904-A1B23F6819EE}" dt="2023-06-23T03:34:07.738" v="125" actId="1076"/>
        <pc:sldMkLst>
          <pc:docMk/>
          <pc:sldMk cId="617826979" sldId="365"/>
        </pc:sldMkLst>
        <pc:spChg chg="mod">
          <ac:chgData name="Ardra S Raj" userId="ddb8a0bff390c721" providerId="LiveId" clId="{8A9B2CD3-D94F-4AE2-9904-A1B23F6819EE}" dt="2023-06-23T03:32:54.187" v="111" actId="14100"/>
          <ac:spMkLst>
            <pc:docMk/>
            <pc:sldMk cId="617826979" sldId="365"/>
            <ac:spMk id="3" creationId="{D429B062-8FA5-540C-D79F-9B164368822C}"/>
          </ac:spMkLst>
        </pc:spChg>
        <pc:spChg chg="add mod">
          <ac:chgData name="Ardra S Raj" userId="ddb8a0bff390c721" providerId="LiveId" clId="{8A9B2CD3-D94F-4AE2-9904-A1B23F6819EE}" dt="2023-06-23T03:34:07.738" v="125" actId="1076"/>
          <ac:spMkLst>
            <pc:docMk/>
            <pc:sldMk cId="617826979" sldId="365"/>
            <ac:spMk id="4" creationId="{1BB1EA80-9C39-498E-2B75-F9DD35E93E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9/2/2023</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9/2/2023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vlado.fmf.uni-lj.si/pub/networks/data/bio/Yeast/Yeast.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2 Network diagram showing a map of protein-protein interactions in a... |  Download Scientific Diagram">
            <a:extLst>
              <a:ext uri="{FF2B5EF4-FFF2-40B4-BE49-F238E27FC236}">
                <a16:creationId xmlns:a16="http://schemas.microsoft.com/office/drawing/2014/main" id="{55881145-B800-A2A8-1186-39540BBC2A32}"/>
              </a:ext>
            </a:extLst>
          </p:cNvPr>
          <p:cNvPicPr>
            <a:picLocks noChangeAspect="1" noChangeArrowheads="1"/>
          </p:cNvPicPr>
          <p:nvPr/>
        </p:nvPicPr>
        <p:blipFill>
          <a:blip r:embed="rId3">
            <a:alphaModFix amt="18000"/>
            <a:extLst>
              <a:ext uri="{28A0092B-C50C-407E-A947-70E740481C1C}">
                <a14:useLocalDpi xmlns:a14="http://schemas.microsoft.com/office/drawing/2010/main" val="0"/>
              </a:ext>
            </a:extLst>
          </a:blip>
          <a:srcRect/>
          <a:stretch>
            <a:fillRect/>
          </a:stretch>
        </p:blipFill>
        <p:spPr bwMode="auto">
          <a:xfrm>
            <a:off x="0" y="3307836"/>
            <a:ext cx="4175812" cy="34892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re yeast cell wall products the same from different sources? - All About  Feed">
            <a:extLst>
              <a:ext uri="{FF2B5EF4-FFF2-40B4-BE49-F238E27FC236}">
                <a16:creationId xmlns:a16="http://schemas.microsoft.com/office/drawing/2014/main" id="{92BCBE8B-210F-74DE-2297-76A9DC08EFD8}"/>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3586479" y="3966764"/>
            <a:ext cx="1701801" cy="93506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2 Network diagram showing a map of protein-protein interactions in a... |  Download Scientific Diagram">
            <a:extLst>
              <a:ext uri="{FF2B5EF4-FFF2-40B4-BE49-F238E27FC236}">
                <a16:creationId xmlns:a16="http://schemas.microsoft.com/office/drawing/2014/main" id="{066B565A-BB60-C042-01AD-5C215E67FECB}"/>
              </a:ext>
            </a:extLst>
          </p:cNvPr>
          <p:cNvPicPr>
            <a:picLocks noChangeAspect="1" noChangeArrowheads="1"/>
          </p:cNvPicPr>
          <p:nvPr/>
        </p:nvPicPr>
        <p:blipFill>
          <a:blip r:embed="rId3">
            <a:alphaModFix amt="18000"/>
            <a:extLst>
              <a:ext uri="{28A0092B-C50C-407E-A947-70E740481C1C}">
                <a14:useLocalDpi xmlns:a14="http://schemas.microsoft.com/office/drawing/2010/main" val="0"/>
              </a:ext>
            </a:extLst>
          </a:blip>
          <a:srcRect/>
          <a:stretch>
            <a:fillRect/>
          </a:stretch>
        </p:blipFill>
        <p:spPr bwMode="auto">
          <a:xfrm>
            <a:off x="7020559" y="1415211"/>
            <a:ext cx="4058975" cy="33915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9D5F894-0F1B-188C-45C8-BF659E809DAD}"/>
              </a:ext>
            </a:extLst>
          </p:cNvPr>
          <p:cNvPicPr>
            <a:picLocks noChangeAspect="1"/>
          </p:cNvPicPr>
          <p:nvPr/>
        </p:nvPicPr>
        <p:blipFill>
          <a:blip r:embed="rId5">
            <a:alphaModFix amt="20000"/>
          </a:blip>
          <a:stretch>
            <a:fillRect/>
          </a:stretch>
        </p:blipFill>
        <p:spPr>
          <a:xfrm>
            <a:off x="8292729" y="8711406"/>
            <a:ext cx="779763" cy="511320"/>
          </a:xfrm>
          <a:prstGeom prst="rect">
            <a:avLst/>
          </a:prstGeom>
        </p:spPr>
      </p:pic>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1016000" y="2275840"/>
            <a:ext cx="10302240" cy="1564640"/>
          </a:xfrm>
        </p:spPr>
        <p:txBody>
          <a:bodyPr>
            <a:normAutofit/>
          </a:bodyPr>
          <a:lstStyle/>
          <a:p>
            <a:r>
              <a:rPr lang="en-US" sz="3000" b="1" dirty="0">
                <a:solidFill>
                  <a:schemeClr val="accent1">
                    <a:lumMod val="50000"/>
                  </a:schemeClr>
                </a:solidFill>
                <a:latin typeface="Cambria" panose="02040503050406030204" pitchFamily="18" charset="0"/>
                <a:ea typeface="Cambria" panose="02040503050406030204" pitchFamily="18" charset="0"/>
              </a:rPr>
              <a:t>Networks and Spectral Graph Theory</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4480560" y="4287521"/>
            <a:ext cx="3799840" cy="426720"/>
          </a:xfrm>
          <a:solidFill>
            <a:schemeClr val="accent1">
              <a:lumMod val="20000"/>
              <a:lumOff val="80000"/>
            </a:schemeClr>
          </a:solidFill>
        </p:spPr>
        <p:txBody>
          <a:bodyPr>
            <a:normAutofit fontScale="92500" lnSpcReduction="20000"/>
          </a:bodyPr>
          <a:lstStyle/>
          <a:p>
            <a:r>
              <a:rPr lang="en-US" sz="2500" b="1" dirty="0">
                <a:solidFill>
                  <a:schemeClr val="accent1">
                    <a:lumMod val="50000"/>
                  </a:schemeClr>
                </a:solidFill>
                <a:latin typeface="Cambria" panose="02040503050406030204" pitchFamily="18" charset="0"/>
                <a:ea typeface="Cambria" panose="02040503050406030204" pitchFamily="18" charset="0"/>
              </a:rPr>
              <a:t>CASE STUDY</a:t>
            </a: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US" sz="3500" b="1" dirty="0">
                <a:latin typeface="Cambria" panose="02040503050406030204" pitchFamily="18" charset="0"/>
                <a:ea typeface="Cambria" panose="02040503050406030204" pitchFamily="18" charset="0"/>
              </a:rPr>
              <a:t>Introduction</a:t>
            </a:r>
          </a:p>
        </p:txBody>
      </p:sp>
      <p:sp>
        <p:nvSpPr>
          <p:cNvPr id="12" name="Content Placeholder 11">
            <a:extLst>
              <a:ext uri="{FF2B5EF4-FFF2-40B4-BE49-F238E27FC236}">
                <a16:creationId xmlns:a16="http://schemas.microsoft.com/office/drawing/2014/main" id="{3D88E8B5-C20C-47A1-9C22-B545284DA4A4}"/>
              </a:ext>
            </a:extLst>
          </p:cNvPr>
          <p:cNvSpPr>
            <a:spLocks noGrp="1"/>
          </p:cNvSpPr>
          <p:nvPr>
            <p:ph sz="half" idx="2"/>
          </p:nvPr>
        </p:nvSpPr>
        <p:spPr>
          <a:xfrm>
            <a:off x="904240" y="2397760"/>
            <a:ext cx="7924800" cy="3911600"/>
          </a:xfrm>
        </p:spPr>
        <p:txBody>
          <a:bodyPr>
            <a:noAutofit/>
          </a:bodyPr>
          <a:lstStyle/>
          <a:p>
            <a:r>
              <a:rPr lang="en-US" sz="1500" dirty="0">
                <a:solidFill>
                  <a:schemeClr val="tx1">
                    <a:lumMod val="75000"/>
                    <a:lumOff val="25000"/>
                  </a:schemeClr>
                </a:solidFill>
                <a:latin typeface="Cambria" panose="02040503050406030204" pitchFamily="18" charset="0"/>
                <a:ea typeface="Cambria" panose="02040503050406030204" pitchFamily="18" charset="0"/>
              </a:rPr>
              <a:t>Proteins have specific jobs or functions inside the cell, such as controlling chemical reactions, transmitting signals, and building structures. But many times, these jobs are too big or complex for a single protein to handle alone. That's when protein-protein interactions come into play.</a:t>
            </a:r>
          </a:p>
          <a:p>
            <a:pPr marL="0" indent="0">
              <a:buNone/>
            </a:pPr>
            <a:endParaRPr lang="en-US" sz="1500" dirty="0">
              <a:solidFill>
                <a:schemeClr val="tx1">
                  <a:lumMod val="75000"/>
                  <a:lumOff val="25000"/>
                </a:schemeClr>
              </a:solidFill>
              <a:latin typeface="Cambria" panose="02040503050406030204" pitchFamily="18" charset="0"/>
              <a:ea typeface="Cambria" panose="02040503050406030204" pitchFamily="18" charset="0"/>
            </a:endParaRPr>
          </a:p>
          <a:p>
            <a:r>
              <a:rPr lang="en-US" sz="1500" dirty="0">
                <a:solidFill>
                  <a:schemeClr val="tx1">
                    <a:lumMod val="75000"/>
                    <a:lumOff val="25000"/>
                  </a:schemeClr>
                </a:solidFill>
                <a:latin typeface="Cambria" panose="02040503050406030204" pitchFamily="18" charset="0"/>
                <a:ea typeface="Cambria" panose="02040503050406030204" pitchFamily="18" charset="0"/>
              </a:rPr>
              <a:t>In yeast, protein-protein interactions are essential for many cellular processes to work properly. They help with tasks like converting food into energy, repairing damaged DNA, regulating gene expression, and carrying molecules to the right places within the cell.</a:t>
            </a:r>
          </a:p>
        </p:txBody>
      </p:sp>
    </p:spTree>
    <p:extLst>
      <p:ext uri="{BB962C8B-B14F-4D97-AF65-F5344CB8AC3E}">
        <p14:creationId xmlns:p14="http://schemas.microsoft.com/office/powerpoint/2010/main" val="213066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1115568" y="497840"/>
            <a:ext cx="10168128" cy="1179576"/>
          </a:xfrm>
        </p:spPr>
        <p:txBody>
          <a:bodyPr>
            <a:normAutofit/>
          </a:bodyPr>
          <a:lstStyle/>
          <a:p>
            <a:r>
              <a:rPr lang="en-US" sz="3500" b="1" dirty="0">
                <a:latin typeface="Cambria" panose="02040503050406030204" pitchFamily="18" charset="0"/>
                <a:ea typeface="Cambria" panose="02040503050406030204" pitchFamily="18" charset="0"/>
              </a:rPr>
              <a:t>Dataset</a:t>
            </a:r>
          </a:p>
        </p:txBody>
      </p:sp>
      <p:pic>
        <p:nvPicPr>
          <p:cNvPr id="6" name="Picture 5">
            <a:extLst>
              <a:ext uri="{FF2B5EF4-FFF2-40B4-BE49-F238E27FC236}">
                <a16:creationId xmlns:a16="http://schemas.microsoft.com/office/drawing/2014/main" id="{99088F38-8536-6269-A799-DC33F61D24D1}"/>
              </a:ext>
            </a:extLst>
          </p:cNvPr>
          <p:cNvPicPr>
            <a:picLocks noChangeAspect="1"/>
          </p:cNvPicPr>
          <p:nvPr/>
        </p:nvPicPr>
        <p:blipFill rotWithShape="1">
          <a:blip r:embed="rId2"/>
          <a:srcRect l="5437" r="5227" b="6045"/>
          <a:stretch/>
        </p:blipFill>
        <p:spPr>
          <a:xfrm>
            <a:off x="1970326" y="4174412"/>
            <a:ext cx="3688794" cy="2185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BAF95226-4179-3E60-A856-36DB355FFE57}"/>
              </a:ext>
            </a:extLst>
          </p:cNvPr>
          <p:cNvPicPr>
            <a:picLocks noChangeAspect="1"/>
          </p:cNvPicPr>
          <p:nvPr/>
        </p:nvPicPr>
        <p:blipFill rotWithShape="1">
          <a:blip r:embed="rId3"/>
          <a:srcRect l="3868" t="44193" r="15715"/>
          <a:stretch/>
        </p:blipFill>
        <p:spPr>
          <a:xfrm>
            <a:off x="7141464" y="4231535"/>
            <a:ext cx="4006500" cy="1992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Rounded Corners 8">
            <a:extLst>
              <a:ext uri="{FF2B5EF4-FFF2-40B4-BE49-F238E27FC236}">
                <a16:creationId xmlns:a16="http://schemas.microsoft.com/office/drawing/2014/main" id="{E1C323D0-4945-C292-2370-D7834FCC137C}"/>
              </a:ext>
            </a:extLst>
          </p:cNvPr>
          <p:cNvSpPr/>
          <p:nvPr/>
        </p:nvSpPr>
        <p:spPr>
          <a:xfrm>
            <a:off x="538480" y="2235200"/>
            <a:ext cx="7477760" cy="1524000"/>
          </a:xfrm>
          <a:prstGeom prst="roundRect">
            <a:avLst/>
          </a:prstGeom>
          <a:solidFill>
            <a:schemeClr val="accent5">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00" b="1" dirty="0">
              <a:solidFill>
                <a:schemeClr val="tx1"/>
              </a:solidFill>
              <a:latin typeface="Cambria" panose="02040503050406030204" pitchFamily="18" charset="0"/>
              <a:ea typeface="Cambria" panose="02040503050406030204" pitchFamily="18" charset="0"/>
            </a:endParaRPr>
          </a:p>
          <a:p>
            <a:r>
              <a:rPr lang="en-IN" sz="1500" b="1" dirty="0">
                <a:solidFill>
                  <a:schemeClr val="tx1"/>
                </a:solidFill>
                <a:latin typeface="Cambria" panose="02040503050406030204" pitchFamily="18" charset="0"/>
                <a:ea typeface="Cambria" panose="02040503050406030204" pitchFamily="18" charset="0"/>
              </a:rPr>
              <a:t>Dataset</a:t>
            </a:r>
            <a:r>
              <a:rPr lang="en-IN" sz="1500" dirty="0">
                <a:solidFill>
                  <a:schemeClr val="tx1"/>
                </a:solidFill>
                <a:latin typeface="Cambria" panose="02040503050406030204" pitchFamily="18" charset="0"/>
                <a:ea typeface="Cambria" panose="02040503050406030204" pitchFamily="18" charset="0"/>
              </a:rPr>
              <a:t> : </a:t>
            </a:r>
            <a:r>
              <a:rPr lang="en-IN" sz="1500" b="1" dirty="0">
                <a:solidFill>
                  <a:schemeClr val="tx1"/>
                </a:solidFill>
                <a:latin typeface="Cambria" panose="02040503050406030204" pitchFamily="18" charset="0"/>
                <a:ea typeface="Cambria" panose="02040503050406030204" pitchFamily="18" charset="0"/>
              </a:rPr>
              <a:t>Protein-Protein Interaction Network in budding Yeast</a:t>
            </a:r>
          </a:p>
          <a:p>
            <a:r>
              <a:rPr lang="en-IN" sz="1500" dirty="0">
                <a:solidFill>
                  <a:schemeClr val="tx1"/>
                </a:solidFill>
                <a:latin typeface="Cambria" panose="02040503050406030204" pitchFamily="18" charset="0"/>
                <a:ea typeface="Cambria" panose="02040503050406030204" pitchFamily="18" charset="0"/>
                <a:hlinkClick r:id="rId4"/>
              </a:rPr>
              <a:t>http://vlado.fmf.uni-lj.si/pub/networks/data/bio/Yeast/Yeast.htm</a:t>
            </a:r>
            <a:endParaRPr lang="en-IN" sz="1500" dirty="0">
              <a:solidFill>
                <a:schemeClr val="tx1"/>
              </a:solidFill>
              <a:latin typeface="Cambria" panose="02040503050406030204" pitchFamily="18" charset="0"/>
              <a:ea typeface="Cambria" panose="02040503050406030204" pitchFamily="18" charset="0"/>
            </a:endParaRPr>
          </a:p>
          <a:p>
            <a:pPr algn="ctr"/>
            <a:endParaRPr lang="en-IN" sz="15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en-IN" sz="1500" dirty="0">
                <a:solidFill>
                  <a:schemeClr val="tx1"/>
                </a:solidFill>
                <a:latin typeface="Cambria" panose="02040503050406030204" pitchFamily="18" charset="0"/>
                <a:ea typeface="Cambria" panose="02040503050406030204" pitchFamily="18" charset="0"/>
              </a:rPr>
              <a:t>Number of Vertices : 2367</a:t>
            </a:r>
          </a:p>
          <a:p>
            <a:pPr marL="285750" indent="-285750">
              <a:buFont typeface="Wingdings" panose="05000000000000000000" pitchFamily="2" charset="2"/>
              <a:buChar char="ü"/>
            </a:pPr>
            <a:r>
              <a:rPr lang="en-IN" sz="1500" dirty="0">
                <a:solidFill>
                  <a:schemeClr val="tx1"/>
                </a:solidFill>
                <a:latin typeface="Cambria" panose="02040503050406030204" pitchFamily="18" charset="0"/>
                <a:ea typeface="Cambria" panose="02040503050406030204" pitchFamily="18" charset="0"/>
              </a:rPr>
              <a:t>Number of Edges : 7186</a:t>
            </a:r>
          </a:p>
          <a:p>
            <a:pPr marL="285750" indent="-285750">
              <a:buFont typeface="Wingdings" panose="05000000000000000000" pitchFamily="2" charset="2"/>
              <a:buChar char="ü"/>
            </a:pPr>
            <a:r>
              <a:rPr lang="en-IN" sz="1500" dirty="0">
                <a:solidFill>
                  <a:schemeClr val="tx1"/>
                </a:solidFill>
                <a:latin typeface="Cambria" panose="02040503050406030204" pitchFamily="18" charset="0"/>
                <a:ea typeface="Cambria" panose="02040503050406030204" pitchFamily="18" charset="0"/>
              </a:rPr>
              <a:t>Number of self loops : 536</a:t>
            </a:r>
          </a:p>
          <a:p>
            <a:pPr marL="285750" indent="-285750">
              <a:buFont typeface="Wingdings" panose="05000000000000000000" pitchFamily="2" charset="2"/>
              <a:buChar char="ü"/>
            </a:pPr>
            <a:endParaRPr lang="en-IN" sz="1500" dirty="0">
              <a:solidFill>
                <a:schemeClr val="tx1"/>
              </a:solidFill>
              <a:latin typeface="Cambria" panose="02040503050406030204" pitchFamily="18" charset="0"/>
              <a:ea typeface="Cambria" panose="02040503050406030204" pitchFamily="18" charset="0"/>
            </a:endParaRPr>
          </a:p>
        </p:txBody>
      </p:sp>
      <p:pic>
        <p:nvPicPr>
          <p:cNvPr id="21" name="Graphic 20" descr="Arrow: Slight curve with solid fill">
            <a:extLst>
              <a:ext uri="{FF2B5EF4-FFF2-40B4-BE49-F238E27FC236}">
                <a16:creationId xmlns:a16="http://schemas.microsoft.com/office/drawing/2014/main" id="{B71C4F71-12D8-2AB3-F934-7456E2224E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6990" y="4932680"/>
            <a:ext cx="428450" cy="428450"/>
          </a:xfrm>
          <a:prstGeom prst="rect">
            <a:avLst/>
          </a:prstGeom>
        </p:spPr>
      </p:pic>
    </p:spTree>
    <p:extLst>
      <p:ext uri="{BB962C8B-B14F-4D97-AF65-F5344CB8AC3E}">
        <p14:creationId xmlns:p14="http://schemas.microsoft.com/office/powerpoint/2010/main" val="363843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81DA-A1F6-EDC1-5EAB-804C90404152}"/>
              </a:ext>
            </a:extLst>
          </p:cNvPr>
          <p:cNvSpPr>
            <a:spLocks noGrp="1"/>
          </p:cNvSpPr>
          <p:nvPr>
            <p:ph type="title"/>
          </p:nvPr>
        </p:nvSpPr>
        <p:spPr>
          <a:xfrm>
            <a:off x="1117600" y="548640"/>
            <a:ext cx="10166096" cy="1148080"/>
          </a:xfrm>
        </p:spPr>
        <p:txBody>
          <a:bodyPr/>
          <a:lstStyle/>
          <a:p>
            <a:r>
              <a:rPr lang="en-IN" b="1" dirty="0">
                <a:latin typeface="Cambria" panose="02040503050406030204" pitchFamily="18" charset="0"/>
                <a:ea typeface="Cambria" panose="02040503050406030204" pitchFamily="18" charset="0"/>
              </a:rPr>
              <a:t>Queries</a:t>
            </a:r>
          </a:p>
        </p:txBody>
      </p:sp>
      <p:sp>
        <p:nvSpPr>
          <p:cNvPr id="8" name="Rectangle: Rounded Corners 7">
            <a:extLst>
              <a:ext uri="{FF2B5EF4-FFF2-40B4-BE49-F238E27FC236}">
                <a16:creationId xmlns:a16="http://schemas.microsoft.com/office/drawing/2014/main" id="{1B0188F5-9A2F-094A-B7B7-084B5B017569}"/>
              </a:ext>
            </a:extLst>
          </p:cNvPr>
          <p:cNvSpPr/>
          <p:nvPr/>
        </p:nvSpPr>
        <p:spPr>
          <a:xfrm>
            <a:off x="388112" y="2377440"/>
            <a:ext cx="5027168" cy="1051560"/>
          </a:xfrm>
          <a:prstGeom prst="roundRect">
            <a:avLst/>
          </a:prstGeom>
          <a:solidFill>
            <a:schemeClr val="accent5">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1600" b="1" dirty="0">
                <a:solidFill>
                  <a:schemeClr val="tx1"/>
                </a:solidFill>
                <a:latin typeface="Cambria" panose="02040503050406030204" pitchFamily="18" charset="0"/>
                <a:ea typeface="Cambria" panose="02040503050406030204" pitchFamily="18" charset="0"/>
              </a:rPr>
              <a:t>Degree Centrality </a:t>
            </a:r>
          </a:p>
          <a:p>
            <a:pPr marL="0" indent="0">
              <a:buNone/>
            </a:pPr>
            <a:endParaRPr lang="en-IN" sz="1600" b="1" dirty="0">
              <a:solidFill>
                <a:schemeClr val="tx1"/>
              </a:solidFill>
              <a:latin typeface="Cambria" panose="02040503050406030204" pitchFamily="18" charset="0"/>
              <a:ea typeface="Cambria" panose="02040503050406030204" pitchFamily="18" charset="0"/>
            </a:endParaRPr>
          </a:p>
          <a:p>
            <a:pPr marL="0" indent="0">
              <a:buNone/>
            </a:pPr>
            <a:r>
              <a:rPr lang="en-IN" sz="1600" dirty="0">
                <a:solidFill>
                  <a:schemeClr val="tx1"/>
                </a:solidFill>
                <a:latin typeface="Cambria" panose="02040503050406030204" pitchFamily="18" charset="0"/>
                <a:ea typeface="Cambria" panose="02040503050406030204" pitchFamily="18" charset="0"/>
              </a:rPr>
              <a:t>Identity the most connected protein in the network  </a:t>
            </a:r>
          </a:p>
        </p:txBody>
      </p:sp>
      <p:sp>
        <p:nvSpPr>
          <p:cNvPr id="9" name="Rectangle: Rounded Corners 8">
            <a:extLst>
              <a:ext uri="{FF2B5EF4-FFF2-40B4-BE49-F238E27FC236}">
                <a16:creationId xmlns:a16="http://schemas.microsoft.com/office/drawing/2014/main" id="{D3055D04-9206-4BBB-BD20-D3301D5146A4}"/>
              </a:ext>
            </a:extLst>
          </p:cNvPr>
          <p:cNvSpPr/>
          <p:nvPr/>
        </p:nvSpPr>
        <p:spPr>
          <a:xfrm>
            <a:off x="388112" y="3799840"/>
            <a:ext cx="5027168" cy="1137920"/>
          </a:xfrm>
          <a:prstGeom prst="roundRect">
            <a:avLst/>
          </a:prstGeom>
          <a:solidFill>
            <a:schemeClr val="accent5">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1600" b="1" dirty="0">
                <a:solidFill>
                  <a:schemeClr val="tx1"/>
                </a:solidFill>
                <a:latin typeface="Cambria" panose="02040503050406030204" pitchFamily="18" charset="0"/>
                <a:ea typeface="Cambria" panose="02040503050406030204" pitchFamily="18" charset="0"/>
              </a:rPr>
              <a:t>Shortest Path</a:t>
            </a:r>
          </a:p>
          <a:p>
            <a:pPr marL="0" indent="0">
              <a:buNone/>
            </a:pPr>
            <a:endParaRPr lang="en-IN" sz="1600" b="1" dirty="0">
              <a:solidFill>
                <a:schemeClr val="tx1"/>
              </a:solidFill>
              <a:latin typeface="Cambria" panose="02040503050406030204" pitchFamily="18" charset="0"/>
              <a:ea typeface="Cambria" panose="02040503050406030204" pitchFamily="18" charset="0"/>
            </a:endParaRPr>
          </a:p>
          <a:p>
            <a:pPr marL="0" indent="0">
              <a:buNone/>
            </a:pPr>
            <a:r>
              <a:rPr lang="en-IN" sz="1600" dirty="0">
                <a:solidFill>
                  <a:schemeClr val="tx1"/>
                </a:solidFill>
                <a:latin typeface="Cambria" panose="02040503050406030204" pitchFamily="18" charset="0"/>
                <a:ea typeface="Cambria" panose="02040503050406030204" pitchFamily="18" charset="0"/>
              </a:rPr>
              <a:t>Find Shortest path between 2 protein  </a:t>
            </a:r>
          </a:p>
          <a:p>
            <a:pPr marL="0" indent="0">
              <a:buNone/>
            </a:pPr>
            <a:endParaRPr lang="en-IN" sz="1600" dirty="0">
              <a:solidFill>
                <a:schemeClr val="tx1"/>
              </a:solidFill>
              <a:latin typeface="Cambria" panose="02040503050406030204" pitchFamily="18" charset="0"/>
              <a:ea typeface="Cambria" panose="02040503050406030204" pitchFamily="18" charset="0"/>
            </a:endParaRPr>
          </a:p>
        </p:txBody>
      </p:sp>
      <p:sp>
        <p:nvSpPr>
          <p:cNvPr id="10" name="Rectangle: Rounded Corners 9">
            <a:extLst>
              <a:ext uri="{FF2B5EF4-FFF2-40B4-BE49-F238E27FC236}">
                <a16:creationId xmlns:a16="http://schemas.microsoft.com/office/drawing/2014/main" id="{8E9E7256-7617-1383-E62B-8E4C93DDE86F}"/>
              </a:ext>
            </a:extLst>
          </p:cNvPr>
          <p:cNvSpPr/>
          <p:nvPr/>
        </p:nvSpPr>
        <p:spPr>
          <a:xfrm>
            <a:off x="5821680" y="2377440"/>
            <a:ext cx="5892800" cy="1051560"/>
          </a:xfrm>
          <a:prstGeom prst="roundRect">
            <a:avLst/>
          </a:prstGeom>
          <a:solidFill>
            <a:schemeClr val="accent5">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1600" b="1" dirty="0">
                <a:solidFill>
                  <a:schemeClr val="tx1"/>
                </a:solidFill>
                <a:latin typeface="Cambria" panose="02040503050406030204" pitchFamily="18" charset="0"/>
                <a:ea typeface="Cambria" panose="02040503050406030204" pitchFamily="18" charset="0"/>
              </a:rPr>
              <a:t>Clustering Coefficient</a:t>
            </a:r>
          </a:p>
          <a:p>
            <a:pPr marL="0" indent="0">
              <a:buNone/>
            </a:pPr>
            <a:endParaRPr lang="en-IN" sz="1600" b="1" dirty="0">
              <a:solidFill>
                <a:schemeClr val="tx1"/>
              </a:solidFill>
              <a:latin typeface="Cambria" panose="02040503050406030204" pitchFamily="18" charset="0"/>
              <a:ea typeface="Cambria" panose="02040503050406030204" pitchFamily="18" charset="0"/>
            </a:endParaRPr>
          </a:p>
          <a:p>
            <a:pPr marL="0" indent="0">
              <a:buNone/>
            </a:pPr>
            <a:r>
              <a:rPr lang="en-IN" sz="1600" dirty="0">
                <a:solidFill>
                  <a:schemeClr val="tx1"/>
                </a:solidFill>
                <a:latin typeface="Cambria" panose="02040503050406030204" pitchFamily="18" charset="0"/>
                <a:ea typeface="Cambria" panose="02040503050406030204" pitchFamily="18" charset="0"/>
              </a:rPr>
              <a:t>Determine how likely 2 proteins interact with each other</a:t>
            </a:r>
          </a:p>
        </p:txBody>
      </p:sp>
      <p:sp>
        <p:nvSpPr>
          <p:cNvPr id="11" name="Rectangle: Rounded Corners 10">
            <a:extLst>
              <a:ext uri="{FF2B5EF4-FFF2-40B4-BE49-F238E27FC236}">
                <a16:creationId xmlns:a16="http://schemas.microsoft.com/office/drawing/2014/main" id="{3F25DE94-F1CA-DFA6-5661-478357B6C4C4}"/>
              </a:ext>
            </a:extLst>
          </p:cNvPr>
          <p:cNvSpPr/>
          <p:nvPr/>
        </p:nvSpPr>
        <p:spPr>
          <a:xfrm>
            <a:off x="5821680" y="3799840"/>
            <a:ext cx="5892800" cy="1137920"/>
          </a:xfrm>
          <a:prstGeom prst="roundRect">
            <a:avLst/>
          </a:prstGeom>
          <a:solidFill>
            <a:schemeClr val="accent5">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1600" b="1" dirty="0">
                <a:solidFill>
                  <a:schemeClr val="tx1"/>
                </a:solidFill>
                <a:latin typeface="Cambria" panose="02040503050406030204" pitchFamily="18" charset="0"/>
                <a:ea typeface="Cambria" panose="02040503050406030204" pitchFamily="18" charset="0"/>
              </a:rPr>
              <a:t>Connected Component</a:t>
            </a:r>
          </a:p>
          <a:p>
            <a:pPr marL="0" indent="0">
              <a:buNone/>
            </a:pPr>
            <a:endParaRPr lang="en-IN" sz="1600" b="1" dirty="0">
              <a:solidFill>
                <a:schemeClr val="tx1"/>
              </a:solidFill>
              <a:latin typeface="Cambria" panose="02040503050406030204" pitchFamily="18" charset="0"/>
              <a:ea typeface="Cambria" panose="02040503050406030204" pitchFamily="18" charset="0"/>
            </a:endParaRPr>
          </a:p>
          <a:p>
            <a:pPr marL="0" indent="0">
              <a:buNone/>
            </a:pPr>
            <a:r>
              <a:rPr lang="en-IN" sz="1600" dirty="0">
                <a:solidFill>
                  <a:schemeClr val="tx1"/>
                </a:solidFill>
                <a:latin typeface="Cambria" panose="02040503050406030204" pitchFamily="18" charset="0"/>
                <a:ea typeface="Cambria" panose="02040503050406030204" pitchFamily="18" charset="0"/>
              </a:rPr>
              <a:t>Identify a group of protein that are directly or indirectly connected to each other</a:t>
            </a:r>
          </a:p>
        </p:txBody>
      </p:sp>
      <p:sp>
        <p:nvSpPr>
          <p:cNvPr id="12" name="Rectangle: Rounded Corners 11">
            <a:extLst>
              <a:ext uri="{FF2B5EF4-FFF2-40B4-BE49-F238E27FC236}">
                <a16:creationId xmlns:a16="http://schemas.microsoft.com/office/drawing/2014/main" id="{3B370046-1373-8063-C42D-7A8458804DAB}"/>
              </a:ext>
            </a:extLst>
          </p:cNvPr>
          <p:cNvSpPr/>
          <p:nvPr/>
        </p:nvSpPr>
        <p:spPr>
          <a:xfrm>
            <a:off x="388112" y="5394960"/>
            <a:ext cx="11326368" cy="1051560"/>
          </a:xfrm>
          <a:prstGeom prst="roundRect">
            <a:avLst/>
          </a:prstGeom>
          <a:solidFill>
            <a:schemeClr val="accent5">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1600" b="1" dirty="0">
                <a:solidFill>
                  <a:schemeClr val="tx1"/>
                </a:solidFill>
                <a:latin typeface="Cambria" panose="02040503050406030204" pitchFamily="18" charset="0"/>
                <a:ea typeface="Cambria" panose="02040503050406030204" pitchFamily="18" charset="0"/>
              </a:rPr>
              <a:t>Betweenness Centrality</a:t>
            </a:r>
          </a:p>
          <a:p>
            <a:pPr marL="0" indent="0">
              <a:buNone/>
            </a:pPr>
            <a:endParaRPr lang="en-IN" sz="1600" b="1" dirty="0">
              <a:solidFill>
                <a:schemeClr val="tx1"/>
              </a:solidFill>
              <a:latin typeface="Cambria" panose="02040503050406030204" pitchFamily="18" charset="0"/>
              <a:ea typeface="Cambria" panose="02040503050406030204" pitchFamily="18" charset="0"/>
            </a:endParaRPr>
          </a:p>
          <a:p>
            <a:pPr marL="0" indent="0">
              <a:buNone/>
            </a:pPr>
            <a:r>
              <a:rPr lang="en-IN" sz="1600" dirty="0">
                <a:solidFill>
                  <a:schemeClr val="tx1"/>
                </a:solidFill>
                <a:latin typeface="Cambria" panose="02040503050406030204" pitchFamily="18" charset="0"/>
                <a:ea typeface="Cambria" panose="02040503050406030204" pitchFamily="18" charset="0"/>
              </a:rPr>
              <a:t>Discover the protein that act as a critical mediator or bridge between different protein groups</a:t>
            </a:r>
          </a:p>
        </p:txBody>
      </p:sp>
    </p:spTree>
    <p:extLst>
      <p:ext uri="{BB962C8B-B14F-4D97-AF65-F5344CB8AC3E}">
        <p14:creationId xmlns:p14="http://schemas.microsoft.com/office/powerpoint/2010/main" val="44725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81DA-A1F6-EDC1-5EAB-804C90404152}"/>
              </a:ext>
            </a:extLst>
          </p:cNvPr>
          <p:cNvSpPr>
            <a:spLocks noGrp="1"/>
          </p:cNvSpPr>
          <p:nvPr>
            <p:ph type="title"/>
          </p:nvPr>
        </p:nvSpPr>
        <p:spPr>
          <a:xfrm>
            <a:off x="1117600" y="548640"/>
            <a:ext cx="5262880" cy="1117600"/>
          </a:xfrm>
        </p:spPr>
        <p:txBody>
          <a:bodyPr>
            <a:normAutofit/>
          </a:bodyPr>
          <a:lstStyle/>
          <a:p>
            <a:r>
              <a:rPr lang="en-IN" sz="3800" b="1" dirty="0">
                <a:latin typeface="Cambria" panose="02040503050406030204" pitchFamily="18" charset="0"/>
                <a:ea typeface="Cambria" panose="02040503050406030204" pitchFamily="18" charset="0"/>
              </a:rPr>
              <a:t>Page Rank Algorithm</a:t>
            </a:r>
          </a:p>
        </p:txBody>
      </p:sp>
      <p:sp>
        <p:nvSpPr>
          <p:cNvPr id="3" name="Content Placeholder 2">
            <a:extLst>
              <a:ext uri="{FF2B5EF4-FFF2-40B4-BE49-F238E27FC236}">
                <a16:creationId xmlns:a16="http://schemas.microsoft.com/office/drawing/2014/main" id="{D429B062-8FA5-540C-D79F-9B164368822C}"/>
              </a:ext>
            </a:extLst>
          </p:cNvPr>
          <p:cNvSpPr>
            <a:spLocks noGrp="1"/>
          </p:cNvSpPr>
          <p:nvPr>
            <p:ph idx="1"/>
          </p:nvPr>
        </p:nvSpPr>
        <p:spPr>
          <a:xfrm>
            <a:off x="599440" y="2133600"/>
            <a:ext cx="10861040" cy="2682240"/>
          </a:xfrm>
        </p:spPr>
        <p:txBody>
          <a:bodyPr>
            <a:normAutofit/>
          </a:bodyPr>
          <a:lstStyle/>
          <a:p>
            <a:pPr algn="l"/>
            <a:r>
              <a:rPr lang="en-US" sz="1800" b="0" i="0" dirty="0">
                <a:effectLst/>
                <a:latin typeface="Cambria" panose="02040503050406030204" pitchFamily="18" charset="0"/>
                <a:ea typeface="Cambria" panose="02040503050406030204" pitchFamily="18" charset="0"/>
              </a:rPr>
              <a:t>PageRank is an algorithm used to measure the importance or centrality of web pages in a network, particularly in the context of web search and ranking. </a:t>
            </a:r>
          </a:p>
          <a:p>
            <a:pPr algn="l"/>
            <a:r>
              <a:rPr lang="en-US" sz="1800" b="0" i="0" dirty="0">
                <a:effectLst/>
                <a:latin typeface="Cambria" panose="02040503050406030204" pitchFamily="18" charset="0"/>
                <a:ea typeface="Cambria" panose="02040503050406030204" pitchFamily="18" charset="0"/>
              </a:rPr>
              <a:t>The underlying principle of PageRank is that a page's importance is determined by the number and quality of other pages linking to it.</a:t>
            </a:r>
          </a:p>
          <a:p>
            <a:pPr algn="l"/>
            <a:r>
              <a:rPr lang="en-US" sz="1800" b="0" i="0" dirty="0">
                <a:effectLst/>
                <a:latin typeface="Cambria" panose="02040503050406030204" pitchFamily="18" charset="0"/>
                <a:ea typeface="Cambria" panose="02040503050406030204" pitchFamily="18" charset="0"/>
              </a:rPr>
              <a:t>The equation for calculating PageRank is as follows:</a:t>
            </a:r>
          </a:p>
          <a:p>
            <a:pPr marL="0" indent="0" algn="l">
              <a:buNone/>
            </a:pPr>
            <a:r>
              <a:rPr lang="en-US" sz="1800" b="0" i="0" dirty="0">
                <a:effectLst/>
                <a:latin typeface="Cambria" panose="02040503050406030204" pitchFamily="18" charset="0"/>
                <a:ea typeface="Cambria" panose="02040503050406030204" pitchFamily="18" charset="0"/>
              </a:rPr>
              <a:t>                                           PR(A) = (1 - d) /N + d * (PR(T1)/C(T1) + PR(T2)/C(T2) + ... + PR(Tn)/C(Tn))</a:t>
            </a:r>
          </a:p>
          <a:p>
            <a:pPr marL="0" indent="0">
              <a:buNone/>
            </a:pPr>
            <a:endParaRPr lang="en-IN" sz="1800" dirty="0">
              <a:latin typeface="Cambria" panose="02040503050406030204" pitchFamily="18" charset="0"/>
              <a:ea typeface="Cambria" panose="02040503050406030204" pitchFamily="18" charset="0"/>
            </a:endParaRPr>
          </a:p>
        </p:txBody>
      </p:sp>
      <p:sp>
        <p:nvSpPr>
          <p:cNvPr id="4" name="Rectangle: Rounded Corners 3">
            <a:extLst>
              <a:ext uri="{FF2B5EF4-FFF2-40B4-BE49-F238E27FC236}">
                <a16:creationId xmlns:a16="http://schemas.microsoft.com/office/drawing/2014/main" id="{1BB1EA80-9C39-498E-2B75-F9DD35E93ECF}"/>
              </a:ext>
            </a:extLst>
          </p:cNvPr>
          <p:cNvSpPr/>
          <p:nvPr/>
        </p:nvSpPr>
        <p:spPr>
          <a:xfrm>
            <a:off x="1625600" y="4815840"/>
            <a:ext cx="8605520" cy="1310640"/>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mbria" panose="02040503050406030204" pitchFamily="18" charset="0"/>
                <a:ea typeface="Cambria" panose="02040503050406030204" pitchFamily="18" charset="0"/>
              </a:rPr>
              <a:t>In the context of protein-protein interaction networks, PageRank can help identify proteins</a:t>
            </a:r>
          </a:p>
          <a:p>
            <a:pPr algn="ctr"/>
            <a:r>
              <a:rPr lang="en-US" sz="1600" dirty="0">
                <a:solidFill>
                  <a:schemeClr val="tx1"/>
                </a:solidFill>
                <a:latin typeface="Cambria" panose="02040503050406030204" pitchFamily="18" charset="0"/>
                <a:ea typeface="Cambria" panose="02040503050406030204" pitchFamily="18" charset="0"/>
              </a:rPr>
              <a:t>that have a higher importance or influence within the network. These proteins may serve </a:t>
            </a:r>
          </a:p>
          <a:p>
            <a:pPr algn="ctr"/>
            <a:r>
              <a:rPr lang="en-US" sz="1600" dirty="0">
                <a:solidFill>
                  <a:schemeClr val="tx1"/>
                </a:solidFill>
                <a:latin typeface="Cambria" panose="02040503050406030204" pitchFamily="18" charset="0"/>
                <a:ea typeface="Cambria" panose="02040503050406030204" pitchFamily="18" charset="0"/>
              </a:rPr>
              <a:t>as key connectors, linking different functional modules or pathways, or they may play </a:t>
            </a:r>
          </a:p>
          <a:p>
            <a:pPr algn="ctr"/>
            <a:r>
              <a:rPr lang="en-US" sz="1600" dirty="0">
                <a:solidFill>
                  <a:schemeClr val="tx1"/>
                </a:solidFill>
                <a:latin typeface="Cambria" panose="02040503050406030204" pitchFamily="18" charset="0"/>
                <a:ea typeface="Cambria" panose="02040503050406030204" pitchFamily="18" charset="0"/>
              </a:rPr>
              <a:t>critical roles in the overall structure and dynamics of the network.</a:t>
            </a:r>
            <a:endParaRPr lang="en-IN" sz="16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1782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C4A2-9E51-A84C-F6AD-ABC9F86D729E}"/>
              </a:ext>
            </a:extLst>
          </p:cNvPr>
          <p:cNvSpPr>
            <a:spLocks noGrp="1"/>
          </p:cNvSpPr>
          <p:nvPr>
            <p:ph type="title"/>
          </p:nvPr>
        </p:nvSpPr>
        <p:spPr>
          <a:xfrm>
            <a:off x="3581400" y="1938528"/>
            <a:ext cx="5613400" cy="2990088"/>
          </a:xfrm>
        </p:spPr>
        <p:txBody>
          <a:bodyPr/>
          <a:lstStyle/>
          <a:p>
            <a:r>
              <a:rPr lang="en-IN" dirty="0">
                <a:latin typeface="Castellar" panose="020A0402060406010301" pitchFamily="18" charset="0"/>
              </a:rPr>
              <a:t>Thankyou </a:t>
            </a:r>
          </a:p>
        </p:txBody>
      </p:sp>
    </p:spTree>
    <p:extLst>
      <p:ext uri="{BB962C8B-B14F-4D97-AF65-F5344CB8AC3E}">
        <p14:creationId xmlns:p14="http://schemas.microsoft.com/office/powerpoint/2010/main" val="21425583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1105</TotalTime>
  <Words>402</Words>
  <Application>Microsoft Office PowerPoint</Application>
  <PresentationFormat>Widescreen</PresentationFormat>
  <Paragraphs>43</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Avenir Next LT Pro</vt:lpstr>
      <vt:lpstr>Calibri</vt:lpstr>
      <vt:lpstr>Cambria</vt:lpstr>
      <vt:lpstr>Castellar</vt:lpstr>
      <vt:lpstr>Segoe UI</vt:lpstr>
      <vt:lpstr>Wingdings</vt:lpstr>
      <vt:lpstr>AccentBoxVTI</vt:lpstr>
      <vt:lpstr>Networks and Spectral Graph Theory</vt:lpstr>
      <vt:lpstr>Introduction</vt:lpstr>
      <vt:lpstr>Dataset</vt:lpstr>
      <vt:lpstr>Queries</vt:lpstr>
      <vt:lpstr>Page Rank Algorithm</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 Protein Interaction In Budding Yeast</dc:title>
  <dc:creator>Ardra S Raj</dc:creator>
  <cp:lastModifiedBy>Ardra S Raj</cp:lastModifiedBy>
  <cp:revision>1</cp:revision>
  <dcterms:created xsi:type="dcterms:W3CDTF">2023-06-18T10:44:10Z</dcterms:created>
  <dcterms:modified xsi:type="dcterms:W3CDTF">2023-09-02T12:09:22Z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