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ndara" panose="020E0502030303020204" pitchFamily="34" charset="0"/>
      <p:regular r:id="rId9"/>
      <p:bold r:id="rId10"/>
      <p:italic r:id="rId11"/>
      <p:boldItalic r:id="rId12"/>
    </p:embeddedFont>
    <p:embeddedFont>
      <p:font typeface="Domine" panose="02040503040403060204"/>
      <p:regular r:id="rId13"/>
    </p:embeddedFont>
  </p:embeddedFontLst>
  <p:custDataLst>
    <p:tags r:id="rId14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F2DCDB"/>
    <a:srgbClr val="82302E"/>
    <a:srgbClr val="F7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70899-A043-4ED4-9AF5-37C0CCC6B731}" v="1" dt="2023-09-02T12:07:47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 varScale="1">
        <p:scale>
          <a:sx n="13" d="100"/>
          <a:sy n="13" d="100"/>
        </p:scale>
        <p:origin x="1628" y="28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ra S Raj" userId="ddb8a0bff390c721" providerId="LiveId" clId="{0EA70899-A043-4ED4-9AF5-37C0CCC6B731}"/>
    <pc:docChg chg="custSel modSld">
      <pc:chgData name="Ardra S Raj" userId="ddb8a0bff390c721" providerId="LiveId" clId="{0EA70899-A043-4ED4-9AF5-37C0CCC6B731}" dt="2023-09-02T12:07:50.799" v="4" actId="14100"/>
      <pc:docMkLst>
        <pc:docMk/>
      </pc:docMkLst>
      <pc:sldChg chg="delSp modSp mod">
        <pc:chgData name="Ardra S Raj" userId="ddb8a0bff390c721" providerId="LiveId" clId="{0EA70899-A043-4ED4-9AF5-37C0CCC6B731}" dt="2023-09-02T12:07:50.799" v="4" actId="14100"/>
        <pc:sldMkLst>
          <pc:docMk/>
          <pc:sldMk cId="4128123355" sldId="263"/>
        </pc:sldMkLst>
        <pc:spChg chg="mod">
          <ac:chgData name="Ardra S Raj" userId="ddb8a0bff390c721" providerId="LiveId" clId="{0EA70899-A043-4ED4-9AF5-37C0CCC6B731}" dt="2023-09-02T12:07:50.799" v="4" actId="14100"/>
          <ac:spMkLst>
            <pc:docMk/>
            <pc:sldMk cId="4128123355" sldId="263"/>
            <ac:spMk id="51" creationId="{EE7A5C51-35F0-4B71-992D-43D344D16C04}"/>
          </ac:spMkLst>
        </pc:spChg>
        <pc:spChg chg="del mod">
          <ac:chgData name="Ardra S Raj" userId="ddb8a0bff390c721" providerId="LiveId" clId="{0EA70899-A043-4ED4-9AF5-37C0CCC6B731}" dt="2023-09-02T12:07:45.303" v="2" actId="478"/>
          <ac:spMkLst>
            <pc:docMk/>
            <pc:sldMk cId="4128123355" sldId="263"/>
            <ac:spMk id="58" creationId="{1F3AA395-C058-4F87-B3A3-A8A8BC543EF9}"/>
          </ac:spMkLst>
        </pc:spChg>
        <pc:picChg chg="del">
          <ac:chgData name="Ardra S Raj" userId="ddb8a0bff390c721" providerId="LiveId" clId="{0EA70899-A043-4ED4-9AF5-37C0CCC6B731}" dt="2023-09-02T12:07:47.068" v="3" actId="478"/>
          <ac:picMkLst>
            <pc:docMk/>
            <pc:sldMk cId="4128123355" sldId="263"/>
            <ac:picMk id="2" creationId="{6845FBDC-E9B3-4FD2-2398-7791A9EC9F58}"/>
          </ac:picMkLst>
        </pc:picChg>
        <pc:picChg chg="mod">
          <ac:chgData name="Ardra S Raj" userId="ddb8a0bff390c721" providerId="LiveId" clId="{0EA70899-A043-4ED4-9AF5-37C0CCC6B731}" dt="2023-08-18T12:31:00.013" v="0" actId="1076"/>
          <ac:picMkLst>
            <pc:docMk/>
            <pc:sldMk cId="4128123355" sldId="263"/>
            <ac:picMk id="17" creationId="{3E7064E3-D818-7514-BA81-D704E71B7D28}"/>
          </ac:picMkLst>
        </pc:picChg>
      </pc:sldChg>
    </pc:docChg>
  </pc:docChgLst>
  <pc:docChgLst>
    <pc:chgData name="Ardra S Raj" userId="ddb8a0bff390c721" providerId="LiveId" clId="{E6AAF136-9B66-416D-811C-19B3C2B76C60}"/>
    <pc:docChg chg="undo custSel modSld">
      <pc:chgData name="Ardra S Raj" userId="ddb8a0bff390c721" providerId="LiveId" clId="{E6AAF136-9B66-416D-811C-19B3C2B76C60}" dt="2023-06-15T18:37:18.241" v="153" actId="20577"/>
      <pc:docMkLst>
        <pc:docMk/>
      </pc:docMkLst>
      <pc:sldChg chg="addSp delSp modSp mod">
        <pc:chgData name="Ardra S Raj" userId="ddb8a0bff390c721" providerId="LiveId" clId="{E6AAF136-9B66-416D-811C-19B3C2B76C60}" dt="2023-06-15T18:37:18.241" v="153" actId="20577"/>
        <pc:sldMkLst>
          <pc:docMk/>
          <pc:sldMk cId="4128123355" sldId="263"/>
        </pc:sldMkLst>
        <pc:graphicFrameChg chg="mod modGraphic">
          <ac:chgData name="Ardra S Raj" userId="ddb8a0bff390c721" providerId="LiveId" clId="{E6AAF136-9B66-416D-811C-19B3C2B76C60}" dt="2023-06-15T17:46:46.886" v="114" actId="12"/>
          <ac:graphicFrameMkLst>
            <pc:docMk/>
            <pc:sldMk cId="4128123355" sldId="263"/>
            <ac:graphicFrameMk id="8" creationId="{10355398-BD14-4E2C-D9A2-5C10A9293EC6}"/>
          </ac:graphicFrameMkLst>
        </pc:graphicFrameChg>
        <pc:graphicFrameChg chg="modGraphic">
          <ac:chgData name="Ardra S Raj" userId="ddb8a0bff390c721" providerId="LiveId" clId="{E6AAF136-9B66-416D-811C-19B3C2B76C60}" dt="2023-06-15T18:37:18.241" v="153" actId="20577"/>
          <ac:graphicFrameMkLst>
            <pc:docMk/>
            <pc:sldMk cId="4128123355" sldId="263"/>
            <ac:graphicFrameMk id="9" creationId="{C918441F-E70F-EA75-BED7-A74E38332994}"/>
          </ac:graphicFrameMkLst>
        </pc:graphicFrameChg>
        <pc:graphicFrameChg chg="mod">
          <ac:chgData name="Ardra S Raj" userId="ddb8a0bff390c721" providerId="LiveId" clId="{E6AAF136-9B66-416D-811C-19B3C2B76C60}" dt="2023-06-15T17:06:31.124" v="31" actId="1076"/>
          <ac:graphicFrameMkLst>
            <pc:docMk/>
            <pc:sldMk cId="4128123355" sldId="263"/>
            <ac:graphicFrameMk id="10" creationId="{7C84D90E-F440-7CF2-89F5-38F0FFF6A428}"/>
          </ac:graphicFrameMkLst>
        </pc:graphicFrameChg>
        <pc:graphicFrameChg chg="mod modGraphic">
          <ac:chgData name="Ardra S Raj" userId="ddb8a0bff390c721" providerId="LiveId" clId="{E6AAF136-9B66-416D-811C-19B3C2B76C60}" dt="2023-06-15T16:42:16.377" v="19" actId="14100"/>
          <ac:graphicFrameMkLst>
            <pc:docMk/>
            <pc:sldMk cId="4128123355" sldId="263"/>
            <ac:graphicFrameMk id="13" creationId="{FA198021-E15B-B644-33D4-89707F15C6DB}"/>
          </ac:graphicFrameMkLst>
        </pc:graphicFrameChg>
        <pc:picChg chg="mod">
          <ac:chgData name="Ardra S Raj" userId="ddb8a0bff390c721" providerId="LiveId" clId="{E6AAF136-9B66-416D-811C-19B3C2B76C60}" dt="2023-06-15T17:16:15.427" v="35" actId="1076"/>
          <ac:picMkLst>
            <pc:docMk/>
            <pc:sldMk cId="4128123355" sldId="263"/>
            <ac:picMk id="2" creationId="{6845FBDC-E9B3-4FD2-2398-7791A9EC9F58}"/>
          </ac:picMkLst>
        </pc:picChg>
        <pc:picChg chg="del">
          <ac:chgData name="Ardra S Raj" userId="ddb8a0bff390c721" providerId="LiveId" clId="{E6AAF136-9B66-416D-811C-19B3C2B76C60}" dt="2023-06-15T17:16:12.617" v="34" actId="478"/>
          <ac:picMkLst>
            <pc:docMk/>
            <pc:sldMk cId="4128123355" sldId="263"/>
            <ac:picMk id="3" creationId="{98E6ABA2-F800-8741-42AB-31E5A66154DA}"/>
          </ac:picMkLst>
        </pc:picChg>
        <pc:picChg chg="del">
          <ac:chgData name="Ardra S Raj" userId="ddb8a0bff390c721" providerId="LiveId" clId="{E6AAF136-9B66-416D-811C-19B3C2B76C60}" dt="2023-06-15T16:43:46.910" v="20" actId="478"/>
          <ac:picMkLst>
            <pc:docMk/>
            <pc:sldMk cId="4128123355" sldId="263"/>
            <ac:picMk id="5" creationId="{1BBD757B-FC22-D0F0-D985-BE7374635F34}"/>
          </ac:picMkLst>
        </pc:picChg>
        <pc:picChg chg="add mod">
          <ac:chgData name="Ardra S Raj" userId="ddb8a0bff390c721" providerId="LiveId" clId="{E6AAF136-9B66-416D-811C-19B3C2B76C60}" dt="2023-06-15T16:44:01.634" v="27" actId="1076"/>
          <ac:picMkLst>
            <pc:docMk/>
            <pc:sldMk cId="4128123355" sldId="263"/>
            <ac:picMk id="12" creationId="{A6CFAFF8-8ADC-DD7C-FA98-C11E4F021EA7}"/>
          </ac:picMkLst>
        </pc:picChg>
        <pc:picChg chg="mod">
          <ac:chgData name="Ardra S Raj" userId="ddb8a0bff390c721" providerId="LiveId" clId="{E6AAF136-9B66-416D-811C-19B3C2B76C60}" dt="2023-06-15T17:18:06.052" v="39" actId="14100"/>
          <ac:picMkLst>
            <pc:docMk/>
            <pc:sldMk cId="4128123355" sldId="263"/>
            <ac:picMk id="17" creationId="{3E7064E3-D818-7514-BA81-D704E71B7D28}"/>
          </ac:picMkLst>
        </pc:picChg>
        <pc:picChg chg="mod">
          <ac:chgData name="Ardra S Raj" userId="ddb8a0bff390c721" providerId="LiveId" clId="{E6AAF136-9B66-416D-811C-19B3C2B76C60}" dt="2023-06-15T17:18:10.847" v="40" actId="14100"/>
          <ac:picMkLst>
            <pc:docMk/>
            <pc:sldMk cId="4128123355" sldId="263"/>
            <ac:picMk id="19" creationId="{61CDC565-BF7B-C33C-CE5E-10FD9050A2AE}"/>
          </ac:picMkLst>
        </pc:picChg>
      </pc:sldChg>
    </pc:docChg>
  </pc:docChgLst>
  <pc:docChgLst>
    <pc:chgData name="Ardra S Raj" userId="ddb8a0bff390c721" providerId="LiveId" clId="{096BA7F0-54C0-48DB-A40B-EDBB48346D26}"/>
    <pc:docChg chg="undo custSel modSld">
      <pc:chgData name="Ardra S Raj" userId="ddb8a0bff390c721" providerId="LiveId" clId="{096BA7F0-54C0-48DB-A40B-EDBB48346D26}" dt="2023-06-16T15:20:21.227" v="41" actId="20577"/>
      <pc:docMkLst>
        <pc:docMk/>
      </pc:docMkLst>
      <pc:sldChg chg="addSp delSp modSp mod">
        <pc:chgData name="Ardra S Raj" userId="ddb8a0bff390c721" providerId="LiveId" clId="{096BA7F0-54C0-48DB-A40B-EDBB48346D26}" dt="2023-06-16T15:20:21.227" v="41" actId="20577"/>
        <pc:sldMkLst>
          <pc:docMk/>
          <pc:sldMk cId="4128123355" sldId="263"/>
        </pc:sldMkLst>
        <pc:graphicFrameChg chg="modGraphic">
          <ac:chgData name="Ardra S Raj" userId="ddb8a0bff390c721" providerId="LiveId" clId="{096BA7F0-54C0-48DB-A40B-EDBB48346D26}" dt="2023-06-16T15:20:21.227" v="41" actId="20577"/>
          <ac:graphicFrameMkLst>
            <pc:docMk/>
            <pc:sldMk cId="4128123355" sldId="263"/>
            <ac:graphicFrameMk id="9" creationId="{C918441F-E70F-EA75-BED7-A74E38332994}"/>
          </ac:graphicFrameMkLst>
        </pc:graphicFrameChg>
        <pc:picChg chg="add del mod">
          <ac:chgData name="Ardra S Raj" userId="ddb8a0bff390c721" providerId="LiveId" clId="{096BA7F0-54C0-48DB-A40B-EDBB48346D26}" dt="2023-06-16T02:22:47.083" v="11" actId="931"/>
          <ac:picMkLst>
            <pc:docMk/>
            <pc:sldMk cId="4128123355" sldId="263"/>
            <ac:picMk id="5" creationId="{5FF64FC7-A43D-C443-2D75-4C4B4E2FC2BF}"/>
          </ac:picMkLst>
        </pc:picChg>
        <pc:picChg chg="add mod">
          <ac:chgData name="Ardra S Raj" userId="ddb8a0bff390c721" providerId="LiveId" clId="{096BA7F0-54C0-48DB-A40B-EDBB48346D26}" dt="2023-06-16T15:19:41.276" v="36" actId="1076"/>
          <ac:picMkLst>
            <pc:docMk/>
            <pc:sldMk cId="4128123355" sldId="263"/>
            <ac:picMk id="5" creationId="{CDC968FB-B903-85B6-8962-29C7D5D78D61}"/>
          </ac:picMkLst>
        </pc:picChg>
        <pc:picChg chg="add mod">
          <ac:chgData name="Ardra S Raj" userId="ddb8a0bff390c721" providerId="LiveId" clId="{096BA7F0-54C0-48DB-A40B-EDBB48346D26}" dt="2023-06-16T02:23:21.726" v="21" actId="14100"/>
          <ac:picMkLst>
            <pc:docMk/>
            <pc:sldMk cId="4128123355" sldId="263"/>
            <ac:picMk id="14" creationId="{807F245F-7253-E62A-90CA-FACD182D14EF}"/>
          </ac:picMkLst>
        </pc:picChg>
        <pc:picChg chg="mod modCrop">
          <ac:chgData name="Ardra S Raj" userId="ddb8a0bff390c721" providerId="LiveId" clId="{096BA7F0-54C0-48DB-A40B-EDBB48346D26}" dt="2023-06-16T02:23:53.420" v="29" actId="1076"/>
          <ac:picMkLst>
            <pc:docMk/>
            <pc:sldMk cId="4128123355" sldId="263"/>
            <ac:picMk id="15" creationId="{23E9CBD4-E7ED-FA78-7ACF-60669B0001E8}"/>
          </ac:picMkLst>
        </pc:picChg>
        <pc:picChg chg="del">
          <ac:chgData name="Ardra S Raj" userId="ddb8a0bff390c721" providerId="LiveId" clId="{096BA7F0-54C0-48DB-A40B-EDBB48346D26}" dt="2023-06-16T15:19:24.517" v="30" actId="478"/>
          <ac:picMkLst>
            <pc:docMk/>
            <pc:sldMk cId="4128123355" sldId="263"/>
            <ac:picMk id="16" creationId="{F806E9E5-55B9-7DF5-3ED6-87DE9F555BB1}"/>
          </ac:picMkLst>
        </pc:picChg>
        <pc:picChg chg="add del mod">
          <ac:chgData name="Ardra S Raj" userId="ddb8a0bff390c721" providerId="LiveId" clId="{096BA7F0-54C0-48DB-A40B-EDBB48346D26}" dt="2023-06-16T02:23:44.273" v="28" actId="14100"/>
          <ac:picMkLst>
            <pc:docMk/>
            <pc:sldMk cId="4128123355" sldId="263"/>
            <ac:picMk id="17" creationId="{3E7064E3-D818-7514-BA81-D704E71B7D28}"/>
          </ac:picMkLst>
        </pc:picChg>
        <pc:picChg chg="del">
          <ac:chgData name="Ardra S Raj" userId="ddb8a0bff390c721" providerId="LiveId" clId="{096BA7F0-54C0-48DB-A40B-EDBB48346D26}" dt="2023-06-16T02:22:53.163" v="16" actId="478"/>
          <ac:picMkLst>
            <pc:docMk/>
            <pc:sldMk cId="4128123355" sldId="263"/>
            <ac:picMk id="19" creationId="{61CDC565-BF7B-C33C-CE5E-10FD9050A2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-237836"/>
            <a:ext cx="43891200" cy="5175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/>
            </a:defPPr>
          </a:lstStyle>
          <a:p>
            <a:pPr algn="ctr"/>
            <a:endParaRPr lang="en-US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6146800" y="1992667"/>
            <a:ext cx="30327600" cy="1919568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dirty="0">
                <a:solidFill>
                  <a:srgbClr val="383838"/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Tic - Tac -Toe Using Q-Learning Approach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577882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939839" y="153475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768561" y="81502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3A45620-4722-EF0F-C516-E484C7B3B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2287"/>
              </p:ext>
            </p:extLst>
          </p:nvPr>
        </p:nvGraphicFramePr>
        <p:xfrm>
          <a:off x="853439" y="5341756"/>
          <a:ext cx="11943225" cy="8272644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1943225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361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5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</a:p>
                  </a:txBody>
                  <a:tcPr>
                    <a:solidFill>
                      <a:srgbClr val="823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6911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an AI agent capable of playing the game of Tic-Tac-Toe using Q – Learning.</a:t>
                      </a:r>
                    </a:p>
                    <a:p>
                      <a:pPr algn="l"/>
                      <a:endParaRPr lang="en-IN" sz="5000" b="0" dirty="0">
                        <a:latin typeface="Candara" panose="020E0502030303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Q-learning is a is a model-free, </a:t>
                      </a:r>
                    </a:p>
                    <a:p>
                      <a:pPr algn="l"/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off-policy algorithm, that</a:t>
                      </a:r>
                    </a:p>
                    <a:p>
                      <a:pPr algn="l"/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enable an agent to learn </a:t>
                      </a:r>
                    </a:p>
                    <a:p>
                      <a:pPr algn="l"/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optimal action selection policy </a:t>
                      </a:r>
                    </a:p>
                    <a:p>
                      <a:pPr algn="l"/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 interacting with environment. </a:t>
                      </a:r>
                    </a:p>
                  </a:txBody>
                  <a:tcP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5BFB1B-44A7-E7A4-6603-710F287C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13637"/>
              </p:ext>
            </p:extLst>
          </p:nvPr>
        </p:nvGraphicFramePr>
        <p:xfrm>
          <a:off x="853437" y="13614400"/>
          <a:ext cx="11943228" cy="18219017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1943228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083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Formulate The Problem As MDP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17102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1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: Board state of player , which is a 3 x3 grid (- , X , 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5000" b="0" dirty="0">
                        <a:latin typeface="Candara" panose="020E0502030303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1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: Available position for player to make move ( E g : (1,2),(2,0),(2,1))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the first time action will be random.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From the next, action with highest Q-value is taken, to maximize expected reward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5000" b="0" dirty="0">
                        <a:latin typeface="Candara" panose="020E0502030303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1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Transition Probability </a:t>
                      </a: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Probability of transition from 1 state to other.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action taken by player results in a new state. Thus it is not defined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5000" b="0" dirty="0">
                        <a:latin typeface="Candara" panose="020E0502030303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1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Reward </a:t>
                      </a: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Feedback that agent receives after taking an action  (1 if win, 0 if loss, 0.5 if tie)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5000" b="0" dirty="0">
                        <a:latin typeface="Candara" panose="020E0502030303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5000" b="1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Discount Factor </a:t>
                      </a: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determine importance of future reward compared to immediate reward </a:t>
                      </a:r>
                    </a:p>
                  </a:txBody>
                  <a:tcP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355398-BD14-4E2C-D9A2-5C10A929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0414"/>
              </p:ext>
            </p:extLst>
          </p:nvPr>
        </p:nvGraphicFramePr>
        <p:xfrm>
          <a:off x="13476873" y="5341755"/>
          <a:ext cx="16728808" cy="6687685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6728808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262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5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Methodology</a:t>
                      </a:r>
                    </a:p>
                  </a:txBody>
                  <a:tcPr>
                    <a:solidFill>
                      <a:srgbClr val="823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5396295">
                <a:tc>
                  <a:txBody>
                    <a:bodyPr/>
                    <a:lstStyle/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Setting Up the Game by creating board and defining players (X and O)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Q-table is initialized to store Q values of state-action pair.</a:t>
                      </a:r>
                    </a:p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Functions are defined to display current board state,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to check if game is over by examining the rows (check if all elements are same and none of cell is empty) , columns and diagonals for a winning condition or a draw.</a:t>
                      </a:r>
                    </a:p>
                  </a:txBody>
                  <a:tcP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918441F-E70F-EA75-BED7-A74E3833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72497"/>
              </p:ext>
            </p:extLst>
          </p:nvPr>
        </p:nvGraphicFramePr>
        <p:xfrm>
          <a:off x="13476872" y="12433538"/>
          <a:ext cx="16728809" cy="13959967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6728809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0792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8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Defining Q-Learning Algorithm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121197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 each episode,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1) Game starts with empty board and a randomly chosen starting player.</a:t>
                      </a:r>
                    </a:p>
                    <a:p>
                      <a:pPr marL="0" indent="0">
                        <a:buNone/>
                      </a:pPr>
                      <a:endParaRPr lang="en-US" sz="50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2) Agent choose action based on current state using Epsilon greedy strategy which balance exploration (choosing random action) and exploitation (choose action with high Q-value)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43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Q(</a:t>
                      </a:r>
                      <a:r>
                        <a:rPr lang="en-US" sz="43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state,action</a:t>
                      </a:r>
                      <a:r>
                        <a:rPr lang="en-US" sz="43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) = R(state, action)+ learning rate*max(next state, all action)</a:t>
                      </a:r>
                    </a:p>
                    <a:p>
                      <a:pPr marL="0" indent="0">
                        <a:buNone/>
                      </a:pPr>
                      <a:endParaRPr lang="en-US" sz="4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3)The agent make move by updating the board based on chosen action.</a:t>
                      </a:r>
                    </a:p>
                    <a:p>
                      <a:pPr marL="0" indent="0">
                        <a:buNone/>
                      </a:pPr>
                      <a:endParaRPr lang="en-US" sz="50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5)If the game is over Q-table is updated with final reward based on game outcome.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 If game is not over, Q table is updated based on immediate reward and next state.</a:t>
                      </a:r>
                      <a:endParaRPr lang="en-IN" sz="50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C84D90E-F440-7CF2-89F5-38F0FFF6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18469"/>
              </p:ext>
            </p:extLst>
          </p:nvPr>
        </p:nvGraphicFramePr>
        <p:xfrm>
          <a:off x="30820216" y="5341754"/>
          <a:ext cx="12358863" cy="21351757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2358863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585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5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</a:t>
                      </a:r>
                    </a:p>
                  </a:txBody>
                  <a:tcPr>
                    <a:solidFill>
                      <a:srgbClr val="823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19766123">
                <a:tc>
                  <a:txBody>
                    <a:bodyPr/>
                    <a:lstStyle/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4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5400" b="0" dirty="0">
                          <a:latin typeface="Candara" panose="020E0502030303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 </a:t>
                      </a:r>
                      <a:r>
                        <a:rPr lang="en-US" sz="5000" b="0" i="0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After training for 10,000 episodes, the  agent has learned to play Tic-Tac-Toe effectively using Q-learning. </a:t>
                      </a: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i="0" kern="1200" dirty="0">
                        <a:solidFill>
                          <a:schemeClr val="dk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i="0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It develop a strategy to make intelligent moves based on the current board state and maximize its chances of winning or drawing the game.</a:t>
                      </a:r>
                      <a:endParaRPr lang="en-IN" sz="50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A198021-E15B-B644-33D4-89707F15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5551"/>
              </p:ext>
            </p:extLst>
          </p:nvPr>
        </p:nvGraphicFramePr>
        <p:xfrm>
          <a:off x="30820217" y="27158690"/>
          <a:ext cx="12358863" cy="504958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2358863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084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3933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"Reinforcement Learning: Tic Tac Toe" by Charles L. Isbell et al.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0" b="0" dirty="0">
                        <a:latin typeface="Candara" panose="020E0502030303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 implementation of Q-Learning for Tic-Tac-Toe" by Samuel Arzt -  Repository</a:t>
                      </a:r>
                    </a:p>
                  </a:txBody>
                  <a:tcP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B8F7D0-A047-7DF7-826A-2EB1DA90D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28388"/>
              </p:ext>
            </p:extLst>
          </p:nvPr>
        </p:nvGraphicFramePr>
        <p:xfrm>
          <a:off x="13411200" y="26318752"/>
          <a:ext cx="16794479" cy="5882259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40000"/>
                    <a:lumOff val="60000"/>
                  </a:schemeClr>
                </a:solidFill>
                <a:tableStyleId>{7DF18680-E054-41AD-8BC1-D1AEF772440D}</a:tableStyleId>
              </a:tblPr>
              <a:tblGrid>
                <a:gridCol w="16794479">
                  <a:extLst>
                    <a:ext uri="{9D8B030D-6E8A-4147-A177-3AD203B41FA5}">
                      <a16:colId xmlns:a16="http://schemas.microsoft.com/office/drawing/2014/main" val="2214535593"/>
                    </a:ext>
                  </a:extLst>
                </a:gridCol>
              </a:tblGrid>
              <a:tr h="1116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5500" b="0" dirty="0">
                          <a:latin typeface="Candara" panose="020E0502030303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Conclusion</a:t>
                      </a:r>
                    </a:p>
                  </a:txBody>
                  <a:tcPr>
                    <a:solidFill>
                      <a:srgbClr val="823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6269"/>
                  </a:ext>
                </a:extLst>
              </a:tr>
              <a:tr h="4271850">
                <a:tc>
                  <a:txBody>
                    <a:bodyPr/>
                    <a:lstStyle/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i="0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Agent Learns an optimal policy to play tic-tac-toe</a:t>
                      </a: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i="0" kern="1200" dirty="0">
                        <a:solidFill>
                          <a:schemeClr val="dk1"/>
                        </a:solidFill>
                        <a:effectLst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i="0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Through interactions with the environment and updating the Q-table, the agent improves its performance over time and learns to make intelligent decisions to win or draw the game.</a:t>
                      </a:r>
                    </a:p>
                    <a:p>
                      <a:pPr marL="0" marR="0" lvl="0" indent="0" algn="l" defTabSz="43890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5000" b="0" dirty="0">
                        <a:latin typeface="Candara" panose="020E050203030302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443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3E9CBD4-E7ED-FA78-7ACF-60669B000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0002" r="37821" b="1"/>
          <a:stretch/>
        </p:blipFill>
        <p:spPr>
          <a:xfrm>
            <a:off x="38099364" y="14033918"/>
            <a:ext cx="4578195" cy="44812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7064E3-D818-7514-BA81-D704E71B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478" y="7536834"/>
            <a:ext cx="4318682" cy="4643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CFAFF8-8ADC-DD7C-FA98-C11E4F021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76" y="8982110"/>
            <a:ext cx="2977663" cy="27813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F245F-7253-E62A-90CA-FACD182D1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006" y="7274924"/>
            <a:ext cx="5981568" cy="1124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968FB-B903-85B6-8962-29C7D5D78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9006" y="18805525"/>
            <a:ext cx="9144001" cy="8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496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Candara</vt:lpstr>
      <vt:lpstr>Arial</vt:lpstr>
      <vt:lpstr>Calibri</vt:lpstr>
      <vt:lpstr>Domine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Ardra S Raj</cp:lastModifiedBy>
  <cp:revision>72</cp:revision>
  <dcterms:modified xsi:type="dcterms:W3CDTF">2023-09-02T12:07:54Z</dcterms:modified>
  <cp:category>science research poster</cp:category>
</cp:coreProperties>
</file>