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verag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verag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14c132a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14c132a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14c132a5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14c132a5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14c132a5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14c132a5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14c132a5e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14c132a5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14c132a5e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14c132a5e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123b0a9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3123b0a9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8925"/>
            <a:ext cx="9144000" cy="315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293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Java Framework</a:t>
            </a:r>
            <a:endParaRPr b="1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Framework is a collection of predefined classes and functions that is used to process input, manage hardware devices, interact with the system software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Framework provides basic structure of your application </a:t>
            </a:r>
            <a:r>
              <a:rPr b="1" lang="en-GB"/>
              <a:t>( Angular, Spring, Spring Boot, hibernate etc..)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Tools help us to develop our application </a:t>
            </a:r>
            <a:r>
              <a:rPr b="1" lang="en-GB"/>
              <a:t>(Maven , Gradle etc.)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485600" y="460500"/>
            <a:ext cx="5914200" cy="4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720">
                <a:solidFill>
                  <a:srgbClr val="38761D"/>
                </a:solidFill>
              </a:rPr>
              <a:t>Advantages</a:t>
            </a:r>
            <a:r>
              <a:rPr lang="en-GB" sz="2720">
                <a:solidFill>
                  <a:srgbClr val="38761D"/>
                </a:solidFill>
              </a:rPr>
              <a:t> </a:t>
            </a:r>
            <a:r>
              <a:rPr b="1" lang="en-GB" sz="2720">
                <a:solidFill>
                  <a:srgbClr val="38761D"/>
                </a:solidFill>
              </a:rPr>
              <a:t> </a:t>
            </a:r>
            <a:r>
              <a:rPr b="1" lang="en-GB" sz="2720"/>
              <a:t>&amp;   </a:t>
            </a:r>
            <a:r>
              <a:rPr b="1" lang="en-GB" sz="2720">
                <a:solidFill>
                  <a:srgbClr val="980000"/>
                </a:solidFill>
              </a:rPr>
              <a:t>Disadvantages </a:t>
            </a:r>
            <a:endParaRPr b="1" sz="2720">
              <a:solidFill>
                <a:srgbClr val="980000"/>
              </a:solidFill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322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Char char="●"/>
            </a:pPr>
            <a:r>
              <a:rPr b="1" lang="en-GB" sz="2000">
                <a:solidFill>
                  <a:srgbClr val="38761D"/>
                </a:solidFill>
              </a:rPr>
              <a:t>Efficiency</a:t>
            </a:r>
            <a:endParaRPr b="1" sz="2000">
              <a:solidFill>
                <a:srgbClr val="38761D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Char char="●"/>
            </a:pPr>
            <a:r>
              <a:rPr b="1" lang="en-GB" sz="2000">
                <a:solidFill>
                  <a:srgbClr val="38761D"/>
                </a:solidFill>
              </a:rPr>
              <a:t>  Security</a:t>
            </a:r>
            <a:endParaRPr b="1" sz="2000">
              <a:solidFill>
                <a:srgbClr val="38761D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Char char="●"/>
            </a:pPr>
            <a:r>
              <a:rPr b="1" lang="en-GB" sz="2000">
                <a:solidFill>
                  <a:srgbClr val="38761D"/>
                </a:solidFill>
              </a:rPr>
              <a:t>   Expense</a:t>
            </a:r>
            <a:endParaRPr b="1" sz="2000">
              <a:solidFill>
                <a:srgbClr val="38761D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Char char="●"/>
            </a:pPr>
            <a:r>
              <a:rPr b="1" lang="en-GB" sz="2000">
                <a:solidFill>
                  <a:srgbClr val="38761D"/>
                </a:solidFill>
              </a:rPr>
              <a:t>   Support</a:t>
            </a:r>
            <a:endParaRPr b="1" sz="2000">
              <a:solidFill>
                <a:srgbClr val="38761D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79648" l="43344" r="44812" t="5298"/>
          <a:stretch/>
        </p:blipFill>
        <p:spPr>
          <a:xfrm>
            <a:off x="2385700" y="1217775"/>
            <a:ext cx="623001" cy="353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53818" l="56687" r="33607" t="29605"/>
          <a:stretch/>
        </p:blipFill>
        <p:spPr>
          <a:xfrm>
            <a:off x="2423700" y="1858700"/>
            <a:ext cx="546989" cy="41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27984" l="69465" r="21907" t="56963"/>
          <a:stretch/>
        </p:blipFill>
        <p:spPr>
          <a:xfrm>
            <a:off x="2385700" y="2469213"/>
            <a:ext cx="623001" cy="485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3628" l="82882" r="8490" t="81635"/>
          <a:stretch/>
        </p:blipFill>
        <p:spPr>
          <a:xfrm>
            <a:off x="2423700" y="3147901"/>
            <a:ext cx="547001" cy="4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4572000" y="1194463"/>
            <a:ext cx="40923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100"/>
              <a:buFont typeface="Proxima Nova"/>
              <a:buChar char="●"/>
            </a:pPr>
            <a:r>
              <a:rPr b="1" lang="en-GB" sz="21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Restriction</a:t>
            </a:r>
            <a:endParaRPr b="1" sz="2100">
              <a:solidFill>
                <a:srgbClr val="98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98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100"/>
              <a:buFont typeface="Proxima Nova"/>
              <a:buChar char="●"/>
            </a:pPr>
            <a:r>
              <a:rPr b="1" lang="en-GB" sz="21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Code is Public</a:t>
            </a:r>
            <a:endParaRPr b="1" sz="2100">
              <a:solidFill>
                <a:srgbClr val="98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98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100"/>
              <a:buFont typeface="Proxima Nova"/>
              <a:buChar char="●"/>
            </a:pPr>
            <a:r>
              <a:rPr b="1" lang="en-GB" sz="21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Custom Built Features</a:t>
            </a:r>
            <a:endParaRPr b="1" sz="2100">
              <a:solidFill>
                <a:srgbClr val="98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4">
            <a:alphaModFix/>
          </a:blip>
          <a:srcRect b="69132" l="50597" r="39611" t="10880"/>
          <a:stretch/>
        </p:blipFill>
        <p:spPr>
          <a:xfrm>
            <a:off x="7934075" y="1217775"/>
            <a:ext cx="546999" cy="46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4">
            <a:alphaModFix/>
          </a:blip>
          <a:srcRect b="40361" l="60848" r="26889" t="42158"/>
          <a:stretch/>
        </p:blipFill>
        <p:spPr>
          <a:xfrm>
            <a:off x="7753962" y="1795150"/>
            <a:ext cx="907226" cy="5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4">
            <a:alphaModFix/>
          </a:blip>
          <a:srcRect b="9041" l="73570" r="14321" t="71293"/>
          <a:stretch/>
        </p:blipFill>
        <p:spPr>
          <a:xfrm>
            <a:off x="7934075" y="2469200"/>
            <a:ext cx="710126" cy="4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Various Java Frameworks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375" y="1466150"/>
            <a:ext cx="4340549" cy="29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Spring Framework</a:t>
            </a:r>
            <a:endParaRPr b="1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2950" y="1152475"/>
            <a:ext cx="7848000" cy="3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Spring is the most popular application development framework for enterprise java.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Open Source Java Platform since 2003.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Spring supports all major application servers and JEE standards.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Spring handles the infrastructure , so that you can focus on your application.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199575" y="431000"/>
            <a:ext cx="488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Features Of Spring Framework</a:t>
            </a:r>
            <a:endParaRPr b="1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39725" y="1003700"/>
            <a:ext cx="4747800" cy="35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Open Sources 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Comprehensive Tool 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Light Weight 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Solves Problems 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Framework of Framework 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Avails array of resources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                                    </a:t>
            </a:r>
            <a:r>
              <a:rPr lang="en-GB" sz="2600"/>
              <a:t>     </a:t>
            </a:r>
            <a:r>
              <a:rPr b="1" lang="en-GB" sz="4300">
                <a:latin typeface="Average"/>
                <a:ea typeface="Average"/>
                <a:cs typeface="Average"/>
                <a:sym typeface="Average"/>
              </a:rPr>
              <a:t>Thankyou !</a:t>
            </a:r>
            <a:endParaRPr b="1" sz="43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