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1"/>
  </p:notesMasterIdLst>
  <p:sldIdLst>
    <p:sldId id="256" r:id="rId2"/>
    <p:sldId id="274" r:id="rId3"/>
    <p:sldId id="258" r:id="rId4"/>
    <p:sldId id="280" r:id="rId5"/>
    <p:sldId id="281" r:id="rId6"/>
    <p:sldId id="282" r:id="rId7"/>
    <p:sldId id="262" r:id="rId8"/>
    <p:sldId id="283" r:id="rId9"/>
    <p:sldId id="277" r:id="rId10"/>
  </p:sldIdLst>
  <p:sldSz cx="9144000" cy="5143500" type="screen16x9"/>
  <p:notesSz cx="6858000" cy="9144000"/>
  <p:embeddedFontLst>
    <p:embeddedFont>
      <p:font typeface="Bebas Neue" panose="020B0606020202050201" pitchFamily="34" charset="0"/>
      <p:regular r:id="rId12"/>
    </p:embeddedFont>
    <p:embeddedFont>
      <p:font typeface="Maven Pro" panose="020B0604020202020204" charset="0"/>
      <p:regular r:id="rId13"/>
      <p:bold r:id="rId14"/>
    </p:embeddedFont>
    <p:embeddedFont>
      <p:font typeface="Roboto Condensed Light" panose="02000000000000000000" pitchFamily="2" charset="0"/>
      <p:regular r:id="rId15"/>
      <p:italic r:id="rId16"/>
    </p:embeddedFont>
    <p:embeddedFont>
      <p:font typeface="Trispace"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AA5D50-AC7D-4E0C-8B2E-7952ED358793}">
  <a:tblStyle styleId="{C6AA5D50-AC7D-4E0C-8B2E-7952ED3587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DFB384-3798-4D8B-8A67-55C291AD1BC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22b5859bcbd_0_17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22b5859bcbd_0_17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183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775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57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491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f8f549bc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f8f549bc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4_1_1_2">
    <p:spTree>
      <p:nvGrpSpPr>
        <p:cNvPr id="1" name="Shape 146"/>
        <p:cNvGrpSpPr/>
        <p:nvPr/>
      </p:nvGrpSpPr>
      <p:grpSpPr>
        <a:xfrm>
          <a:off x="0" y="0"/>
          <a:ext cx="0" cy="0"/>
          <a:chOff x="0" y="0"/>
          <a:chExt cx="0" cy="0"/>
        </a:xfrm>
      </p:grpSpPr>
      <p:sp>
        <p:nvSpPr>
          <p:cNvPr id="147" name="Google Shape;147;p14"/>
          <p:cNvSpPr/>
          <p:nvPr/>
        </p:nvSpPr>
        <p:spPr>
          <a:xfrm rot="1292342" flipH="1">
            <a:off x="-3321456" y="1927346"/>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rot="4535783">
            <a:off x="6914450" y="2837966"/>
            <a:ext cx="3524110" cy="239677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14"/>
          <p:cNvGrpSpPr/>
          <p:nvPr/>
        </p:nvGrpSpPr>
        <p:grpSpPr>
          <a:xfrm rot="10800000">
            <a:off x="8514859" y="2937143"/>
            <a:ext cx="511267" cy="2017916"/>
            <a:chOff x="8552930" y="2910118"/>
            <a:chExt cx="511267" cy="2017916"/>
          </a:xfrm>
        </p:grpSpPr>
        <p:sp>
          <p:nvSpPr>
            <p:cNvPr id="150" name="Google Shape;150;p14"/>
            <p:cNvSpPr/>
            <p:nvPr/>
          </p:nvSpPr>
          <p:spPr>
            <a:xfrm>
              <a:off x="8737186" y="3350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8601061" y="46009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4"/>
          <p:cNvGrpSpPr/>
          <p:nvPr/>
        </p:nvGrpSpPr>
        <p:grpSpPr>
          <a:xfrm rot="7347507">
            <a:off x="134581" y="3888252"/>
            <a:ext cx="912282" cy="1615081"/>
            <a:chOff x="133086" y="3408328"/>
            <a:chExt cx="912262" cy="1615044"/>
          </a:xfrm>
        </p:grpSpPr>
        <p:sp>
          <p:nvSpPr>
            <p:cNvPr id="154" name="Google Shape;154;p14"/>
            <p:cNvSpPr/>
            <p:nvPr/>
          </p:nvSpPr>
          <p:spPr>
            <a:xfrm>
              <a:off x="265110" y="340832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385324" y="4098816"/>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8" name="Google Shape;158;p14"/>
          <p:cNvSpPr txBox="1">
            <a:spLocks noGrp="1"/>
          </p:cNvSpPr>
          <p:nvPr>
            <p:ph type="body" idx="1"/>
          </p:nvPr>
        </p:nvSpPr>
        <p:spPr>
          <a:xfrm>
            <a:off x="720000" y="1215750"/>
            <a:ext cx="7704000" cy="114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Char char="○"/>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Char char="■"/>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Char char="●"/>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Char char="○"/>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Char char="■"/>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Char char="●"/>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Char char="○"/>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Char char="■"/>
              <a:defRPr>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159"/>
        <p:cNvGrpSpPr/>
        <p:nvPr/>
      </p:nvGrpSpPr>
      <p:grpSpPr>
        <a:xfrm>
          <a:off x="0" y="0"/>
          <a:ext cx="0" cy="0"/>
          <a:chOff x="0" y="0"/>
          <a:chExt cx="0" cy="0"/>
        </a:xfrm>
      </p:grpSpPr>
      <p:sp>
        <p:nvSpPr>
          <p:cNvPr id="160" name="Google Shape;160;p15"/>
          <p:cNvSpPr/>
          <p:nvPr/>
        </p:nvSpPr>
        <p:spPr>
          <a:xfrm flipH="1">
            <a:off x="-3429082" y="2598063"/>
            <a:ext cx="60958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542519">
            <a:off x="6823253" y="-353355"/>
            <a:ext cx="2625360" cy="1785525"/>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15"/>
          <p:cNvGrpSpPr/>
          <p:nvPr/>
        </p:nvGrpSpPr>
        <p:grpSpPr>
          <a:xfrm>
            <a:off x="7560023" y="54840"/>
            <a:ext cx="1504175" cy="1244157"/>
            <a:chOff x="7560023" y="2814490"/>
            <a:chExt cx="1504175" cy="1244157"/>
          </a:xfrm>
        </p:grpSpPr>
        <p:sp>
          <p:nvSpPr>
            <p:cNvPr id="163" name="Google Shape;163;p15"/>
            <p:cNvSpPr/>
            <p:nvPr/>
          </p:nvSpPr>
          <p:spPr>
            <a:xfrm>
              <a:off x="7560023" y="28144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8552936" y="3421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5"/>
          <p:cNvGrpSpPr/>
          <p:nvPr/>
        </p:nvGrpSpPr>
        <p:grpSpPr>
          <a:xfrm>
            <a:off x="-33427" y="3476090"/>
            <a:ext cx="682702" cy="1547282"/>
            <a:chOff x="-33427" y="3476090"/>
            <a:chExt cx="682702" cy="1547282"/>
          </a:xfrm>
        </p:grpSpPr>
        <p:sp>
          <p:nvSpPr>
            <p:cNvPr id="168" name="Google Shape;168;p15"/>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5"/>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15"/>
          <p:cNvSpPr txBox="1">
            <a:spLocks noGrp="1"/>
          </p:cNvSpPr>
          <p:nvPr>
            <p:ph type="subTitle" idx="1"/>
          </p:nvPr>
        </p:nvSpPr>
        <p:spPr>
          <a:xfrm>
            <a:off x="81455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3" name="Google Shape;173;p15"/>
          <p:cNvSpPr txBox="1">
            <a:spLocks noGrp="1"/>
          </p:cNvSpPr>
          <p:nvPr>
            <p:ph type="subTitle" idx="2"/>
          </p:nvPr>
        </p:nvSpPr>
        <p:spPr>
          <a:xfrm>
            <a:off x="337472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4" name="Google Shape;174;p15"/>
          <p:cNvSpPr txBox="1">
            <a:spLocks noGrp="1"/>
          </p:cNvSpPr>
          <p:nvPr>
            <p:ph type="subTitle" idx="3"/>
          </p:nvPr>
        </p:nvSpPr>
        <p:spPr>
          <a:xfrm>
            <a:off x="5934871"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5" name="Google Shape;175;p15"/>
          <p:cNvSpPr txBox="1">
            <a:spLocks noGrp="1"/>
          </p:cNvSpPr>
          <p:nvPr>
            <p:ph type="subTitle" idx="4"/>
          </p:nvPr>
        </p:nvSpPr>
        <p:spPr>
          <a:xfrm>
            <a:off x="814550"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6" name="Google Shape;176;p15"/>
          <p:cNvSpPr txBox="1">
            <a:spLocks noGrp="1"/>
          </p:cNvSpPr>
          <p:nvPr>
            <p:ph type="subTitle" idx="5"/>
          </p:nvPr>
        </p:nvSpPr>
        <p:spPr>
          <a:xfrm>
            <a:off x="3374721"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7" name="Google Shape;177;p15"/>
          <p:cNvSpPr txBox="1">
            <a:spLocks noGrp="1"/>
          </p:cNvSpPr>
          <p:nvPr>
            <p:ph type="subTitle" idx="6"/>
          </p:nvPr>
        </p:nvSpPr>
        <p:spPr>
          <a:xfrm>
            <a:off x="5934864"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254"/>
        <p:cNvGrpSpPr/>
        <p:nvPr/>
      </p:nvGrpSpPr>
      <p:grpSpPr>
        <a:xfrm>
          <a:off x="0" y="0"/>
          <a:ext cx="0" cy="0"/>
          <a:chOff x="0" y="0"/>
          <a:chExt cx="0" cy="0"/>
        </a:xfrm>
      </p:grpSpPr>
      <p:sp>
        <p:nvSpPr>
          <p:cNvPr id="255" name="Google Shape;255;p2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6" name="Google Shape;256;p20"/>
          <p:cNvSpPr/>
          <p:nvPr/>
        </p:nvSpPr>
        <p:spPr>
          <a:xfrm>
            <a:off x="5052478" y="3569975"/>
            <a:ext cx="5371040"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rot="10644777">
            <a:off x="-1048849" y="-1303280"/>
            <a:ext cx="4634055" cy="282455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0"/>
          <p:cNvGrpSpPr/>
          <p:nvPr/>
        </p:nvGrpSpPr>
        <p:grpSpPr>
          <a:xfrm>
            <a:off x="-62147" y="4"/>
            <a:ext cx="1648457" cy="1491382"/>
            <a:chOff x="-62147" y="4"/>
            <a:chExt cx="1648457" cy="1491382"/>
          </a:xfrm>
        </p:grpSpPr>
        <p:sp>
          <p:nvSpPr>
            <p:cNvPr id="259" name="Google Shape;259;p20"/>
            <p:cNvSpPr/>
            <p:nvPr/>
          </p:nvSpPr>
          <p:spPr>
            <a:xfrm>
              <a:off x="187398" y="836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a:off x="53072" y="1253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a:off x="1259298" y="67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0"/>
            <p:cNvSpPr/>
            <p:nvPr/>
          </p:nvSpPr>
          <p:spPr>
            <a:xfrm>
              <a:off x="-62147" y="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0"/>
          <p:cNvGrpSpPr/>
          <p:nvPr/>
        </p:nvGrpSpPr>
        <p:grpSpPr>
          <a:xfrm>
            <a:off x="6635180" y="3519093"/>
            <a:ext cx="2455746" cy="1624395"/>
            <a:chOff x="6635180" y="3519093"/>
            <a:chExt cx="2455746" cy="1624395"/>
          </a:xfrm>
        </p:grpSpPr>
        <p:sp>
          <p:nvSpPr>
            <p:cNvPr id="264" name="Google Shape;264;p20"/>
            <p:cNvSpPr/>
            <p:nvPr/>
          </p:nvSpPr>
          <p:spPr>
            <a:xfrm>
              <a:off x="8430903" y="39439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8622155" y="3519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a:off x="6635180" y="46746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8185647" y="47899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 id="2147483660" r:id="rId7"/>
    <p:sldLayoutId id="2147483661" r:id="rId8"/>
    <p:sldLayoutId id="2147483666" r:id="rId9"/>
    <p:sldLayoutId id="2147483668" r:id="rId10"/>
    <p:sldLayoutId id="2147483669" r:id="rId11"/>
    <p:sldLayoutId id="214748367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29"/>
          <p:cNvGrpSpPr/>
          <p:nvPr/>
        </p:nvGrpSpPr>
        <p:grpSpPr>
          <a:xfrm>
            <a:off x="4996653" y="-305023"/>
            <a:ext cx="4646311" cy="5754710"/>
            <a:chOff x="4996653" y="-305023"/>
            <a:chExt cx="4646311" cy="5754710"/>
          </a:xfrm>
        </p:grpSpPr>
        <p:grpSp>
          <p:nvGrpSpPr>
            <p:cNvPr id="322" name="Google Shape;322;p29"/>
            <p:cNvGrpSpPr/>
            <p:nvPr/>
          </p:nvGrpSpPr>
          <p:grpSpPr>
            <a:xfrm>
              <a:off x="4996653" y="-305023"/>
              <a:ext cx="4646311" cy="5754710"/>
              <a:chOff x="4538025" y="-782873"/>
              <a:chExt cx="5023039" cy="6221308"/>
            </a:xfrm>
          </p:grpSpPr>
          <p:grpSp>
            <p:nvGrpSpPr>
              <p:cNvPr id="323" name="Google Shape;323;p29"/>
              <p:cNvGrpSpPr/>
              <p:nvPr/>
            </p:nvGrpSpPr>
            <p:grpSpPr>
              <a:xfrm>
                <a:off x="4538025" y="182501"/>
                <a:ext cx="4013995" cy="5255934"/>
                <a:chOff x="4814250" y="182501"/>
                <a:chExt cx="4013995" cy="5255934"/>
              </a:xfrm>
            </p:grpSpPr>
            <p:grpSp>
              <p:nvGrpSpPr>
                <p:cNvPr id="324" name="Google Shape;324;p29"/>
                <p:cNvGrpSpPr/>
                <p:nvPr/>
              </p:nvGrpSpPr>
              <p:grpSpPr>
                <a:xfrm>
                  <a:off x="5653380" y="891630"/>
                  <a:ext cx="3084513" cy="4546804"/>
                  <a:chOff x="2578080" y="1561820"/>
                  <a:chExt cx="1345832" cy="1983858"/>
                </a:xfrm>
              </p:grpSpPr>
              <p:sp>
                <p:nvSpPr>
                  <p:cNvPr id="325" name="Google Shape;325;p29"/>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29"/>
                  <p:cNvGrpSpPr/>
                  <p:nvPr/>
                </p:nvGrpSpPr>
                <p:grpSpPr>
                  <a:xfrm>
                    <a:off x="2587210" y="1561820"/>
                    <a:ext cx="912848" cy="926858"/>
                    <a:chOff x="2750971" y="1431167"/>
                    <a:chExt cx="602778" cy="612030"/>
                  </a:xfrm>
                </p:grpSpPr>
                <p:sp>
                  <p:nvSpPr>
                    <p:cNvPr id="328" name="Google Shape;328;p29"/>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9"/>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9"/>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9"/>
              <p:cNvGrpSpPr/>
              <p:nvPr/>
            </p:nvGrpSpPr>
            <p:grpSpPr>
              <a:xfrm rot="-2979843" flipH="1">
                <a:off x="7139016" y="358"/>
                <a:ext cx="2497851" cy="956975"/>
                <a:chOff x="300338" y="2024677"/>
                <a:chExt cx="2497728" cy="956928"/>
              </a:xfrm>
            </p:grpSpPr>
            <p:sp>
              <p:nvSpPr>
                <p:cNvPr id="362" name="Google Shape;362;p29"/>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29"/>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9"/>
          <p:cNvSpPr txBox="1">
            <a:spLocks noGrp="1"/>
          </p:cNvSpPr>
          <p:nvPr>
            <p:ph type="ctrTitle"/>
          </p:nvPr>
        </p:nvSpPr>
        <p:spPr>
          <a:xfrm>
            <a:off x="617010" y="872608"/>
            <a:ext cx="4403952" cy="32770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b="1" dirty="0">
                <a:solidFill>
                  <a:schemeClr val="dk2"/>
                </a:solidFill>
              </a:rPr>
              <a:t>Understanding</a:t>
            </a:r>
            <a:r>
              <a:rPr lang="en-IN" dirty="0">
                <a:solidFill>
                  <a:schemeClr val="dk2"/>
                </a:solidFill>
              </a:rPr>
              <a:t> </a:t>
            </a:r>
            <a:r>
              <a:rPr lang="en-IN" dirty="0"/>
              <a:t> </a:t>
            </a:r>
            <a:r>
              <a:rPr lang="en-IN" sz="3200" b="1" dirty="0"/>
              <a:t>McCulloch-Pitts</a:t>
            </a:r>
            <a:r>
              <a:rPr lang="en-IN" sz="4000" dirty="0"/>
              <a:t>  </a:t>
            </a:r>
            <a:r>
              <a:rPr lang="en-IN" sz="4000" b="1" dirty="0"/>
              <a:t>&amp;</a:t>
            </a:r>
            <a:br>
              <a:rPr lang="en-IN" sz="4000" dirty="0"/>
            </a:br>
            <a:r>
              <a:rPr lang="en-IN" sz="3200" b="1" dirty="0"/>
              <a:t> Perceptron Models</a:t>
            </a:r>
          </a:p>
        </p:txBody>
      </p:sp>
      <p:sp>
        <p:nvSpPr>
          <p:cNvPr id="367" name="Google Shape;367;p29"/>
          <p:cNvSpPr txBox="1">
            <a:spLocks noGrp="1"/>
          </p:cNvSpPr>
          <p:nvPr>
            <p:ph type="subTitle" idx="1"/>
          </p:nvPr>
        </p:nvSpPr>
        <p:spPr>
          <a:xfrm>
            <a:off x="135207" y="4414094"/>
            <a:ext cx="1823400" cy="6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CREATED BY</a:t>
            </a:r>
          </a:p>
          <a:p>
            <a:pPr marL="0" lvl="0" indent="0" algn="l" rtl="0">
              <a:spcBef>
                <a:spcPts val="0"/>
              </a:spcBef>
              <a:spcAft>
                <a:spcPts val="0"/>
              </a:spcAft>
              <a:buNone/>
            </a:pPr>
            <a:r>
              <a:rPr lang="en" b="1" dirty="0"/>
              <a:t>ARDRA AJAY</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6" name="Google Shape;385;p31">
            <a:extLst>
              <a:ext uri="{FF2B5EF4-FFF2-40B4-BE49-F238E27FC236}">
                <a16:creationId xmlns:a16="http://schemas.microsoft.com/office/drawing/2014/main" id="{8530E3B5-1F96-8B64-DAD6-272D79611271}"/>
              </a:ext>
            </a:extLst>
          </p:cNvPr>
          <p:cNvSpPr txBox="1">
            <a:spLocks noGrp="1"/>
          </p:cNvSpPr>
          <p:nvPr>
            <p:ph type="title"/>
          </p:nvPr>
        </p:nvSpPr>
        <p:spPr>
          <a:xfrm>
            <a:off x="648171" y="285750"/>
            <a:ext cx="7704000" cy="5715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b="1" dirty="0"/>
              <a:t>Introduction</a:t>
            </a:r>
            <a:endParaRPr sz="3600" b="1" dirty="0"/>
          </a:p>
        </p:txBody>
      </p:sp>
      <p:sp>
        <p:nvSpPr>
          <p:cNvPr id="7" name="TextBox 6">
            <a:extLst>
              <a:ext uri="{FF2B5EF4-FFF2-40B4-BE49-F238E27FC236}">
                <a16:creationId xmlns:a16="http://schemas.microsoft.com/office/drawing/2014/main" id="{9019C1BD-EA83-0A6F-4619-9905C63C288B}"/>
              </a:ext>
            </a:extLst>
          </p:cNvPr>
          <p:cNvSpPr txBox="1"/>
          <p:nvPr/>
        </p:nvSpPr>
        <p:spPr>
          <a:xfrm>
            <a:off x="359229" y="1265464"/>
            <a:ext cx="8196942" cy="3384657"/>
          </a:xfrm>
          <a:prstGeom prst="rect">
            <a:avLst/>
          </a:prstGeom>
          <a:noFill/>
        </p:spPr>
        <p:txBody>
          <a:bodyPr wrap="square" rtlCol="0">
            <a:spAutoFit/>
          </a:bodyPr>
          <a:lstStyle/>
          <a:p>
            <a:r>
              <a:rPr lang="en-US" dirty="0">
                <a:solidFill>
                  <a:schemeClr val="tx1"/>
                </a:solidFill>
                <a:latin typeface="Trispace" panose="020B0604020202020204" charset="0"/>
              </a:rPr>
              <a:t>Neural networks have become ubiquitous in modern AI applications, but their journey began with foundational models like the McCulloch-Pitts and Perceptron. Understanding these early models is crucial for grasping the evolution of artificial intelligence.</a:t>
            </a:r>
          </a:p>
          <a:p>
            <a:endParaRPr lang="en-US" dirty="0">
              <a:solidFill>
                <a:schemeClr val="tx1"/>
              </a:solidFill>
              <a:latin typeface="Trispace" panose="020B0604020202020204" charset="0"/>
            </a:endParaRPr>
          </a:p>
          <a:p>
            <a:r>
              <a:rPr lang="en-US" dirty="0">
                <a:solidFill>
                  <a:schemeClr val="tx1"/>
                </a:solidFill>
                <a:latin typeface="Trispace" panose="020B0604020202020204" charset="0"/>
              </a:rPr>
              <a:t>The McCulloch-Pitts model, proposed by Warren McCulloch and Walter Pitts in 1943, laid the groundwork for neural network research. It introduced the concept of artificial neurons and provided a formal framework for understanding neural computation.</a:t>
            </a:r>
          </a:p>
          <a:p>
            <a:endParaRPr lang="en-US" dirty="0">
              <a:solidFill>
                <a:schemeClr val="tx1"/>
              </a:solidFill>
              <a:latin typeface="Trispace" panose="020B0604020202020204" charset="0"/>
            </a:endParaRPr>
          </a:p>
          <a:p>
            <a:r>
              <a:rPr lang="en-US" dirty="0">
                <a:solidFill>
                  <a:schemeClr val="tx1"/>
                </a:solidFill>
                <a:latin typeface="Trispace" panose="020B0604020202020204" charset="0"/>
              </a:rPr>
              <a:t>The Rosenblatt Perceptron model, developed by Frank Rosenblatt in 1957, expanded on the McCulloch-Pitts model by introducing the notion of learning. Rosenblatt's Perceptron demonstrated the potential of neural networks to perform simple tasks and laid the foundation for later developments in machine learning.</a:t>
            </a:r>
            <a:endParaRPr lang="en-IN" dirty="0">
              <a:solidFill>
                <a:schemeClr val="tx1"/>
              </a:solidFill>
              <a:latin typeface="Trispace"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5" name="Google Shape;385;p31"/>
          <p:cNvSpPr txBox="1">
            <a:spLocks noGrp="1"/>
          </p:cNvSpPr>
          <p:nvPr>
            <p:ph type="title"/>
          </p:nvPr>
        </p:nvSpPr>
        <p:spPr>
          <a:xfrm>
            <a:off x="460392" y="245278"/>
            <a:ext cx="7704000" cy="5715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b="1" dirty="0">
                <a:solidFill>
                  <a:schemeClr val="tx1"/>
                </a:solidFill>
              </a:rPr>
              <a:t>McCulloch-Pitts Model</a:t>
            </a:r>
            <a:endParaRPr sz="3600" b="1" dirty="0"/>
          </a:p>
        </p:txBody>
      </p:sp>
      <p:sp>
        <p:nvSpPr>
          <p:cNvPr id="13" name="TextBox 12">
            <a:extLst>
              <a:ext uri="{FF2B5EF4-FFF2-40B4-BE49-F238E27FC236}">
                <a16:creationId xmlns:a16="http://schemas.microsoft.com/office/drawing/2014/main" id="{14B7BF1E-B3DF-EE0A-25F6-EBE1DA5B63EF}"/>
              </a:ext>
            </a:extLst>
          </p:cNvPr>
          <p:cNvSpPr txBox="1"/>
          <p:nvPr/>
        </p:nvSpPr>
        <p:spPr>
          <a:xfrm>
            <a:off x="948706" y="1162848"/>
            <a:ext cx="7021287" cy="3539430"/>
          </a:xfrm>
          <a:prstGeom prst="rect">
            <a:avLst/>
          </a:prstGeom>
          <a:noFill/>
        </p:spPr>
        <p:txBody>
          <a:bodyPr wrap="square" rtlCol="0">
            <a:spAutoFit/>
          </a:bodyPr>
          <a:lstStyle/>
          <a:p>
            <a:r>
              <a:rPr lang="en-US" dirty="0">
                <a:solidFill>
                  <a:schemeClr val="tx1"/>
                </a:solidFill>
                <a:latin typeface="Trispace" panose="020B0604020202020204" charset="0"/>
              </a:rPr>
              <a:t>In the McCulloch-Pitts model, neurons are represented as binary threshold units. Each neuron receives input signals from other neurons or external sources and produces an output based on a predefined threshold</a:t>
            </a:r>
            <a:r>
              <a:rPr lang="en-US" b="0" i="0" dirty="0">
                <a:solidFill>
                  <a:srgbClr val="ECECEC"/>
                </a:solidFill>
                <a:effectLst/>
                <a:highlight>
                  <a:srgbClr val="212121"/>
                </a:highlight>
                <a:latin typeface="Söhne"/>
              </a:rPr>
              <a:t>.</a:t>
            </a:r>
          </a:p>
          <a:p>
            <a:endParaRPr lang="en-US" dirty="0">
              <a:solidFill>
                <a:srgbClr val="ECECEC"/>
              </a:solidFill>
              <a:highlight>
                <a:srgbClr val="212121"/>
              </a:highlight>
              <a:latin typeface="Söhne"/>
            </a:endParaRPr>
          </a:p>
          <a:p>
            <a:r>
              <a:rPr lang="en-US" dirty="0">
                <a:solidFill>
                  <a:schemeClr val="tx1"/>
                </a:solidFill>
                <a:latin typeface="Trispace" panose="020B0604020202020204" charset="0"/>
              </a:rPr>
              <a:t>The model assumes binary inputs, which can take on values of either 0 or 1. These inputs represent the activity states of other neurons or external stimuli.</a:t>
            </a:r>
          </a:p>
          <a:p>
            <a:endParaRPr lang="en-US" dirty="0">
              <a:solidFill>
                <a:schemeClr val="tx1"/>
              </a:solidFill>
              <a:latin typeface="Trispace" panose="020B0604020202020204" charset="0"/>
            </a:endParaRPr>
          </a:p>
          <a:p>
            <a:r>
              <a:rPr lang="en-US" dirty="0">
                <a:solidFill>
                  <a:schemeClr val="tx1"/>
                </a:solidFill>
                <a:latin typeface="Trispace" panose="020B0604020202020204" charset="0"/>
              </a:rPr>
              <a:t>A threshold value is assigned to each neuron, determining the conditions under which it will produce an output. If the weighted sum of inputs exceeds the threshold, the neuron fires (outputs 1); otherwise, it remains inactive (outputs 0).</a:t>
            </a:r>
          </a:p>
          <a:p>
            <a:endParaRPr lang="en-US" dirty="0">
              <a:solidFill>
                <a:srgbClr val="ECECEC"/>
              </a:solidFill>
              <a:highlight>
                <a:srgbClr val="212121"/>
              </a:highlight>
              <a:latin typeface="Söhne"/>
            </a:endParaRPr>
          </a:p>
          <a:p>
            <a:endParaRPr lang="en-US" b="0" i="0" dirty="0">
              <a:solidFill>
                <a:srgbClr val="ECECEC"/>
              </a:solidFill>
              <a:effectLst/>
              <a:highlight>
                <a:srgbClr val="212121"/>
              </a:highlight>
              <a:latin typeface="Söhne"/>
            </a:endParaRPr>
          </a:p>
          <a:p>
            <a:endParaRPr lang="en-IN" dirty="0">
              <a:solidFill>
                <a:schemeClr val="tx1"/>
              </a:solidFill>
              <a:latin typeface="Trispace"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5" name="Google Shape;385;p31"/>
          <p:cNvSpPr txBox="1">
            <a:spLocks noGrp="1"/>
          </p:cNvSpPr>
          <p:nvPr>
            <p:ph type="title"/>
          </p:nvPr>
        </p:nvSpPr>
        <p:spPr>
          <a:xfrm>
            <a:off x="460392" y="245278"/>
            <a:ext cx="7704000" cy="1085501"/>
          </a:xfrm>
          <a:prstGeom prst="rect">
            <a:avLst/>
          </a:prstGeom>
        </p:spPr>
        <p:txBody>
          <a:bodyPr spcFirstLastPara="1" wrap="square" lIns="91425" tIns="91425" rIns="91425" bIns="91425" anchor="t" anchorCtr="0">
            <a:noAutofit/>
          </a:bodyPr>
          <a:lstStyle/>
          <a:p>
            <a:pPr algn="ctr"/>
            <a:r>
              <a:rPr lang="en-IN" sz="2400" b="1" dirty="0">
                <a:solidFill>
                  <a:schemeClr val="tx1"/>
                </a:solidFill>
              </a:rPr>
              <a:t>Mathematical Representation of McCulloch-Pitts Model</a:t>
            </a:r>
            <a:br>
              <a:rPr lang="en-US" b="1" dirty="0">
                <a:solidFill>
                  <a:schemeClr val="tx1"/>
                </a:solidFill>
              </a:rPr>
            </a:br>
            <a:endParaRPr b="1" dirty="0">
              <a:solidFill>
                <a:schemeClr val="tx1"/>
              </a:solidFill>
            </a:endParaRPr>
          </a:p>
        </p:txBody>
      </p:sp>
      <p:sp>
        <p:nvSpPr>
          <p:cNvPr id="13" name="TextBox 12">
            <a:extLst>
              <a:ext uri="{FF2B5EF4-FFF2-40B4-BE49-F238E27FC236}">
                <a16:creationId xmlns:a16="http://schemas.microsoft.com/office/drawing/2014/main" id="{14B7BF1E-B3DF-EE0A-25F6-EBE1DA5B63EF}"/>
              </a:ext>
            </a:extLst>
          </p:cNvPr>
          <p:cNvSpPr txBox="1"/>
          <p:nvPr/>
        </p:nvSpPr>
        <p:spPr>
          <a:xfrm>
            <a:off x="1157706" y="2939024"/>
            <a:ext cx="6309371" cy="1200329"/>
          </a:xfrm>
          <a:prstGeom prst="rect">
            <a:avLst/>
          </a:prstGeom>
          <a:noFill/>
        </p:spPr>
        <p:txBody>
          <a:bodyPr wrap="square" rtlCol="0">
            <a:spAutoFit/>
          </a:bodyPr>
          <a:lstStyle/>
          <a:p>
            <a:r>
              <a:rPr lang="en-US" sz="1200" dirty="0">
                <a:solidFill>
                  <a:schemeClr val="tx1"/>
                </a:solidFill>
                <a:latin typeface="Trispace" panose="020B0604020202020204" charset="0"/>
              </a:rPr>
              <a:t>The activation function (σ) is typically a step function. </a:t>
            </a:r>
          </a:p>
          <a:p>
            <a:endParaRPr lang="en-US" sz="1200" dirty="0">
              <a:solidFill>
                <a:schemeClr val="tx1"/>
              </a:solidFill>
              <a:latin typeface="Trispace" panose="020B0604020202020204" charset="0"/>
            </a:endParaRPr>
          </a:p>
          <a:p>
            <a:r>
              <a:rPr lang="en-US" sz="1200" dirty="0">
                <a:solidFill>
                  <a:schemeClr val="tx1"/>
                </a:solidFill>
                <a:latin typeface="Trispace" panose="020B0604020202020204" charset="0"/>
              </a:rPr>
              <a:t>This function takes the net input (u) and applies a threshold to determine the output (y) of the hidden neuron.</a:t>
            </a:r>
          </a:p>
          <a:p>
            <a:endParaRPr lang="en-US" sz="1200" dirty="0">
              <a:solidFill>
                <a:schemeClr val="tx1"/>
              </a:solidFill>
              <a:latin typeface="Trispace" panose="020B0604020202020204" charset="0"/>
            </a:endParaRPr>
          </a:p>
          <a:p>
            <a:r>
              <a:rPr lang="en-US" sz="1200" dirty="0">
                <a:solidFill>
                  <a:schemeClr val="tx1"/>
                </a:solidFill>
                <a:latin typeface="Trispace" panose="020B0604020202020204" charset="0"/>
              </a:rPr>
              <a:t>u = x1 + x2 + ... + xn (where x1, x2, ..., xn are the inputs). </a:t>
            </a:r>
            <a:endParaRPr lang="en-IN" sz="1200" dirty="0">
              <a:solidFill>
                <a:schemeClr val="tx1"/>
              </a:solidFill>
              <a:latin typeface="Trispace" panose="020B0604020202020204" charset="0"/>
            </a:endParaRPr>
          </a:p>
        </p:txBody>
      </p:sp>
      <p:sp>
        <p:nvSpPr>
          <p:cNvPr id="4" name="TextBox 3">
            <a:extLst>
              <a:ext uri="{FF2B5EF4-FFF2-40B4-BE49-F238E27FC236}">
                <a16:creationId xmlns:a16="http://schemas.microsoft.com/office/drawing/2014/main" id="{81A32CC9-0C9E-94E1-6AC3-1355C9B322FE}"/>
              </a:ext>
            </a:extLst>
          </p:cNvPr>
          <p:cNvSpPr txBox="1"/>
          <p:nvPr/>
        </p:nvSpPr>
        <p:spPr>
          <a:xfrm>
            <a:off x="1690009" y="1771531"/>
            <a:ext cx="4482193" cy="800219"/>
          </a:xfrm>
          <a:prstGeom prst="rect">
            <a:avLst/>
          </a:prstGeom>
          <a:noFill/>
        </p:spPr>
        <p:txBody>
          <a:bodyPr wrap="square" rtlCol="0">
            <a:spAutoFit/>
          </a:bodyPr>
          <a:lstStyle/>
          <a:p>
            <a:pPr algn="ctr"/>
            <a:r>
              <a:rPr lang="en-US" sz="1600" b="1" dirty="0">
                <a:solidFill>
                  <a:schemeClr val="tx1"/>
                </a:solidFill>
                <a:latin typeface="Trispace" panose="020B0604020202020204" charset="0"/>
              </a:rPr>
              <a:t>y = σ(u) = { 1 if u &gt;= 0, </a:t>
            </a:r>
          </a:p>
          <a:p>
            <a:pPr algn="ctr"/>
            <a:r>
              <a:rPr lang="en-US" sz="1600" b="1" dirty="0">
                <a:solidFill>
                  <a:schemeClr val="tx1"/>
                </a:solidFill>
                <a:latin typeface="Trispace" panose="020B0604020202020204" charset="0"/>
              </a:rPr>
              <a:t>                  0 otherwise }</a:t>
            </a:r>
          </a:p>
          <a:p>
            <a:endParaRPr lang="en-IN" dirty="0"/>
          </a:p>
        </p:txBody>
      </p:sp>
    </p:spTree>
    <p:extLst>
      <p:ext uri="{BB962C8B-B14F-4D97-AF65-F5344CB8AC3E}">
        <p14:creationId xmlns:p14="http://schemas.microsoft.com/office/powerpoint/2010/main" val="267918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5" name="Google Shape;385;p31"/>
          <p:cNvSpPr txBox="1">
            <a:spLocks noGrp="1"/>
          </p:cNvSpPr>
          <p:nvPr>
            <p:ph type="title"/>
          </p:nvPr>
        </p:nvSpPr>
        <p:spPr>
          <a:xfrm>
            <a:off x="460392" y="245278"/>
            <a:ext cx="7704000" cy="571501"/>
          </a:xfrm>
          <a:prstGeom prst="rect">
            <a:avLst/>
          </a:prstGeom>
        </p:spPr>
        <p:txBody>
          <a:bodyPr spcFirstLastPara="1" wrap="square" lIns="91425" tIns="91425" rIns="91425" bIns="91425" anchor="t" anchorCtr="0">
            <a:noAutofit/>
          </a:bodyPr>
          <a:lstStyle/>
          <a:p>
            <a:pPr algn="ctr"/>
            <a:r>
              <a:rPr lang="en-IN" sz="3200" b="1" dirty="0"/>
              <a:t>Rosenblatt Perceptron Model</a:t>
            </a:r>
            <a:endParaRPr sz="3600" b="1" dirty="0"/>
          </a:p>
        </p:txBody>
      </p:sp>
      <p:sp>
        <p:nvSpPr>
          <p:cNvPr id="13" name="TextBox 12">
            <a:extLst>
              <a:ext uri="{FF2B5EF4-FFF2-40B4-BE49-F238E27FC236}">
                <a16:creationId xmlns:a16="http://schemas.microsoft.com/office/drawing/2014/main" id="{14B7BF1E-B3DF-EE0A-25F6-EBE1DA5B63EF}"/>
              </a:ext>
            </a:extLst>
          </p:cNvPr>
          <p:cNvSpPr txBox="1"/>
          <p:nvPr/>
        </p:nvSpPr>
        <p:spPr>
          <a:xfrm>
            <a:off x="948706" y="1162848"/>
            <a:ext cx="7021287" cy="3323987"/>
          </a:xfrm>
          <a:prstGeom prst="rect">
            <a:avLst/>
          </a:prstGeom>
          <a:noFill/>
        </p:spPr>
        <p:txBody>
          <a:bodyPr wrap="square" rtlCol="0">
            <a:spAutoFit/>
          </a:bodyPr>
          <a:lstStyle/>
          <a:p>
            <a:r>
              <a:rPr lang="en-US" dirty="0">
                <a:solidFill>
                  <a:schemeClr val="tx1"/>
                </a:solidFill>
                <a:latin typeface="Trispace" panose="020B0604020202020204" charset="0"/>
              </a:rPr>
              <a:t>In the Perceptron model, neurons are represented as binary threshold units similar to those in the McCulloch-Pitts model. Each perceptron receives input signals and produces a binary output based on a weighted sum of inputs.</a:t>
            </a:r>
          </a:p>
          <a:p>
            <a:endParaRPr lang="en-US" dirty="0">
              <a:solidFill>
                <a:schemeClr val="tx1"/>
              </a:solidFill>
              <a:latin typeface="Trispace" panose="020B0604020202020204" charset="0"/>
            </a:endParaRPr>
          </a:p>
          <a:p>
            <a:r>
              <a:rPr lang="en-US" dirty="0">
                <a:solidFill>
                  <a:schemeClr val="tx1"/>
                </a:solidFill>
                <a:latin typeface="Trispace" panose="020B0604020202020204" charset="0"/>
              </a:rPr>
              <a:t>Like the McCulloch-Pitts model, the Perceptron model assumes binary inputs that can take on values of either 0 or 1. These inputs represent the features or attributes of the input data.</a:t>
            </a:r>
          </a:p>
          <a:p>
            <a:endParaRPr lang="en-US" dirty="0">
              <a:solidFill>
                <a:schemeClr val="tx1"/>
              </a:solidFill>
              <a:latin typeface="Trispace" panose="020B0604020202020204" charset="0"/>
            </a:endParaRPr>
          </a:p>
          <a:p>
            <a:r>
              <a:rPr lang="en-US" dirty="0">
                <a:solidFill>
                  <a:schemeClr val="tx1"/>
                </a:solidFill>
                <a:latin typeface="Trispace" panose="020B0604020202020204" charset="0"/>
              </a:rPr>
              <a:t>The perceptron model introduces the concept of weights and bias, which are parameters that control the behavior of the neuron. The weights determine the importance of each input, while the bias allows for fine-tuning the decision boundary.</a:t>
            </a:r>
          </a:p>
          <a:p>
            <a:endParaRPr lang="en-US" b="0" i="0" dirty="0">
              <a:solidFill>
                <a:srgbClr val="ECECEC"/>
              </a:solidFill>
              <a:effectLst/>
              <a:highlight>
                <a:srgbClr val="212121"/>
              </a:highlight>
              <a:latin typeface="Söhne"/>
            </a:endParaRPr>
          </a:p>
          <a:p>
            <a:endParaRPr lang="en-IN" dirty="0">
              <a:solidFill>
                <a:schemeClr val="tx1"/>
              </a:solidFill>
              <a:latin typeface="Trispace" panose="020B0604020202020204" charset="0"/>
            </a:endParaRPr>
          </a:p>
        </p:txBody>
      </p:sp>
    </p:spTree>
    <p:extLst>
      <p:ext uri="{BB962C8B-B14F-4D97-AF65-F5344CB8AC3E}">
        <p14:creationId xmlns:p14="http://schemas.microsoft.com/office/powerpoint/2010/main" val="67373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5" name="Google Shape;385;p31"/>
          <p:cNvSpPr txBox="1">
            <a:spLocks noGrp="1"/>
          </p:cNvSpPr>
          <p:nvPr>
            <p:ph type="title"/>
          </p:nvPr>
        </p:nvSpPr>
        <p:spPr>
          <a:xfrm>
            <a:off x="403242" y="260020"/>
            <a:ext cx="7704000" cy="1085501"/>
          </a:xfrm>
          <a:prstGeom prst="rect">
            <a:avLst/>
          </a:prstGeom>
        </p:spPr>
        <p:txBody>
          <a:bodyPr spcFirstLastPara="1" wrap="square" lIns="91425" tIns="91425" rIns="91425" bIns="91425" anchor="t" anchorCtr="0">
            <a:noAutofit/>
          </a:bodyPr>
          <a:lstStyle/>
          <a:p>
            <a:pPr algn="ctr"/>
            <a:r>
              <a:rPr lang="en-IN" sz="2400" b="1" dirty="0">
                <a:solidFill>
                  <a:schemeClr val="tx1"/>
                </a:solidFill>
              </a:rPr>
              <a:t>Mathematical Representation of </a:t>
            </a:r>
            <a:r>
              <a:rPr lang="en-IN" sz="2400" b="1" dirty="0"/>
              <a:t>Rosenblatt Perceptron Model</a:t>
            </a:r>
            <a:br>
              <a:rPr lang="en-US" b="1" dirty="0">
                <a:solidFill>
                  <a:schemeClr val="tx1"/>
                </a:solidFill>
              </a:rPr>
            </a:br>
            <a:endParaRPr b="1" dirty="0">
              <a:solidFill>
                <a:schemeClr val="tx1"/>
              </a:solidFill>
            </a:endParaRPr>
          </a:p>
        </p:txBody>
      </p:sp>
      <p:sp>
        <p:nvSpPr>
          <p:cNvPr id="4" name="TextBox 3">
            <a:extLst>
              <a:ext uri="{FF2B5EF4-FFF2-40B4-BE49-F238E27FC236}">
                <a16:creationId xmlns:a16="http://schemas.microsoft.com/office/drawing/2014/main" id="{81A32CC9-0C9E-94E1-6AC3-1355C9B322FE}"/>
              </a:ext>
            </a:extLst>
          </p:cNvPr>
          <p:cNvSpPr txBox="1"/>
          <p:nvPr/>
        </p:nvSpPr>
        <p:spPr>
          <a:xfrm>
            <a:off x="2163537" y="1449101"/>
            <a:ext cx="4482193" cy="1292662"/>
          </a:xfrm>
          <a:prstGeom prst="rect">
            <a:avLst/>
          </a:prstGeom>
          <a:noFill/>
        </p:spPr>
        <p:txBody>
          <a:bodyPr wrap="square" rtlCol="0">
            <a:spAutoFit/>
          </a:bodyPr>
          <a:lstStyle/>
          <a:p>
            <a:r>
              <a:rPr lang="pl-PL" sz="1600" b="1" dirty="0">
                <a:solidFill>
                  <a:schemeClr val="tx1"/>
                </a:solidFill>
                <a:latin typeface="Trispace" panose="020B0604020202020204" charset="0"/>
              </a:rPr>
              <a:t>u = w1 * x1 + w2 * x2 + theta</a:t>
            </a:r>
            <a:endParaRPr lang="en-US" sz="1600" b="1" dirty="0">
              <a:solidFill>
                <a:schemeClr val="tx1"/>
              </a:solidFill>
              <a:latin typeface="Trispace" panose="020B0604020202020204" charset="0"/>
            </a:endParaRPr>
          </a:p>
          <a:p>
            <a:pPr algn="ctr"/>
            <a:endParaRPr lang="en-US" sz="1600" b="1" dirty="0">
              <a:solidFill>
                <a:schemeClr val="tx1"/>
              </a:solidFill>
              <a:latin typeface="Trispace" panose="020B0604020202020204" charset="0"/>
            </a:endParaRPr>
          </a:p>
          <a:p>
            <a:r>
              <a:rPr lang="en-US" sz="1600" b="1" dirty="0">
                <a:solidFill>
                  <a:schemeClr val="tx1"/>
                </a:solidFill>
                <a:latin typeface="Trispace" panose="020B0604020202020204" charset="0"/>
              </a:rPr>
              <a:t>y = σ(u) = { 1 if u &gt;= 0, </a:t>
            </a:r>
          </a:p>
          <a:p>
            <a:pPr algn="ctr"/>
            <a:r>
              <a:rPr lang="en-US" sz="1600" b="1" dirty="0">
                <a:solidFill>
                  <a:schemeClr val="tx1"/>
                </a:solidFill>
                <a:latin typeface="Trispace" panose="020B0604020202020204" charset="0"/>
              </a:rPr>
              <a:t> 0 otherwise }</a:t>
            </a:r>
          </a:p>
          <a:p>
            <a:endParaRPr lang="en-IN" dirty="0"/>
          </a:p>
        </p:txBody>
      </p:sp>
      <p:sp>
        <p:nvSpPr>
          <p:cNvPr id="6" name="TextBox 5">
            <a:extLst>
              <a:ext uri="{FF2B5EF4-FFF2-40B4-BE49-F238E27FC236}">
                <a16:creationId xmlns:a16="http://schemas.microsoft.com/office/drawing/2014/main" id="{F5D64CE7-5A0C-F867-C7C2-0D1D82C42593}"/>
              </a:ext>
            </a:extLst>
          </p:cNvPr>
          <p:cNvSpPr txBox="1"/>
          <p:nvPr/>
        </p:nvSpPr>
        <p:spPr>
          <a:xfrm>
            <a:off x="1193634" y="2741763"/>
            <a:ext cx="5672530" cy="2369880"/>
          </a:xfrm>
          <a:prstGeom prst="rect">
            <a:avLst/>
          </a:prstGeom>
          <a:noFill/>
        </p:spPr>
        <p:txBody>
          <a:bodyPr wrap="square" rtlCol="0">
            <a:spAutoFit/>
          </a:bodyPr>
          <a:lstStyle/>
          <a:p>
            <a:r>
              <a:rPr lang="en-US" sz="1200" dirty="0">
                <a:solidFill>
                  <a:schemeClr val="tx1"/>
                </a:solidFill>
                <a:latin typeface="Trispace" panose="020B0604020202020204" charset="0"/>
              </a:rPr>
              <a:t>u is the net input to the hidden neuron.</a:t>
            </a:r>
          </a:p>
          <a:p>
            <a:endParaRPr lang="en-US" sz="1200" dirty="0">
              <a:solidFill>
                <a:schemeClr val="tx1"/>
              </a:solidFill>
              <a:latin typeface="Trispace" panose="020B0604020202020204" charset="0"/>
            </a:endParaRPr>
          </a:p>
          <a:p>
            <a:r>
              <a:rPr lang="en-US" sz="1200" dirty="0">
                <a:solidFill>
                  <a:schemeClr val="tx1"/>
                </a:solidFill>
                <a:latin typeface="Trispace" panose="020B0604020202020204" charset="0"/>
              </a:rPr>
              <a:t>w1 and w2 are the weights associated with the connections from the input neurons (x1 and x2) to the hidden neuron.</a:t>
            </a:r>
          </a:p>
          <a:p>
            <a:endParaRPr lang="en-US" sz="1200" dirty="0">
              <a:solidFill>
                <a:schemeClr val="tx1"/>
              </a:solidFill>
              <a:latin typeface="Trispace" panose="020B0604020202020204" charset="0"/>
            </a:endParaRPr>
          </a:p>
          <a:p>
            <a:r>
              <a:rPr lang="en-US" sz="1200" dirty="0">
                <a:solidFill>
                  <a:schemeClr val="tx1"/>
                </a:solidFill>
                <a:latin typeface="Trispace" panose="020B0604020202020204" charset="0"/>
              </a:rPr>
              <a:t>The activation function (σ) is typically a step function. </a:t>
            </a:r>
          </a:p>
          <a:p>
            <a:endParaRPr lang="en-US" sz="1200" dirty="0">
              <a:solidFill>
                <a:schemeClr val="tx1"/>
              </a:solidFill>
              <a:latin typeface="Trispace" panose="020B0604020202020204" charset="0"/>
            </a:endParaRPr>
          </a:p>
          <a:p>
            <a:r>
              <a:rPr lang="en-US" sz="1200" dirty="0">
                <a:solidFill>
                  <a:schemeClr val="tx1"/>
                </a:solidFill>
                <a:latin typeface="Trispace" panose="020B0604020202020204" charset="0"/>
              </a:rPr>
              <a:t>This function takes the net input (u) and applies a threshold to determine the output (y) of the hidden neuron.</a:t>
            </a:r>
          </a:p>
          <a:p>
            <a:endParaRPr lang="en-US" b="0" i="0" dirty="0">
              <a:solidFill>
                <a:srgbClr val="ECECEC"/>
              </a:solidFill>
              <a:effectLst/>
              <a:highlight>
                <a:srgbClr val="212121"/>
              </a:highlight>
              <a:latin typeface="Söhne"/>
            </a:endParaRPr>
          </a:p>
          <a:p>
            <a:endParaRPr lang="en-IN" dirty="0">
              <a:solidFill>
                <a:schemeClr val="tx1"/>
              </a:solidFill>
              <a:latin typeface="Trispace" panose="020B0604020202020204" charset="0"/>
            </a:endParaRPr>
          </a:p>
        </p:txBody>
      </p:sp>
    </p:spTree>
    <p:extLst>
      <p:ext uri="{BB962C8B-B14F-4D97-AF65-F5344CB8AC3E}">
        <p14:creationId xmlns:p14="http://schemas.microsoft.com/office/powerpoint/2010/main" val="19683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87" name="Google Shape;487;p35"/>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p31">
            <a:extLst>
              <a:ext uri="{FF2B5EF4-FFF2-40B4-BE49-F238E27FC236}">
                <a16:creationId xmlns:a16="http://schemas.microsoft.com/office/drawing/2014/main" id="{DB29198F-D6F4-4A50-83B1-AC4E0DF9C0A8}"/>
              </a:ext>
            </a:extLst>
          </p:cNvPr>
          <p:cNvSpPr txBox="1">
            <a:spLocks noGrp="1"/>
          </p:cNvSpPr>
          <p:nvPr>
            <p:ph type="title"/>
          </p:nvPr>
        </p:nvSpPr>
        <p:spPr>
          <a:xfrm>
            <a:off x="419571" y="463236"/>
            <a:ext cx="7704000" cy="5715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b="1" dirty="0"/>
              <a:t>Differences &amp; Limitations</a:t>
            </a:r>
            <a:endParaRPr sz="3600" b="1" dirty="0"/>
          </a:p>
        </p:txBody>
      </p:sp>
      <p:sp>
        <p:nvSpPr>
          <p:cNvPr id="18" name="TextBox 17">
            <a:extLst>
              <a:ext uri="{FF2B5EF4-FFF2-40B4-BE49-F238E27FC236}">
                <a16:creationId xmlns:a16="http://schemas.microsoft.com/office/drawing/2014/main" id="{CC433DD5-C4E3-EE41-68A4-91076D46DAB5}"/>
              </a:ext>
            </a:extLst>
          </p:cNvPr>
          <p:cNvSpPr txBox="1"/>
          <p:nvPr/>
        </p:nvSpPr>
        <p:spPr>
          <a:xfrm>
            <a:off x="999507" y="1426425"/>
            <a:ext cx="7124064" cy="3662541"/>
          </a:xfrm>
          <a:prstGeom prst="rect">
            <a:avLst/>
          </a:prstGeom>
          <a:noFill/>
        </p:spPr>
        <p:txBody>
          <a:bodyPr wrap="square" rtlCol="0">
            <a:spAutoFit/>
          </a:bodyPr>
          <a:lstStyle/>
          <a:p>
            <a:pPr algn="l"/>
            <a:r>
              <a:rPr lang="en-US" sz="1200" dirty="0">
                <a:solidFill>
                  <a:schemeClr val="tx1"/>
                </a:solidFill>
                <a:latin typeface="Trispace" panose="020B0604020202020204" charset="0"/>
              </a:rPr>
              <a:t>McCulloch-Pitts Model: The McCulloch-Pitts model does not incorporate the concept of weights. It relies solely on the binary inputs and a fixed threshold to determine the output.</a:t>
            </a:r>
          </a:p>
          <a:p>
            <a:pPr algn="l">
              <a:buFont typeface="Arial" panose="020B0604020202020204" pitchFamily="34" charset="0"/>
              <a:buChar char="•"/>
            </a:pPr>
            <a:endParaRPr lang="en-US" sz="1200" dirty="0">
              <a:solidFill>
                <a:schemeClr val="tx1"/>
              </a:solidFill>
              <a:latin typeface="Trispace" panose="020B0604020202020204" charset="0"/>
            </a:endParaRPr>
          </a:p>
          <a:p>
            <a:pPr algn="l"/>
            <a:r>
              <a:rPr lang="en-US" sz="1200" dirty="0">
                <a:solidFill>
                  <a:schemeClr val="tx1"/>
                </a:solidFill>
                <a:latin typeface="Trispace" panose="020B0604020202020204" charset="0"/>
              </a:rPr>
              <a:t>Perceptron Model: In contrast, the Perceptron model introduces the notion of weights and bias, allowing for more flexible and adjustable decision boundaries.</a:t>
            </a:r>
          </a:p>
          <a:p>
            <a:endParaRPr lang="en-US" sz="1200" dirty="0">
              <a:solidFill>
                <a:schemeClr val="tx1"/>
              </a:solidFill>
              <a:latin typeface="Trispace" panose="020B0604020202020204" charset="0"/>
            </a:endParaRPr>
          </a:p>
          <a:p>
            <a:r>
              <a:rPr lang="en-US" sz="1200" dirty="0">
                <a:solidFill>
                  <a:schemeClr val="tx1"/>
                </a:solidFill>
                <a:latin typeface="Trispace" panose="020B0604020202020204" charset="0"/>
              </a:rPr>
              <a:t>It's important to note that both the McCulloch-Pitts model and the Rosenblatt Perceptron model have limitations. They can only effectively classify data that is linearly separable. </a:t>
            </a:r>
          </a:p>
          <a:p>
            <a:endParaRPr lang="en-US" sz="1200" dirty="0">
              <a:solidFill>
                <a:schemeClr val="tx1"/>
              </a:solidFill>
              <a:latin typeface="Trispace" panose="020B0604020202020204" charset="0"/>
            </a:endParaRPr>
          </a:p>
          <a:p>
            <a:r>
              <a:rPr lang="en-US" sz="1200" dirty="0">
                <a:solidFill>
                  <a:schemeClr val="tx1"/>
                </a:solidFill>
                <a:latin typeface="Trispace" panose="020B0604020202020204" charset="0"/>
              </a:rPr>
              <a:t>This means that the data points belonging to different classes can be perfectly separated by a straight line (in 2D) or a hyperplane (in higher dimensions). Unfortunately, not all datasets are linearly separable. A classic example is the XOR (Exclusive OR) function, where a straight line cannot accurately classify all data points.</a:t>
            </a:r>
          </a:p>
          <a:p>
            <a:endParaRPr lang="en-US" b="0" i="0" dirty="0">
              <a:solidFill>
                <a:srgbClr val="ECECEC"/>
              </a:solidFill>
              <a:effectLst/>
              <a:highlight>
                <a:srgbClr val="212121"/>
              </a:highlight>
              <a:latin typeface="Söhne"/>
            </a:endParaRPr>
          </a:p>
          <a:p>
            <a:endParaRPr lang="en-IN" dirty="0">
              <a:solidFill>
                <a:schemeClr val="tx1"/>
              </a:solidFill>
              <a:latin typeface="Trispace"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87" name="Google Shape;487;p35"/>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p31">
            <a:extLst>
              <a:ext uri="{FF2B5EF4-FFF2-40B4-BE49-F238E27FC236}">
                <a16:creationId xmlns:a16="http://schemas.microsoft.com/office/drawing/2014/main" id="{DB29198F-D6F4-4A50-83B1-AC4E0DF9C0A8}"/>
              </a:ext>
            </a:extLst>
          </p:cNvPr>
          <p:cNvSpPr txBox="1">
            <a:spLocks noGrp="1"/>
          </p:cNvSpPr>
          <p:nvPr>
            <p:ph type="title"/>
          </p:nvPr>
        </p:nvSpPr>
        <p:spPr>
          <a:xfrm>
            <a:off x="330416" y="217756"/>
            <a:ext cx="7704000" cy="5715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b="1" dirty="0"/>
              <a:t>Conclusion</a:t>
            </a:r>
            <a:endParaRPr sz="3600" b="1" dirty="0"/>
          </a:p>
        </p:txBody>
      </p:sp>
      <p:sp>
        <p:nvSpPr>
          <p:cNvPr id="464" name="TextBox 463">
            <a:extLst>
              <a:ext uri="{FF2B5EF4-FFF2-40B4-BE49-F238E27FC236}">
                <a16:creationId xmlns:a16="http://schemas.microsoft.com/office/drawing/2014/main" id="{78940935-2BB6-2388-8FB4-9DDDFA069B63}"/>
              </a:ext>
            </a:extLst>
          </p:cNvPr>
          <p:cNvSpPr txBox="1"/>
          <p:nvPr/>
        </p:nvSpPr>
        <p:spPr>
          <a:xfrm>
            <a:off x="660400" y="1134533"/>
            <a:ext cx="6689020" cy="3754874"/>
          </a:xfrm>
          <a:prstGeom prst="rect">
            <a:avLst/>
          </a:prstGeom>
          <a:noFill/>
        </p:spPr>
        <p:txBody>
          <a:bodyPr wrap="square" rtlCol="0">
            <a:spAutoFit/>
          </a:bodyPr>
          <a:lstStyle/>
          <a:p>
            <a:pPr algn="l"/>
            <a:r>
              <a:rPr lang="en-US" dirty="0">
                <a:solidFill>
                  <a:schemeClr val="tx1"/>
                </a:solidFill>
                <a:latin typeface="Trispace" panose="020B0604020202020204" charset="0"/>
              </a:rPr>
              <a:t>In conclusion, the McCulloch-Pitts and Perceptron models have played significant roles in the development of artificial neural networks and machine learning.</a:t>
            </a:r>
          </a:p>
          <a:p>
            <a:pPr algn="l"/>
            <a:endParaRPr lang="en-US" dirty="0">
              <a:solidFill>
                <a:schemeClr val="tx1"/>
              </a:solidFill>
              <a:latin typeface="Trispace" panose="020B0604020202020204" charset="0"/>
            </a:endParaRPr>
          </a:p>
          <a:p>
            <a:pPr algn="l"/>
            <a:r>
              <a:rPr lang="en-US" dirty="0">
                <a:solidFill>
                  <a:schemeClr val="tx1"/>
                </a:solidFill>
                <a:latin typeface="Trispace" panose="020B0604020202020204" charset="0"/>
              </a:rPr>
              <a:t>The McCulloch-Pitts model laid the foundation for understanding the basic principles of neural computation by introducing the concept of binary threshold units. Although simple, it provided valuable insights into how networks of interconnected neurons could perform logical operations.</a:t>
            </a:r>
          </a:p>
          <a:p>
            <a:pPr algn="l"/>
            <a:endParaRPr lang="en-US" dirty="0">
              <a:solidFill>
                <a:schemeClr val="tx1"/>
              </a:solidFill>
              <a:latin typeface="Trispace" panose="020B0604020202020204" charset="0"/>
            </a:endParaRPr>
          </a:p>
          <a:p>
            <a:pPr algn="l"/>
            <a:r>
              <a:rPr lang="en-US" dirty="0">
                <a:solidFill>
                  <a:schemeClr val="tx1"/>
                </a:solidFill>
                <a:latin typeface="Trispace" panose="020B0604020202020204" charset="0"/>
              </a:rPr>
              <a:t>While both models have their limitations, they remain important milestones in the history of artificial intelligence. The McCulloch-Pitts model demonstrates the fundamental concepts of neural computation, while the Perceptron model showcases the potential for learning from data and adapting to new tasks.</a:t>
            </a:r>
          </a:p>
          <a:p>
            <a:endParaRPr lang="en-IN" dirty="0"/>
          </a:p>
        </p:txBody>
      </p:sp>
    </p:spTree>
    <p:extLst>
      <p:ext uri="{BB962C8B-B14F-4D97-AF65-F5344CB8AC3E}">
        <p14:creationId xmlns:p14="http://schemas.microsoft.com/office/powerpoint/2010/main" val="147443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grpSp>
        <p:nvGrpSpPr>
          <p:cNvPr id="1228" name="Google Shape;1228;p50"/>
          <p:cNvGrpSpPr/>
          <p:nvPr/>
        </p:nvGrpSpPr>
        <p:grpSpPr>
          <a:xfrm>
            <a:off x="6182349" y="2879135"/>
            <a:ext cx="2144458" cy="2190009"/>
            <a:chOff x="3499776" y="2414214"/>
            <a:chExt cx="2144458" cy="2190009"/>
          </a:xfrm>
        </p:grpSpPr>
        <p:grpSp>
          <p:nvGrpSpPr>
            <p:cNvPr id="1229" name="Google Shape;1229;p50"/>
            <p:cNvGrpSpPr/>
            <p:nvPr/>
          </p:nvGrpSpPr>
          <p:grpSpPr>
            <a:xfrm>
              <a:off x="3892002" y="2765626"/>
              <a:ext cx="1360093" cy="1836884"/>
              <a:chOff x="6376857" y="2508525"/>
              <a:chExt cx="616794" cy="833016"/>
            </a:xfrm>
          </p:grpSpPr>
          <p:sp>
            <p:nvSpPr>
              <p:cNvPr id="1230" name="Google Shape;1230;p50"/>
              <p:cNvSpPr/>
              <p:nvPr/>
            </p:nvSpPr>
            <p:spPr>
              <a:xfrm>
                <a:off x="6487918" y="2536563"/>
                <a:ext cx="324181" cy="431746"/>
              </a:xfrm>
              <a:custGeom>
                <a:avLst/>
                <a:gdLst/>
                <a:ahLst/>
                <a:cxnLst/>
                <a:rect l="l" t="t" r="r" b="b"/>
                <a:pathLst>
                  <a:path w="7423" h="9886" extrusionOk="0">
                    <a:moveTo>
                      <a:pt x="2489" y="90"/>
                    </a:moveTo>
                    <a:cubicBezTo>
                      <a:pt x="1856" y="224"/>
                      <a:pt x="1437" y="536"/>
                      <a:pt x="893" y="920"/>
                    </a:cubicBezTo>
                    <a:lnTo>
                      <a:pt x="893" y="920"/>
                    </a:lnTo>
                    <a:cubicBezTo>
                      <a:pt x="295" y="1330"/>
                      <a:pt x="170" y="1972"/>
                      <a:pt x="90" y="2659"/>
                    </a:cubicBezTo>
                    <a:lnTo>
                      <a:pt x="90" y="2659"/>
                    </a:lnTo>
                    <a:cubicBezTo>
                      <a:pt x="0" y="3418"/>
                      <a:pt x="0" y="4292"/>
                      <a:pt x="143" y="5032"/>
                    </a:cubicBezTo>
                    <a:lnTo>
                      <a:pt x="143" y="5032"/>
                    </a:lnTo>
                    <a:cubicBezTo>
                      <a:pt x="259" y="5657"/>
                      <a:pt x="464" y="6263"/>
                      <a:pt x="1000" y="6638"/>
                    </a:cubicBezTo>
                    <a:lnTo>
                      <a:pt x="1000" y="6638"/>
                    </a:lnTo>
                    <a:cubicBezTo>
                      <a:pt x="1205" y="6790"/>
                      <a:pt x="1428" y="6932"/>
                      <a:pt x="1633" y="7084"/>
                    </a:cubicBezTo>
                    <a:lnTo>
                      <a:pt x="1633" y="7084"/>
                    </a:lnTo>
                    <a:cubicBezTo>
                      <a:pt x="1803" y="7209"/>
                      <a:pt x="1927" y="7387"/>
                      <a:pt x="2106" y="7512"/>
                    </a:cubicBezTo>
                    <a:lnTo>
                      <a:pt x="2106" y="7512"/>
                    </a:lnTo>
                    <a:cubicBezTo>
                      <a:pt x="2222" y="7593"/>
                      <a:pt x="2311" y="7637"/>
                      <a:pt x="2382" y="7771"/>
                    </a:cubicBezTo>
                    <a:lnTo>
                      <a:pt x="2382" y="7771"/>
                    </a:lnTo>
                    <a:cubicBezTo>
                      <a:pt x="2507" y="7994"/>
                      <a:pt x="2552" y="8280"/>
                      <a:pt x="2588" y="8538"/>
                    </a:cubicBezTo>
                    <a:lnTo>
                      <a:pt x="2588" y="8538"/>
                    </a:lnTo>
                    <a:cubicBezTo>
                      <a:pt x="2641" y="8958"/>
                      <a:pt x="2659" y="9377"/>
                      <a:pt x="2650" y="9796"/>
                    </a:cubicBezTo>
                    <a:lnTo>
                      <a:pt x="2650" y="9796"/>
                    </a:lnTo>
                    <a:cubicBezTo>
                      <a:pt x="2811" y="9876"/>
                      <a:pt x="2953" y="9743"/>
                      <a:pt x="3096" y="9609"/>
                    </a:cubicBezTo>
                    <a:lnTo>
                      <a:pt x="3096" y="9609"/>
                    </a:lnTo>
                    <a:cubicBezTo>
                      <a:pt x="3221" y="9493"/>
                      <a:pt x="3364" y="9368"/>
                      <a:pt x="3524" y="9413"/>
                    </a:cubicBezTo>
                    <a:lnTo>
                      <a:pt x="3524" y="9413"/>
                    </a:lnTo>
                    <a:cubicBezTo>
                      <a:pt x="3614" y="9430"/>
                      <a:pt x="3649" y="9520"/>
                      <a:pt x="3765" y="9457"/>
                    </a:cubicBezTo>
                    <a:lnTo>
                      <a:pt x="3765" y="9457"/>
                    </a:lnTo>
                    <a:cubicBezTo>
                      <a:pt x="3828" y="9421"/>
                      <a:pt x="3872" y="9332"/>
                      <a:pt x="3908" y="9279"/>
                    </a:cubicBezTo>
                    <a:lnTo>
                      <a:pt x="3908" y="9279"/>
                    </a:lnTo>
                    <a:cubicBezTo>
                      <a:pt x="4015" y="9127"/>
                      <a:pt x="4086" y="8949"/>
                      <a:pt x="4158" y="8779"/>
                    </a:cubicBezTo>
                    <a:lnTo>
                      <a:pt x="4158" y="8779"/>
                    </a:lnTo>
                    <a:cubicBezTo>
                      <a:pt x="4274" y="8503"/>
                      <a:pt x="4479" y="8306"/>
                      <a:pt x="4764" y="8556"/>
                    </a:cubicBezTo>
                    <a:lnTo>
                      <a:pt x="4764" y="8556"/>
                    </a:lnTo>
                    <a:cubicBezTo>
                      <a:pt x="4987" y="8743"/>
                      <a:pt x="5014" y="8975"/>
                      <a:pt x="5121" y="9225"/>
                    </a:cubicBezTo>
                    <a:lnTo>
                      <a:pt x="5121" y="9225"/>
                    </a:lnTo>
                    <a:cubicBezTo>
                      <a:pt x="5273" y="9564"/>
                      <a:pt x="5674" y="9885"/>
                      <a:pt x="6067" y="9787"/>
                    </a:cubicBezTo>
                    <a:lnTo>
                      <a:pt x="6067" y="9787"/>
                    </a:lnTo>
                    <a:cubicBezTo>
                      <a:pt x="6647" y="9653"/>
                      <a:pt x="6370" y="9038"/>
                      <a:pt x="6343" y="8619"/>
                    </a:cubicBezTo>
                    <a:lnTo>
                      <a:pt x="6343" y="8619"/>
                    </a:lnTo>
                    <a:cubicBezTo>
                      <a:pt x="6326" y="8057"/>
                      <a:pt x="6361" y="7494"/>
                      <a:pt x="6468" y="6941"/>
                    </a:cubicBezTo>
                    <a:lnTo>
                      <a:pt x="6468" y="6941"/>
                    </a:lnTo>
                    <a:cubicBezTo>
                      <a:pt x="6504" y="6727"/>
                      <a:pt x="6531" y="6477"/>
                      <a:pt x="6673" y="6308"/>
                    </a:cubicBezTo>
                    <a:lnTo>
                      <a:pt x="6673" y="6308"/>
                    </a:lnTo>
                    <a:cubicBezTo>
                      <a:pt x="6789" y="6165"/>
                      <a:pt x="6977" y="6094"/>
                      <a:pt x="7119" y="5978"/>
                    </a:cubicBezTo>
                    <a:lnTo>
                      <a:pt x="7119" y="5978"/>
                    </a:lnTo>
                    <a:cubicBezTo>
                      <a:pt x="7325" y="5808"/>
                      <a:pt x="7423" y="5416"/>
                      <a:pt x="7066" y="5371"/>
                    </a:cubicBezTo>
                    <a:lnTo>
                      <a:pt x="7066" y="5371"/>
                    </a:lnTo>
                    <a:cubicBezTo>
                      <a:pt x="7048" y="5041"/>
                      <a:pt x="7102" y="4684"/>
                      <a:pt x="7021" y="4381"/>
                    </a:cubicBezTo>
                    <a:lnTo>
                      <a:pt x="7021" y="4381"/>
                    </a:lnTo>
                    <a:cubicBezTo>
                      <a:pt x="6941" y="4087"/>
                      <a:pt x="6736" y="3792"/>
                      <a:pt x="6566" y="3542"/>
                    </a:cubicBezTo>
                    <a:lnTo>
                      <a:pt x="6566" y="3542"/>
                    </a:lnTo>
                    <a:cubicBezTo>
                      <a:pt x="6183" y="3007"/>
                      <a:pt x="5879" y="2445"/>
                      <a:pt x="5549" y="1856"/>
                    </a:cubicBezTo>
                    <a:lnTo>
                      <a:pt x="5549" y="1856"/>
                    </a:lnTo>
                    <a:cubicBezTo>
                      <a:pt x="5273" y="1375"/>
                      <a:pt x="5050" y="679"/>
                      <a:pt x="4613" y="322"/>
                    </a:cubicBezTo>
                    <a:lnTo>
                      <a:pt x="4613" y="322"/>
                    </a:lnTo>
                    <a:cubicBezTo>
                      <a:pt x="4318" y="81"/>
                      <a:pt x="3828" y="1"/>
                      <a:pt x="3355" y="1"/>
                    </a:cubicBezTo>
                    <a:lnTo>
                      <a:pt x="3355" y="1"/>
                    </a:lnTo>
                    <a:cubicBezTo>
                      <a:pt x="3034" y="1"/>
                      <a:pt x="2721" y="37"/>
                      <a:pt x="2489" y="9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a:off x="6723623" y="2805415"/>
                <a:ext cx="61622" cy="241596"/>
              </a:xfrm>
              <a:custGeom>
                <a:avLst/>
                <a:gdLst/>
                <a:ahLst/>
                <a:cxnLst/>
                <a:rect l="l" t="t" r="r" b="b"/>
                <a:pathLst>
                  <a:path w="1411" h="5532" extrusionOk="0">
                    <a:moveTo>
                      <a:pt x="1312" y="197"/>
                    </a:moveTo>
                    <a:cubicBezTo>
                      <a:pt x="1312" y="197"/>
                      <a:pt x="616" y="1330"/>
                      <a:pt x="911" y="2962"/>
                    </a:cubicBezTo>
                    <a:cubicBezTo>
                      <a:pt x="1205" y="4595"/>
                      <a:pt x="1410" y="5273"/>
                      <a:pt x="1410" y="5273"/>
                    </a:cubicBezTo>
                    <a:cubicBezTo>
                      <a:pt x="1410" y="5273"/>
                      <a:pt x="1303" y="5531"/>
                      <a:pt x="1223" y="5505"/>
                    </a:cubicBezTo>
                    <a:cubicBezTo>
                      <a:pt x="1044" y="5460"/>
                      <a:pt x="1" y="1972"/>
                      <a:pt x="1027" y="134"/>
                    </a:cubicBezTo>
                    <a:cubicBezTo>
                      <a:pt x="1107" y="0"/>
                      <a:pt x="1312" y="197"/>
                      <a:pt x="1312" y="197"/>
                    </a:cubicBez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a:off x="6689339" y="2773446"/>
                <a:ext cx="96298" cy="282910"/>
              </a:xfrm>
              <a:custGeom>
                <a:avLst/>
                <a:gdLst/>
                <a:ahLst/>
                <a:cxnLst/>
                <a:rect l="l" t="t" r="r" b="b"/>
                <a:pathLst>
                  <a:path w="2205" h="6478" extrusionOk="0">
                    <a:moveTo>
                      <a:pt x="2168" y="197"/>
                    </a:moveTo>
                    <a:cubicBezTo>
                      <a:pt x="295" y="2499"/>
                      <a:pt x="1794" y="6353"/>
                      <a:pt x="1794" y="6353"/>
                    </a:cubicBezTo>
                    <a:cubicBezTo>
                      <a:pt x="1794" y="6353"/>
                      <a:pt x="1705" y="6477"/>
                      <a:pt x="1624" y="6460"/>
                    </a:cubicBezTo>
                    <a:cubicBezTo>
                      <a:pt x="1446" y="6406"/>
                      <a:pt x="1" y="2151"/>
                      <a:pt x="1794" y="117"/>
                    </a:cubicBezTo>
                    <a:cubicBezTo>
                      <a:pt x="1892" y="1"/>
                      <a:pt x="2204" y="161"/>
                      <a:pt x="2168" y="197"/>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a:off x="6564652" y="2859176"/>
                <a:ext cx="77606" cy="189408"/>
              </a:xfrm>
              <a:custGeom>
                <a:avLst/>
                <a:gdLst/>
                <a:ahLst/>
                <a:cxnLst/>
                <a:rect l="l" t="t" r="r" b="b"/>
                <a:pathLst>
                  <a:path w="1777" h="4337" extrusionOk="0">
                    <a:moveTo>
                      <a:pt x="590" y="197"/>
                    </a:moveTo>
                    <a:cubicBezTo>
                      <a:pt x="590" y="197"/>
                      <a:pt x="1294" y="2953"/>
                      <a:pt x="37" y="4068"/>
                    </a:cubicBezTo>
                    <a:cubicBezTo>
                      <a:pt x="37" y="4068"/>
                      <a:pt x="1" y="4336"/>
                      <a:pt x="206" y="4336"/>
                    </a:cubicBezTo>
                    <a:cubicBezTo>
                      <a:pt x="545" y="4336"/>
                      <a:pt x="1776" y="2168"/>
                      <a:pt x="822" y="72"/>
                    </a:cubicBezTo>
                    <a:cubicBezTo>
                      <a:pt x="822" y="72"/>
                      <a:pt x="652" y="0"/>
                      <a:pt x="590" y="197"/>
                    </a:cubicBez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0"/>
              <p:cNvSpPr/>
              <p:nvPr/>
            </p:nvSpPr>
            <p:spPr>
              <a:xfrm>
                <a:off x="6692484" y="2790216"/>
                <a:ext cx="47952" cy="279373"/>
              </a:xfrm>
              <a:custGeom>
                <a:avLst/>
                <a:gdLst/>
                <a:ahLst/>
                <a:cxnLst/>
                <a:rect l="l" t="t" r="r" b="b"/>
                <a:pathLst>
                  <a:path w="1098" h="6397" extrusionOk="0">
                    <a:moveTo>
                      <a:pt x="687" y="161"/>
                    </a:moveTo>
                    <a:cubicBezTo>
                      <a:pt x="687" y="161"/>
                      <a:pt x="161" y="2463"/>
                      <a:pt x="205" y="2864"/>
                    </a:cubicBezTo>
                    <a:cubicBezTo>
                      <a:pt x="250" y="3257"/>
                      <a:pt x="419" y="5398"/>
                      <a:pt x="18" y="6085"/>
                    </a:cubicBezTo>
                    <a:cubicBezTo>
                      <a:pt x="18" y="6085"/>
                      <a:pt x="0" y="6397"/>
                      <a:pt x="437" y="6254"/>
                    </a:cubicBezTo>
                    <a:cubicBezTo>
                      <a:pt x="633" y="6192"/>
                      <a:pt x="633" y="3979"/>
                      <a:pt x="526" y="2766"/>
                    </a:cubicBezTo>
                    <a:cubicBezTo>
                      <a:pt x="526" y="2766"/>
                      <a:pt x="776" y="438"/>
                      <a:pt x="1097" y="0"/>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0"/>
              <p:cNvSpPr/>
              <p:nvPr/>
            </p:nvSpPr>
            <p:spPr>
              <a:xfrm>
                <a:off x="6655842" y="2811267"/>
                <a:ext cx="52232" cy="255615"/>
              </a:xfrm>
              <a:custGeom>
                <a:avLst/>
                <a:gdLst/>
                <a:ahLst/>
                <a:cxnLst/>
                <a:rect l="l" t="t" r="r" b="b"/>
                <a:pathLst>
                  <a:path w="1196" h="5853" extrusionOk="0">
                    <a:moveTo>
                      <a:pt x="286" y="80"/>
                    </a:moveTo>
                    <a:cubicBezTo>
                      <a:pt x="286" y="80"/>
                      <a:pt x="438" y="4532"/>
                      <a:pt x="0" y="5781"/>
                    </a:cubicBezTo>
                    <a:lnTo>
                      <a:pt x="652" y="5852"/>
                    </a:lnTo>
                    <a:cubicBezTo>
                      <a:pt x="652" y="5852"/>
                      <a:pt x="1196" y="2757"/>
                      <a:pt x="768" y="0"/>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a:off x="6625838" y="2806594"/>
                <a:ext cx="53018" cy="262210"/>
              </a:xfrm>
              <a:custGeom>
                <a:avLst/>
                <a:gdLst/>
                <a:ahLst/>
                <a:cxnLst/>
                <a:rect l="l" t="t" r="r" b="b"/>
                <a:pathLst>
                  <a:path w="1214" h="6004" extrusionOk="0">
                    <a:moveTo>
                      <a:pt x="36" y="330"/>
                    </a:moveTo>
                    <a:cubicBezTo>
                      <a:pt x="36" y="330"/>
                      <a:pt x="634" y="3943"/>
                      <a:pt x="1" y="5718"/>
                    </a:cubicBezTo>
                    <a:cubicBezTo>
                      <a:pt x="1" y="5718"/>
                      <a:pt x="81" y="6004"/>
                      <a:pt x="491" y="5879"/>
                    </a:cubicBezTo>
                    <a:cubicBezTo>
                      <a:pt x="491" y="5879"/>
                      <a:pt x="1214" y="3970"/>
                      <a:pt x="625" y="196"/>
                    </a:cubicBezTo>
                    <a:cubicBezTo>
                      <a:pt x="598" y="0"/>
                      <a:pt x="36" y="330"/>
                      <a:pt x="36" y="330"/>
                    </a:cubicBez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a:off x="6597800" y="2848258"/>
                <a:ext cx="58084" cy="204999"/>
              </a:xfrm>
              <a:custGeom>
                <a:avLst/>
                <a:gdLst/>
                <a:ahLst/>
                <a:cxnLst/>
                <a:rect l="l" t="t" r="r" b="b"/>
                <a:pathLst>
                  <a:path w="1330" h="4694" extrusionOk="0">
                    <a:moveTo>
                      <a:pt x="268" y="197"/>
                    </a:moveTo>
                    <a:cubicBezTo>
                      <a:pt x="268" y="197"/>
                      <a:pt x="999" y="2320"/>
                      <a:pt x="0" y="4657"/>
                    </a:cubicBezTo>
                    <a:lnTo>
                      <a:pt x="330" y="4693"/>
                    </a:lnTo>
                    <a:cubicBezTo>
                      <a:pt x="330" y="4693"/>
                      <a:pt x="1329" y="1865"/>
                      <a:pt x="527" y="1"/>
                    </a:cubicBezTo>
                    <a:cubicBezTo>
                      <a:pt x="527" y="1"/>
                      <a:pt x="312" y="1"/>
                      <a:pt x="268" y="197"/>
                    </a:cubicBezTo>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a:off x="6522988" y="3000197"/>
                <a:ext cx="403272" cy="341344"/>
              </a:xfrm>
              <a:custGeom>
                <a:avLst/>
                <a:gdLst/>
                <a:ahLst/>
                <a:cxnLst/>
                <a:rect l="l" t="t" r="r" b="b"/>
                <a:pathLst>
                  <a:path w="9234" h="7816" extrusionOk="0">
                    <a:moveTo>
                      <a:pt x="1053" y="286"/>
                    </a:moveTo>
                    <a:cubicBezTo>
                      <a:pt x="1053" y="286"/>
                      <a:pt x="0" y="1071"/>
                      <a:pt x="509" y="1981"/>
                    </a:cubicBezTo>
                    <a:lnTo>
                      <a:pt x="509" y="1981"/>
                    </a:lnTo>
                    <a:cubicBezTo>
                      <a:pt x="1026" y="2891"/>
                      <a:pt x="304" y="5014"/>
                      <a:pt x="304" y="5014"/>
                    </a:cubicBezTo>
                    <a:lnTo>
                      <a:pt x="304" y="5014"/>
                    </a:lnTo>
                    <a:cubicBezTo>
                      <a:pt x="3604" y="7816"/>
                      <a:pt x="9064" y="4345"/>
                      <a:pt x="9064" y="4345"/>
                    </a:cubicBezTo>
                    <a:lnTo>
                      <a:pt x="9064" y="4345"/>
                    </a:lnTo>
                    <a:cubicBezTo>
                      <a:pt x="9234" y="2802"/>
                      <a:pt x="7387" y="1758"/>
                      <a:pt x="6968" y="1517"/>
                    </a:cubicBezTo>
                    <a:lnTo>
                      <a:pt x="6968" y="1517"/>
                    </a:lnTo>
                    <a:cubicBezTo>
                      <a:pt x="6540" y="1268"/>
                      <a:pt x="6085" y="1"/>
                      <a:pt x="6085" y="1"/>
                    </a:cubicBezTo>
                    <a:lnTo>
                      <a:pt x="6085" y="1"/>
                    </a:lnTo>
                    <a:cubicBezTo>
                      <a:pt x="4461" y="1473"/>
                      <a:pt x="1053" y="286"/>
                      <a:pt x="1053" y="286"/>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a:off x="6803108" y="2946828"/>
                <a:ext cx="190543" cy="182376"/>
              </a:xfrm>
              <a:custGeom>
                <a:avLst/>
                <a:gdLst/>
                <a:ahLst/>
                <a:cxnLst/>
                <a:rect l="l" t="t" r="r" b="b"/>
                <a:pathLst>
                  <a:path w="4363" h="4176" extrusionOk="0">
                    <a:moveTo>
                      <a:pt x="1357" y="27"/>
                    </a:moveTo>
                    <a:cubicBezTo>
                      <a:pt x="1258" y="54"/>
                      <a:pt x="536" y="536"/>
                      <a:pt x="1" y="973"/>
                    </a:cubicBezTo>
                    <a:lnTo>
                      <a:pt x="1" y="973"/>
                    </a:lnTo>
                    <a:cubicBezTo>
                      <a:pt x="1" y="973"/>
                      <a:pt x="527" y="2276"/>
                      <a:pt x="893" y="2356"/>
                    </a:cubicBezTo>
                    <a:lnTo>
                      <a:pt x="893" y="2356"/>
                    </a:lnTo>
                    <a:cubicBezTo>
                      <a:pt x="1258" y="2436"/>
                      <a:pt x="2811" y="3408"/>
                      <a:pt x="2998" y="4113"/>
                    </a:cubicBezTo>
                    <a:lnTo>
                      <a:pt x="2998" y="4113"/>
                    </a:lnTo>
                    <a:cubicBezTo>
                      <a:pt x="2998" y="4113"/>
                      <a:pt x="4069" y="4176"/>
                      <a:pt x="4363" y="2980"/>
                    </a:cubicBezTo>
                    <a:lnTo>
                      <a:pt x="4363" y="2980"/>
                    </a:lnTo>
                    <a:cubicBezTo>
                      <a:pt x="4363" y="2980"/>
                      <a:pt x="3248" y="1"/>
                      <a:pt x="1633" y="1"/>
                    </a:cubicBezTo>
                    <a:lnTo>
                      <a:pt x="1633" y="1"/>
                    </a:lnTo>
                    <a:cubicBezTo>
                      <a:pt x="1544" y="1"/>
                      <a:pt x="1446" y="10"/>
                      <a:pt x="1357" y="27"/>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a:off x="6376857" y="3000197"/>
                <a:ext cx="174996" cy="300816"/>
              </a:xfrm>
              <a:custGeom>
                <a:avLst/>
                <a:gdLst/>
                <a:ahLst/>
                <a:cxnLst/>
                <a:rect l="l" t="t" r="r" b="b"/>
                <a:pathLst>
                  <a:path w="4007" h="6888" extrusionOk="0">
                    <a:moveTo>
                      <a:pt x="2151" y="135"/>
                    </a:moveTo>
                    <a:cubicBezTo>
                      <a:pt x="2151" y="135"/>
                      <a:pt x="902" y="572"/>
                      <a:pt x="563" y="1883"/>
                    </a:cubicBezTo>
                    <a:lnTo>
                      <a:pt x="563" y="1883"/>
                    </a:lnTo>
                    <a:lnTo>
                      <a:pt x="661" y="5630"/>
                    </a:lnTo>
                    <a:cubicBezTo>
                      <a:pt x="661" y="5630"/>
                      <a:pt x="1" y="6888"/>
                      <a:pt x="2080" y="6406"/>
                    </a:cubicBezTo>
                    <a:lnTo>
                      <a:pt x="2080" y="6406"/>
                    </a:lnTo>
                    <a:cubicBezTo>
                      <a:pt x="2080" y="6406"/>
                      <a:pt x="2338" y="4604"/>
                      <a:pt x="2499" y="4845"/>
                    </a:cubicBezTo>
                    <a:lnTo>
                      <a:pt x="2499" y="4845"/>
                    </a:lnTo>
                    <a:cubicBezTo>
                      <a:pt x="2659" y="5095"/>
                      <a:pt x="3239" y="4988"/>
                      <a:pt x="3239" y="4988"/>
                    </a:cubicBezTo>
                    <a:lnTo>
                      <a:pt x="3239" y="4988"/>
                    </a:lnTo>
                    <a:cubicBezTo>
                      <a:pt x="3239" y="4988"/>
                      <a:pt x="4007" y="2864"/>
                      <a:pt x="3614" y="2222"/>
                    </a:cubicBezTo>
                    <a:lnTo>
                      <a:pt x="3614" y="2222"/>
                    </a:lnTo>
                    <a:cubicBezTo>
                      <a:pt x="3230" y="1598"/>
                      <a:pt x="3177" y="955"/>
                      <a:pt x="3882" y="206"/>
                    </a:cubicBezTo>
                    <a:lnTo>
                      <a:pt x="3882" y="206"/>
                    </a:lnTo>
                    <a:cubicBezTo>
                      <a:pt x="3882" y="206"/>
                      <a:pt x="3650" y="1"/>
                      <a:pt x="3070" y="1"/>
                    </a:cubicBezTo>
                    <a:lnTo>
                      <a:pt x="3070" y="1"/>
                    </a:lnTo>
                    <a:cubicBezTo>
                      <a:pt x="2829" y="1"/>
                      <a:pt x="2526" y="37"/>
                      <a:pt x="2151" y="135"/>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a:off x="6599329" y="2629674"/>
                <a:ext cx="206571" cy="214345"/>
              </a:xfrm>
              <a:custGeom>
                <a:avLst/>
                <a:gdLst/>
                <a:ahLst/>
                <a:cxnLst/>
                <a:rect l="l" t="t" r="r" b="b"/>
                <a:pathLst>
                  <a:path w="4730" h="4908" extrusionOk="0">
                    <a:moveTo>
                      <a:pt x="1964" y="179"/>
                    </a:moveTo>
                    <a:cubicBezTo>
                      <a:pt x="1437" y="786"/>
                      <a:pt x="643" y="866"/>
                      <a:pt x="643" y="866"/>
                    </a:cubicBezTo>
                    <a:lnTo>
                      <a:pt x="643" y="866"/>
                    </a:lnTo>
                    <a:cubicBezTo>
                      <a:pt x="1" y="1785"/>
                      <a:pt x="848" y="4015"/>
                      <a:pt x="848" y="4015"/>
                    </a:cubicBezTo>
                    <a:lnTo>
                      <a:pt x="848" y="4015"/>
                    </a:lnTo>
                    <a:cubicBezTo>
                      <a:pt x="1259" y="4908"/>
                      <a:pt x="2526" y="4158"/>
                      <a:pt x="2526" y="4158"/>
                    </a:cubicBezTo>
                    <a:lnTo>
                      <a:pt x="2526" y="4158"/>
                    </a:lnTo>
                    <a:cubicBezTo>
                      <a:pt x="3070" y="3917"/>
                      <a:pt x="3908" y="3453"/>
                      <a:pt x="4345" y="3293"/>
                    </a:cubicBezTo>
                    <a:lnTo>
                      <a:pt x="4345" y="3293"/>
                    </a:lnTo>
                    <a:cubicBezTo>
                      <a:pt x="4363" y="3284"/>
                      <a:pt x="4372" y="3284"/>
                      <a:pt x="4381" y="3275"/>
                    </a:cubicBezTo>
                    <a:lnTo>
                      <a:pt x="4381" y="3275"/>
                    </a:lnTo>
                    <a:cubicBezTo>
                      <a:pt x="4729" y="3079"/>
                      <a:pt x="4515" y="2267"/>
                      <a:pt x="4069" y="2222"/>
                    </a:cubicBezTo>
                    <a:lnTo>
                      <a:pt x="4069" y="2222"/>
                    </a:lnTo>
                    <a:cubicBezTo>
                      <a:pt x="3953" y="2213"/>
                      <a:pt x="3971" y="1732"/>
                      <a:pt x="3971" y="1732"/>
                    </a:cubicBezTo>
                    <a:lnTo>
                      <a:pt x="3971" y="1732"/>
                    </a:lnTo>
                    <a:cubicBezTo>
                      <a:pt x="3971" y="1732"/>
                      <a:pt x="3230" y="1839"/>
                      <a:pt x="2865" y="2053"/>
                    </a:cubicBezTo>
                    <a:lnTo>
                      <a:pt x="2865" y="2053"/>
                    </a:lnTo>
                    <a:cubicBezTo>
                      <a:pt x="2865" y="2053"/>
                      <a:pt x="2365" y="1749"/>
                      <a:pt x="2419" y="831"/>
                    </a:cubicBezTo>
                    <a:lnTo>
                      <a:pt x="2419" y="831"/>
                    </a:lnTo>
                    <a:cubicBezTo>
                      <a:pt x="2436" y="652"/>
                      <a:pt x="2472" y="1"/>
                      <a:pt x="2240" y="1"/>
                    </a:cubicBezTo>
                    <a:lnTo>
                      <a:pt x="2240" y="1"/>
                    </a:lnTo>
                    <a:cubicBezTo>
                      <a:pt x="2169" y="1"/>
                      <a:pt x="2088" y="54"/>
                      <a:pt x="1964" y="179"/>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a:off x="6527268" y="2548267"/>
                <a:ext cx="291470" cy="284832"/>
              </a:xfrm>
              <a:custGeom>
                <a:avLst/>
                <a:gdLst/>
                <a:ahLst/>
                <a:cxnLst/>
                <a:rect l="l" t="t" r="r" b="b"/>
                <a:pathLst>
                  <a:path w="6674" h="6522" extrusionOk="0">
                    <a:moveTo>
                      <a:pt x="1125" y="375"/>
                    </a:moveTo>
                    <a:cubicBezTo>
                      <a:pt x="447" y="848"/>
                      <a:pt x="1" y="1999"/>
                      <a:pt x="482" y="2882"/>
                    </a:cubicBezTo>
                    <a:lnTo>
                      <a:pt x="482" y="2882"/>
                    </a:lnTo>
                    <a:cubicBezTo>
                      <a:pt x="973" y="3756"/>
                      <a:pt x="679" y="3819"/>
                      <a:pt x="589" y="4086"/>
                    </a:cubicBezTo>
                    <a:lnTo>
                      <a:pt x="589" y="4086"/>
                    </a:lnTo>
                    <a:cubicBezTo>
                      <a:pt x="491" y="4363"/>
                      <a:pt x="1330" y="5496"/>
                      <a:pt x="1392" y="5532"/>
                    </a:cubicBezTo>
                    <a:lnTo>
                      <a:pt x="1392" y="5532"/>
                    </a:lnTo>
                    <a:cubicBezTo>
                      <a:pt x="1455" y="5576"/>
                      <a:pt x="1838" y="6522"/>
                      <a:pt x="2588" y="6379"/>
                    </a:cubicBezTo>
                    <a:lnTo>
                      <a:pt x="2588" y="6379"/>
                    </a:lnTo>
                    <a:cubicBezTo>
                      <a:pt x="2588" y="6379"/>
                      <a:pt x="2124" y="5487"/>
                      <a:pt x="2008" y="4336"/>
                    </a:cubicBezTo>
                    <a:lnTo>
                      <a:pt x="2008" y="4336"/>
                    </a:lnTo>
                    <a:cubicBezTo>
                      <a:pt x="1901" y="3176"/>
                      <a:pt x="2026" y="3034"/>
                      <a:pt x="2168" y="2739"/>
                    </a:cubicBezTo>
                    <a:lnTo>
                      <a:pt x="2168" y="2739"/>
                    </a:lnTo>
                    <a:lnTo>
                      <a:pt x="2231" y="2623"/>
                    </a:lnTo>
                    <a:cubicBezTo>
                      <a:pt x="2552" y="2525"/>
                      <a:pt x="3114" y="2481"/>
                      <a:pt x="3542" y="1945"/>
                    </a:cubicBezTo>
                    <a:lnTo>
                      <a:pt x="3542" y="1945"/>
                    </a:lnTo>
                    <a:cubicBezTo>
                      <a:pt x="3997" y="1383"/>
                      <a:pt x="4229" y="2026"/>
                      <a:pt x="4193" y="2436"/>
                    </a:cubicBezTo>
                    <a:lnTo>
                      <a:pt x="4193" y="2436"/>
                    </a:lnTo>
                    <a:cubicBezTo>
                      <a:pt x="4193" y="2436"/>
                      <a:pt x="4077" y="3266"/>
                      <a:pt x="4443" y="3676"/>
                    </a:cubicBezTo>
                    <a:lnTo>
                      <a:pt x="4443" y="3676"/>
                    </a:lnTo>
                    <a:cubicBezTo>
                      <a:pt x="4443" y="3676"/>
                      <a:pt x="5309" y="3444"/>
                      <a:pt x="5603" y="3444"/>
                    </a:cubicBezTo>
                    <a:lnTo>
                      <a:pt x="5603" y="3444"/>
                    </a:lnTo>
                    <a:cubicBezTo>
                      <a:pt x="5621" y="3542"/>
                      <a:pt x="5621" y="3596"/>
                      <a:pt x="5621" y="3596"/>
                    </a:cubicBezTo>
                    <a:lnTo>
                      <a:pt x="5621" y="3596"/>
                    </a:lnTo>
                    <a:cubicBezTo>
                      <a:pt x="5621" y="3596"/>
                      <a:pt x="5603" y="4077"/>
                      <a:pt x="5719" y="4086"/>
                    </a:cubicBezTo>
                    <a:lnTo>
                      <a:pt x="5719" y="4086"/>
                    </a:lnTo>
                    <a:cubicBezTo>
                      <a:pt x="6165" y="4131"/>
                      <a:pt x="6379" y="4952"/>
                      <a:pt x="6031" y="5139"/>
                    </a:cubicBezTo>
                    <a:lnTo>
                      <a:pt x="6031" y="5139"/>
                    </a:lnTo>
                    <a:lnTo>
                      <a:pt x="6201" y="5139"/>
                    </a:lnTo>
                    <a:cubicBezTo>
                      <a:pt x="6397" y="5166"/>
                      <a:pt x="6468" y="5380"/>
                      <a:pt x="6085" y="5549"/>
                    </a:cubicBezTo>
                    <a:lnTo>
                      <a:pt x="6085" y="5549"/>
                    </a:lnTo>
                    <a:cubicBezTo>
                      <a:pt x="5701" y="5728"/>
                      <a:pt x="5656" y="6254"/>
                      <a:pt x="5656" y="6254"/>
                    </a:cubicBezTo>
                    <a:lnTo>
                      <a:pt x="5656" y="6254"/>
                    </a:lnTo>
                    <a:cubicBezTo>
                      <a:pt x="5656" y="6254"/>
                      <a:pt x="6673" y="5808"/>
                      <a:pt x="6566" y="4818"/>
                    </a:cubicBezTo>
                    <a:lnTo>
                      <a:pt x="6566" y="4818"/>
                    </a:lnTo>
                    <a:cubicBezTo>
                      <a:pt x="6450" y="3828"/>
                      <a:pt x="6379" y="2882"/>
                      <a:pt x="5674" y="2534"/>
                    </a:cubicBezTo>
                    <a:lnTo>
                      <a:pt x="5674" y="2534"/>
                    </a:lnTo>
                    <a:cubicBezTo>
                      <a:pt x="5603" y="2498"/>
                      <a:pt x="5567" y="2481"/>
                      <a:pt x="5549" y="2472"/>
                    </a:cubicBezTo>
                    <a:lnTo>
                      <a:pt x="5549" y="2472"/>
                    </a:lnTo>
                    <a:cubicBezTo>
                      <a:pt x="5532" y="2463"/>
                      <a:pt x="5532" y="2463"/>
                      <a:pt x="5532" y="2463"/>
                    </a:cubicBezTo>
                    <a:lnTo>
                      <a:pt x="5532" y="2463"/>
                    </a:lnTo>
                    <a:cubicBezTo>
                      <a:pt x="5532" y="2463"/>
                      <a:pt x="5532" y="2338"/>
                      <a:pt x="5505" y="2177"/>
                    </a:cubicBezTo>
                    <a:lnTo>
                      <a:pt x="5505" y="2177"/>
                    </a:lnTo>
                    <a:cubicBezTo>
                      <a:pt x="5442" y="1901"/>
                      <a:pt x="5291" y="1517"/>
                      <a:pt x="4854" y="1535"/>
                    </a:cubicBezTo>
                    <a:lnTo>
                      <a:pt x="4854" y="1535"/>
                    </a:lnTo>
                    <a:cubicBezTo>
                      <a:pt x="4854" y="1535"/>
                      <a:pt x="4354" y="322"/>
                      <a:pt x="3382" y="134"/>
                    </a:cubicBezTo>
                    <a:lnTo>
                      <a:pt x="3382" y="134"/>
                    </a:lnTo>
                    <a:cubicBezTo>
                      <a:pt x="2971" y="54"/>
                      <a:pt x="2632" y="0"/>
                      <a:pt x="2311" y="0"/>
                    </a:cubicBezTo>
                    <a:lnTo>
                      <a:pt x="2311" y="0"/>
                    </a:lnTo>
                    <a:cubicBezTo>
                      <a:pt x="1883" y="0"/>
                      <a:pt x="1508" y="99"/>
                      <a:pt x="1125" y="375"/>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a:off x="6539365" y="2605523"/>
                <a:ext cx="130537" cy="85773"/>
              </a:xfrm>
              <a:custGeom>
                <a:avLst/>
                <a:gdLst/>
                <a:ahLst/>
                <a:cxnLst/>
                <a:rect l="l" t="t" r="r" b="b"/>
                <a:pathLst>
                  <a:path w="2989" h="1964" extrusionOk="0">
                    <a:moveTo>
                      <a:pt x="89" y="1294"/>
                    </a:moveTo>
                    <a:cubicBezTo>
                      <a:pt x="89" y="1294"/>
                      <a:pt x="0" y="1598"/>
                      <a:pt x="402" y="1963"/>
                    </a:cubicBezTo>
                    <a:lnTo>
                      <a:pt x="402" y="1963"/>
                    </a:lnTo>
                    <a:cubicBezTo>
                      <a:pt x="402" y="1963"/>
                      <a:pt x="1588" y="732"/>
                      <a:pt x="2989" y="554"/>
                    </a:cubicBezTo>
                    <a:lnTo>
                      <a:pt x="2989" y="554"/>
                    </a:lnTo>
                    <a:lnTo>
                      <a:pt x="2623" y="1"/>
                    </a:lnTo>
                    <a:cubicBezTo>
                      <a:pt x="2623" y="1"/>
                      <a:pt x="1534" y="90"/>
                      <a:pt x="89" y="129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a:off x="6702223" y="2596570"/>
                <a:ext cx="37034" cy="21094"/>
              </a:xfrm>
              <a:custGeom>
                <a:avLst/>
                <a:gdLst/>
                <a:ahLst/>
                <a:cxnLst/>
                <a:rect l="l" t="t" r="r" b="b"/>
                <a:pathLst>
                  <a:path w="848" h="483" extrusionOk="0">
                    <a:moveTo>
                      <a:pt x="0" y="72"/>
                    </a:moveTo>
                    <a:lnTo>
                      <a:pt x="223" y="482"/>
                    </a:lnTo>
                    <a:lnTo>
                      <a:pt x="848" y="429"/>
                    </a:lnTo>
                    <a:cubicBezTo>
                      <a:pt x="848" y="429"/>
                      <a:pt x="723" y="117"/>
                      <a:pt x="616" y="1"/>
                    </a:cubicBezTo>
                    <a:lnTo>
                      <a:pt x="616" y="1"/>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a:off x="6545960" y="2784757"/>
                <a:ext cx="87694" cy="87301"/>
              </a:xfrm>
              <a:custGeom>
                <a:avLst/>
                <a:gdLst/>
                <a:ahLst/>
                <a:cxnLst/>
                <a:rect l="l" t="t" r="r" b="b"/>
                <a:pathLst>
                  <a:path w="2008" h="1999" extrusionOk="0">
                    <a:moveTo>
                      <a:pt x="108" y="893"/>
                    </a:moveTo>
                    <a:cubicBezTo>
                      <a:pt x="1" y="937"/>
                      <a:pt x="581" y="1874"/>
                      <a:pt x="973" y="1936"/>
                    </a:cubicBezTo>
                    <a:lnTo>
                      <a:pt x="973" y="1936"/>
                    </a:lnTo>
                    <a:cubicBezTo>
                      <a:pt x="1321" y="1999"/>
                      <a:pt x="2008" y="1437"/>
                      <a:pt x="1678" y="1080"/>
                    </a:cubicBezTo>
                    <a:lnTo>
                      <a:pt x="1678" y="1080"/>
                    </a:lnTo>
                    <a:cubicBezTo>
                      <a:pt x="1678" y="1080"/>
                      <a:pt x="1027" y="643"/>
                      <a:pt x="732" y="1"/>
                    </a:cubicBezTo>
                    <a:lnTo>
                      <a:pt x="732" y="1"/>
                    </a:lnTo>
                    <a:cubicBezTo>
                      <a:pt x="732" y="1"/>
                      <a:pt x="866" y="625"/>
                      <a:pt x="108" y="893"/>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a:off x="6427518" y="2508525"/>
                <a:ext cx="261860" cy="318329"/>
              </a:xfrm>
              <a:custGeom>
                <a:avLst/>
                <a:gdLst/>
                <a:ahLst/>
                <a:cxnLst/>
                <a:rect l="l" t="t" r="r" b="b"/>
                <a:pathLst>
                  <a:path w="5996" h="7289" extrusionOk="0">
                    <a:moveTo>
                      <a:pt x="839" y="3676"/>
                    </a:moveTo>
                    <a:cubicBezTo>
                      <a:pt x="839" y="3676"/>
                      <a:pt x="1" y="7066"/>
                      <a:pt x="2561" y="7289"/>
                    </a:cubicBezTo>
                    <a:lnTo>
                      <a:pt x="2561" y="7289"/>
                    </a:lnTo>
                    <a:cubicBezTo>
                      <a:pt x="2561" y="7289"/>
                      <a:pt x="3730" y="6834"/>
                      <a:pt x="3257" y="6076"/>
                    </a:cubicBezTo>
                    <a:lnTo>
                      <a:pt x="3257" y="6076"/>
                    </a:lnTo>
                    <a:cubicBezTo>
                      <a:pt x="3257" y="6076"/>
                      <a:pt x="2677" y="5255"/>
                      <a:pt x="2811" y="4889"/>
                    </a:cubicBezTo>
                    <a:lnTo>
                      <a:pt x="2811" y="4889"/>
                    </a:lnTo>
                    <a:cubicBezTo>
                      <a:pt x="2945" y="4523"/>
                      <a:pt x="3025" y="4497"/>
                      <a:pt x="2650" y="3810"/>
                    </a:cubicBezTo>
                    <a:lnTo>
                      <a:pt x="2650" y="3810"/>
                    </a:lnTo>
                    <a:cubicBezTo>
                      <a:pt x="2276" y="3132"/>
                      <a:pt x="2258" y="1"/>
                      <a:pt x="5996" y="964"/>
                    </a:cubicBezTo>
                    <a:lnTo>
                      <a:pt x="5996" y="964"/>
                    </a:lnTo>
                    <a:lnTo>
                      <a:pt x="5996" y="910"/>
                    </a:lnTo>
                    <a:cubicBezTo>
                      <a:pt x="5996" y="910"/>
                      <a:pt x="5220" y="554"/>
                      <a:pt x="4256" y="554"/>
                    </a:cubicBezTo>
                    <a:lnTo>
                      <a:pt x="4256" y="554"/>
                    </a:lnTo>
                    <a:cubicBezTo>
                      <a:pt x="3034" y="554"/>
                      <a:pt x="1499" y="1116"/>
                      <a:pt x="839" y="3676"/>
                    </a:cubicBezTo>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a:off x="6472720" y="2726716"/>
                <a:ext cx="97040" cy="100927"/>
              </a:xfrm>
              <a:custGeom>
                <a:avLst/>
                <a:gdLst/>
                <a:ahLst/>
                <a:cxnLst/>
                <a:rect l="l" t="t" r="r" b="b"/>
                <a:pathLst>
                  <a:path w="2222" h="2311" extrusionOk="0">
                    <a:moveTo>
                      <a:pt x="438" y="143"/>
                    </a:moveTo>
                    <a:cubicBezTo>
                      <a:pt x="27" y="437"/>
                      <a:pt x="1" y="1089"/>
                      <a:pt x="375" y="1606"/>
                    </a:cubicBezTo>
                    <a:lnTo>
                      <a:pt x="375" y="1606"/>
                    </a:lnTo>
                    <a:cubicBezTo>
                      <a:pt x="750" y="2123"/>
                      <a:pt x="1383" y="2311"/>
                      <a:pt x="1785" y="2016"/>
                    </a:cubicBezTo>
                    <a:lnTo>
                      <a:pt x="1785" y="2016"/>
                    </a:lnTo>
                    <a:cubicBezTo>
                      <a:pt x="2195" y="1731"/>
                      <a:pt x="2222" y="1071"/>
                      <a:pt x="1847" y="553"/>
                    </a:cubicBezTo>
                    <a:lnTo>
                      <a:pt x="1847" y="553"/>
                    </a:lnTo>
                    <a:cubicBezTo>
                      <a:pt x="1589" y="197"/>
                      <a:pt x="1223" y="0"/>
                      <a:pt x="884" y="0"/>
                    </a:cubicBezTo>
                    <a:lnTo>
                      <a:pt x="884" y="0"/>
                    </a:lnTo>
                    <a:cubicBezTo>
                      <a:pt x="723" y="0"/>
                      <a:pt x="563" y="45"/>
                      <a:pt x="438" y="143"/>
                    </a:cubicBezTo>
                    <a:close/>
                  </a:path>
                </a:pathLst>
              </a:custGeom>
              <a:gradFill>
                <a:gsLst>
                  <a:gs pos="0">
                    <a:schemeClr val="dk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a:off x="6725981" y="2669023"/>
                <a:ext cx="62364" cy="33584"/>
              </a:xfrm>
              <a:custGeom>
                <a:avLst/>
                <a:gdLst/>
                <a:ahLst/>
                <a:cxnLst/>
                <a:rect l="l" t="t" r="r" b="b"/>
                <a:pathLst>
                  <a:path w="1428" h="769" extrusionOk="0">
                    <a:moveTo>
                      <a:pt x="562" y="19"/>
                    </a:moveTo>
                    <a:cubicBezTo>
                      <a:pt x="464" y="37"/>
                      <a:pt x="366" y="55"/>
                      <a:pt x="286" y="117"/>
                    </a:cubicBezTo>
                    <a:lnTo>
                      <a:pt x="286" y="117"/>
                    </a:lnTo>
                    <a:cubicBezTo>
                      <a:pt x="116" y="242"/>
                      <a:pt x="81" y="376"/>
                      <a:pt x="18" y="563"/>
                    </a:cubicBezTo>
                    <a:lnTo>
                      <a:pt x="18" y="563"/>
                    </a:lnTo>
                    <a:lnTo>
                      <a:pt x="0" y="670"/>
                    </a:lnTo>
                    <a:cubicBezTo>
                      <a:pt x="0" y="670"/>
                      <a:pt x="9" y="706"/>
                      <a:pt x="18" y="715"/>
                    </a:cubicBezTo>
                    <a:lnTo>
                      <a:pt x="18" y="715"/>
                    </a:lnTo>
                    <a:cubicBezTo>
                      <a:pt x="98" y="768"/>
                      <a:pt x="197" y="634"/>
                      <a:pt x="241" y="590"/>
                    </a:cubicBezTo>
                    <a:lnTo>
                      <a:pt x="241" y="590"/>
                    </a:lnTo>
                    <a:cubicBezTo>
                      <a:pt x="357" y="465"/>
                      <a:pt x="536" y="367"/>
                      <a:pt x="705" y="340"/>
                    </a:cubicBezTo>
                    <a:lnTo>
                      <a:pt x="705" y="340"/>
                    </a:lnTo>
                    <a:cubicBezTo>
                      <a:pt x="910" y="322"/>
                      <a:pt x="1062" y="429"/>
                      <a:pt x="1196" y="563"/>
                    </a:cubicBezTo>
                    <a:lnTo>
                      <a:pt x="1196" y="563"/>
                    </a:lnTo>
                    <a:cubicBezTo>
                      <a:pt x="1222" y="599"/>
                      <a:pt x="1258" y="652"/>
                      <a:pt x="1294" y="661"/>
                    </a:cubicBezTo>
                    <a:lnTo>
                      <a:pt x="1294" y="661"/>
                    </a:lnTo>
                    <a:cubicBezTo>
                      <a:pt x="1428" y="697"/>
                      <a:pt x="1294" y="509"/>
                      <a:pt x="1276" y="474"/>
                    </a:cubicBezTo>
                    <a:lnTo>
                      <a:pt x="1276" y="474"/>
                    </a:lnTo>
                    <a:cubicBezTo>
                      <a:pt x="1187" y="313"/>
                      <a:pt x="1080" y="63"/>
                      <a:pt x="883" y="10"/>
                    </a:cubicBezTo>
                    <a:lnTo>
                      <a:pt x="883" y="10"/>
                    </a:lnTo>
                    <a:cubicBezTo>
                      <a:pt x="857" y="1"/>
                      <a:pt x="821" y="1"/>
                      <a:pt x="794" y="1"/>
                    </a:cubicBezTo>
                    <a:lnTo>
                      <a:pt x="794" y="1"/>
                    </a:lnTo>
                    <a:cubicBezTo>
                      <a:pt x="714" y="1"/>
                      <a:pt x="634" y="19"/>
                      <a:pt x="562" y="1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0"/>
              <p:cNvSpPr/>
              <p:nvPr/>
            </p:nvSpPr>
            <p:spPr>
              <a:xfrm>
                <a:off x="6734934" y="2643344"/>
                <a:ext cx="34720" cy="15242"/>
              </a:xfrm>
              <a:custGeom>
                <a:avLst/>
                <a:gdLst/>
                <a:ahLst/>
                <a:cxnLst/>
                <a:rect l="l" t="t" r="r" b="b"/>
                <a:pathLst>
                  <a:path w="795" h="349" extrusionOk="0">
                    <a:moveTo>
                      <a:pt x="652" y="72"/>
                    </a:moveTo>
                    <a:cubicBezTo>
                      <a:pt x="598" y="89"/>
                      <a:pt x="527" y="89"/>
                      <a:pt x="473" y="89"/>
                    </a:cubicBezTo>
                    <a:lnTo>
                      <a:pt x="473" y="89"/>
                    </a:lnTo>
                    <a:cubicBezTo>
                      <a:pt x="384" y="98"/>
                      <a:pt x="170" y="72"/>
                      <a:pt x="116" y="170"/>
                    </a:cubicBezTo>
                    <a:lnTo>
                      <a:pt x="116" y="170"/>
                    </a:lnTo>
                    <a:cubicBezTo>
                      <a:pt x="0" y="348"/>
                      <a:pt x="670" y="330"/>
                      <a:pt x="759" y="312"/>
                    </a:cubicBezTo>
                    <a:lnTo>
                      <a:pt x="759" y="312"/>
                    </a:lnTo>
                    <a:cubicBezTo>
                      <a:pt x="777" y="304"/>
                      <a:pt x="785" y="304"/>
                      <a:pt x="794" y="295"/>
                    </a:cubicBezTo>
                    <a:lnTo>
                      <a:pt x="794" y="295"/>
                    </a:lnTo>
                    <a:cubicBezTo>
                      <a:pt x="777" y="286"/>
                      <a:pt x="777" y="286"/>
                      <a:pt x="777" y="286"/>
                    </a:cubicBezTo>
                    <a:lnTo>
                      <a:pt x="777" y="286"/>
                    </a:lnTo>
                    <a:cubicBezTo>
                      <a:pt x="777" y="286"/>
                      <a:pt x="777" y="161"/>
                      <a:pt x="750" y="0"/>
                    </a:cubicBezTo>
                    <a:lnTo>
                      <a:pt x="750" y="0"/>
                    </a:lnTo>
                    <a:cubicBezTo>
                      <a:pt x="714" y="27"/>
                      <a:pt x="687" y="54"/>
                      <a:pt x="652" y="72"/>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0"/>
              <p:cNvSpPr/>
              <p:nvPr/>
            </p:nvSpPr>
            <p:spPr>
              <a:xfrm>
                <a:off x="6496478" y="2730210"/>
                <a:ext cx="14849" cy="33540"/>
              </a:xfrm>
              <a:custGeom>
                <a:avLst/>
                <a:gdLst/>
                <a:ahLst/>
                <a:cxnLst/>
                <a:rect l="l" t="t" r="r" b="b"/>
                <a:pathLst>
                  <a:path w="340" h="768" extrusionOk="0">
                    <a:moveTo>
                      <a:pt x="1" y="18"/>
                    </a:moveTo>
                    <a:cubicBezTo>
                      <a:pt x="1" y="349"/>
                      <a:pt x="143" y="554"/>
                      <a:pt x="313" y="768"/>
                    </a:cubicBezTo>
                    <a:lnTo>
                      <a:pt x="313" y="768"/>
                    </a:lnTo>
                    <a:cubicBezTo>
                      <a:pt x="313" y="768"/>
                      <a:pt x="322" y="768"/>
                      <a:pt x="322" y="768"/>
                    </a:cubicBezTo>
                    <a:lnTo>
                      <a:pt x="322" y="768"/>
                    </a:lnTo>
                    <a:cubicBezTo>
                      <a:pt x="331" y="768"/>
                      <a:pt x="331" y="768"/>
                      <a:pt x="331" y="768"/>
                    </a:cubicBezTo>
                    <a:lnTo>
                      <a:pt x="331" y="768"/>
                    </a:lnTo>
                    <a:cubicBezTo>
                      <a:pt x="340" y="759"/>
                      <a:pt x="340" y="750"/>
                      <a:pt x="340" y="741"/>
                    </a:cubicBezTo>
                    <a:lnTo>
                      <a:pt x="340" y="741"/>
                    </a:lnTo>
                    <a:cubicBezTo>
                      <a:pt x="170" y="536"/>
                      <a:pt x="28" y="331"/>
                      <a:pt x="28" y="18"/>
                    </a:cubicBezTo>
                    <a:lnTo>
                      <a:pt x="28" y="18"/>
                    </a:lnTo>
                    <a:cubicBezTo>
                      <a:pt x="28" y="10"/>
                      <a:pt x="19" y="1"/>
                      <a:pt x="10" y="1"/>
                    </a:cubicBezTo>
                    <a:lnTo>
                      <a:pt x="10" y="1"/>
                    </a:lnTo>
                    <a:cubicBezTo>
                      <a:pt x="1" y="1"/>
                      <a:pt x="1" y="10"/>
                      <a:pt x="1" y="18"/>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6487918" y="2736848"/>
                <a:ext cx="7075" cy="13669"/>
              </a:xfrm>
              <a:custGeom>
                <a:avLst/>
                <a:gdLst/>
                <a:ahLst/>
                <a:cxnLst/>
                <a:rect l="l" t="t" r="r" b="b"/>
                <a:pathLst>
                  <a:path w="162" h="313" extrusionOk="0">
                    <a:moveTo>
                      <a:pt x="18" y="9"/>
                    </a:moveTo>
                    <a:cubicBezTo>
                      <a:pt x="0" y="116"/>
                      <a:pt x="81" y="223"/>
                      <a:pt x="134" y="312"/>
                    </a:cubicBezTo>
                    <a:lnTo>
                      <a:pt x="134" y="312"/>
                    </a:lnTo>
                    <a:lnTo>
                      <a:pt x="143" y="304"/>
                    </a:lnTo>
                    <a:lnTo>
                      <a:pt x="161" y="286"/>
                    </a:lnTo>
                    <a:cubicBezTo>
                      <a:pt x="108" y="214"/>
                      <a:pt x="36" y="107"/>
                      <a:pt x="45" y="18"/>
                    </a:cubicBezTo>
                    <a:lnTo>
                      <a:pt x="45" y="18"/>
                    </a:lnTo>
                    <a:cubicBezTo>
                      <a:pt x="45" y="9"/>
                      <a:pt x="45" y="0"/>
                      <a:pt x="36" y="0"/>
                    </a:cubicBezTo>
                    <a:lnTo>
                      <a:pt x="36" y="0"/>
                    </a:lnTo>
                    <a:cubicBezTo>
                      <a:pt x="36" y="0"/>
                      <a:pt x="27" y="0"/>
                      <a:pt x="27" y="0"/>
                    </a:cubicBezTo>
                    <a:lnTo>
                      <a:pt x="27" y="0"/>
                    </a:lnTo>
                    <a:cubicBezTo>
                      <a:pt x="18" y="0"/>
                      <a:pt x="18" y="9"/>
                      <a:pt x="18" y="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6530762" y="2755540"/>
                <a:ext cx="25374" cy="14456"/>
              </a:xfrm>
              <a:custGeom>
                <a:avLst/>
                <a:gdLst/>
                <a:ahLst/>
                <a:cxnLst/>
                <a:rect l="l" t="t" r="r" b="b"/>
                <a:pathLst>
                  <a:path w="581" h="331" extrusionOk="0">
                    <a:moveTo>
                      <a:pt x="554" y="0"/>
                    </a:moveTo>
                    <a:cubicBezTo>
                      <a:pt x="402" y="179"/>
                      <a:pt x="206" y="241"/>
                      <a:pt x="10" y="304"/>
                    </a:cubicBezTo>
                    <a:lnTo>
                      <a:pt x="10" y="304"/>
                    </a:lnTo>
                    <a:cubicBezTo>
                      <a:pt x="1" y="304"/>
                      <a:pt x="1" y="313"/>
                      <a:pt x="1" y="322"/>
                    </a:cubicBezTo>
                    <a:lnTo>
                      <a:pt x="1" y="322"/>
                    </a:lnTo>
                    <a:cubicBezTo>
                      <a:pt x="1" y="331"/>
                      <a:pt x="10" y="331"/>
                      <a:pt x="19" y="331"/>
                    </a:cubicBezTo>
                    <a:lnTo>
                      <a:pt x="19" y="331"/>
                    </a:lnTo>
                    <a:cubicBezTo>
                      <a:pt x="19" y="331"/>
                      <a:pt x="19" y="331"/>
                      <a:pt x="19" y="331"/>
                    </a:cubicBezTo>
                    <a:lnTo>
                      <a:pt x="19" y="331"/>
                    </a:lnTo>
                    <a:cubicBezTo>
                      <a:pt x="215" y="268"/>
                      <a:pt x="420" y="206"/>
                      <a:pt x="581" y="27"/>
                    </a:cubicBezTo>
                    <a:lnTo>
                      <a:pt x="581" y="27"/>
                    </a:lnTo>
                    <a:cubicBezTo>
                      <a:pt x="581" y="18"/>
                      <a:pt x="581" y="9"/>
                      <a:pt x="581" y="0"/>
                    </a:cubicBezTo>
                    <a:lnTo>
                      <a:pt x="581" y="0"/>
                    </a:lnTo>
                    <a:cubicBezTo>
                      <a:pt x="572" y="0"/>
                      <a:pt x="572" y="0"/>
                      <a:pt x="563" y="0"/>
                    </a:cubicBezTo>
                    <a:lnTo>
                      <a:pt x="563" y="0"/>
                    </a:lnTo>
                    <a:cubicBezTo>
                      <a:pt x="563" y="0"/>
                      <a:pt x="554" y="0"/>
                      <a:pt x="554"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6491805" y="2780084"/>
                <a:ext cx="24195" cy="16814"/>
              </a:xfrm>
              <a:custGeom>
                <a:avLst/>
                <a:gdLst/>
                <a:ahLst/>
                <a:cxnLst/>
                <a:rect l="l" t="t" r="r" b="b"/>
                <a:pathLst>
                  <a:path w="554" h="385" extrusionOk="0">
                    <a:moveTo>
                      <a:pt x="527" y="9"/>
                    </a:moveTo>
                    <a:cubicBezTo>
                      <a:pt x="411" y="170"/>
                      <a:pt x="197" y="322"/>
                      <a:pt x="10" y="348"/>
                    </a:cubicBezTo>
                    <a:lnTo>
                      <a:pt x="10" y="348"/>
                    </a:lnTo>
                    <a:cubicBezTo>
                      <a:pt x="1" y="348"/>
                      <a:pt x="1" y="357"/>
                      <a:pt x="1" y="366"/>
                    </a:cubicBezTo>
                    <a:lnTo>
                      <a:pt x="1" y="366"/>
                    </a:lnTo>
                    <a:cubicBezTo>
                      <a:pt x="1" y="375"/>
                      <a:pt x="10" y="384"/>
                      <a:pt x="19" y="384"/>
                    </a:cubicBezTo>
                    <a:lnTo>
                      <a:pt x="19" y="384"/>
                    </a:lnTo>
                    <a:cubicBezTo>
                      <a:pt x="19" y="384"/>
                      <a:pt x="19" y="384"/>
                      <a:pt x="19" y="384"/>
                    </a:cubicBezTo>
                    <a:lnTo>
                      <a:pt x="19" y="384"/>
                    </a:lnTo>
                    <a:cubicBezTo>
                      <a:pt x="206" y="348"/>
                      <a:pt x="438" y="197"/>
                      <a:pt x="554" y="27"/>
                    </a:cubicBezTo>
                    <a:lnTo>
                      <a:pt x="554" y="27"/>
                    </a:lnTo>
                    <a:cubicBezTo>
                      <a:pt x="554" y="18"/>
                      <a:pt x="554" y="9"/>
                      <a:pt x="545" y="9"/>
                    </a:cubicBezTo>
                    <a:lnTo>
                      <a:pt x="545" y="9"/>
                    </a:lnTo>
                    <a:cubicBezTo>
                      <a:pt x="545" y="0"/>
                      <a:pt x="545" y="0"/>
                      <a:pt x="536" y="0"/>
                    </a:cubicBezTo>
                    <a:lnTo>
                      <a:pt x="536" y="0"/>
                    </a:lnTo>
                    <a:cubicBezTo>
                      <a:pt x="536" y="0"/>
                      <a:pt x="527" y="9"/>
                      <a:pt x="527" y="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6531548" y="2789430"/>
                <a:ext cx="21094" cy="22622"/>
              </a:xfrm>
              <a:custGeom>
                <a:avLst/>
                <a:gdLst/>
                <a:ahLst/>
                <a:cxnLst/>
                <a:rect l="l" t="t" r="r" b="b"/>
                <a:pathLst>
                  <a:path w="483" h="518" extrusionOk="0">
                    <a:moveTo>
                      <a:pt x="10" y="1"/>
                    </a:moveTo>
                    <a:cubicBezTo>
                      <a:pt x="1" y="10"/>
                      <a:pt x="1" y="18"/>
                      <a:pt x="1" y="27"/>
                    </a:cubicBezTo>
                    <a:lnTo>
                      <a:pt x="1" y="27"/>
                    </a:lnTo>
                    <a:cubicBezTo>
                      <a:pt x="117" y="241"/>
                      <a:pt x="224" y="366"/>
                      <a:pt x="456" y="518"/>
                    </a:cubicBezTo>
                    <a:lnTo>
                      <a:pt x="456" y="518"/>
                    </a:lnTo>
                    <a:cubicBezTo>
                      <a:pt x="456" y="518"/>
                      <a:pt x="456" y="518"/>
                      <a:pt x="465" y="518"/>
                    </a:cubicBezTo>
                    <a:lnTo>
                      <a:pt x="465" y="518"/>
                    </a:lnTo>
                    <a:cubicBezTo>
                      <a:pt x="465" y="518"/>
                      <a:pt x="473" y="518"/>
                      <a:pt x="473" y="518"/>
                    </a:cubicBezTo>
                    <a:lnTo>
                      <a:pt x="473" y="518"/>
                    </a:lnTo>
                    <a:cubicBezTo>
                      <a:pt x="482" y="509"/>
                      <a:pt x="473" y="500"/>
                      <a:pt x="473" y="491"/>
                    </a:cubicBezTo>
                    <a:lnTo>
                      <a:pt x="473" y="491"/>
                    </a:lnTo>
                    <a:cubicBezTo>
                      <a:pt x="250" y="340"/>
                      <a:pt x="143" y="224"/>
                      <a:pt x="27" y="10"/>
                    </a:cubicBezTo>
                    <a:lnTo>
                      <a:pt x="27" y="10"/>
                    </a:lnTo>
                    <a:cubicBezTo>
                      <a:pt x="27" y="1"/>
                      <a:pt x="18" y="1"/>
                      <a:pt x="18" y="1"/>
                    </a:cubicBezTo>
                    <a:lnTo>
                      <a:pt x="18" y="1"/>
                    </a:lnTo>
                    <a:cubicBezTo>
                      <a:pt x="18" y="1"/>
                      <a:pt x="10" y="1"/>
                      <a:pt x="10" y="1"/>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0"/>
              <p:cNvSpPr/>
              <p:nvPr/>
            </p:nvSpPr>
            <p:spPr>
              <a:xfrm>
                <a:off x="6531548" y="2802663"/>
                <a:ext cx="15635" cy="14849"/>
              </a:xfrm>
              <a:custGeom>
                <a:avLst/>
                <a:gdLst/>
                <a:ahLst/>
                <a:cxnLst/>
                <a:rect l="l" t="t" r="r" b="b"/>
                <a:pathLst>
                  <a:path w="358" h="340" extrusionOk="0">
                    <a:moveTo>
                      <a:pt x="10" y="1"/>
                    </a:moveTo>
                    <a:cubicBezTo>
                      <a:pt x="1" y="1"/>
                      <a:pt x="1" y="10"/>
                      <a:pt x="1" y="19"/>
                    </a:cubicBezTo>
                    <a:lnTo>
                      <a:pt x="1" y="19"/>
                    </a:lnTo>
                    <a:cubicBezTo>
                      <a:pt x="36" y="135"/>
                      <a:pt x="126" y="197"/>
                      <a:pt x="206" y="251"/>
                    </a:cubicBezTo>
                    <a:lnTo>
                      <a:pt x="206" y="251"/>
                    </a:lnTo>
                    <a:cubicBezTo>
                      <a:pt x="250" y="277"/>
                      <a:pt x="286" y="304"/>
                      <a:pt x="322" y="340"/>
                    </a:cubicBezTo>
                    <a:lnTo>
                      <a:pt x="322" y="340"/>
                    </a:lnTo>
                    <a:cubicBezTo>
                      <a:pt x="331" y="340"/>
                      <a:pt x="331" y="340"/>
                      <a:pt x="340" y="340"/>
                    </a:cubicBezTo>
                    <a:lnTo>
                      <a:pt x="340" y="340"/>
                    </a:lnTo>
                    <a:cubicBezTo>
                      <a:pt x="340" y="340"/>
                      <a:pt x="340" y="340"/>
                      <a:pt x="349" y="340"/>
                    </a:cubicBezTo>
                    <a:lnTo>
                      <a:pt x="349" y="340"/>
                    </a:lnTo>
                    <a:cubicBezTo>
                      <a:pt x="357" y="331"/>
                      <a:pt x="357" y="322"/>
                      <a:pt x="349" y="313"/>
                    </a:cubicBezTo>
                    <a:lnTo>
                      <a:pt x="349" y="313"/>
                    </a:lnTo>
                    <a:cubicBezTo>
                      <a:pt x="313" y="277"/>
                      <a:pt x="268" y="251"/>
                      <a:pt x="224" y="224"/>
                    </a:cubicBezTo>
                    <a:lnTo>
                      <a:pt x="224" y="224"/>
                    </a:lnTo>
                    <a:cubicBezTo>
                      <a:pt x="143" y="170"/>
                      <a:pt x="63" y="117"/>
                      <a:pt x="27" y="10"/>
                    </a:cubicBezTo>
                    <a:lnTo>
                      <a:pt x="27" y="10"/>
                    </a:lnTo>
                    <a:cubicBezTo>
                      <a:pt x="27" y="1"/>
                      <a:pt x="18" y="1"/>
                      <a:pt x="18" y="1"/>
                    </a:cubicBezTo>
                    <a:lnTo>
                      <a:pt x="18" y="1"/>
                    </a:lnTo>
                    <a:cubicBezTo>
                      <a:pt x="18" y="1"/>
                      <a:pt x="10" y="1"/>
                      <a:pt x="10" y="1"/>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0"/>
              <p:cNvSpPr/>
              <p:nvPr/>
            </p:nvSpPr>
            <p:spPr>
              <a:xfrm>
                <a:off x="6494949" y="2748509"/>
                <a:ext cx="52625" cy="54591"/>
              </a:xfrm>
              <a:custGeom>
                <a:avLst/>
                <a:gdLst/>
                <a:ahLst/>
                <a:cxnLst/>
                <a:rect l="l" t="t" r="r" b="b"/>
                <a:pathLst>
                  <a:path w="1205" h="1250" extrusionOk="0">
                    <a:moveTo>
                      <a:pt x="241" y="72"/>
                    </a:moveTo>
                    <a:cubicBezTo>
                      <a:pt x="18" y="233"/>
                      <a:pt x="0" y="590"/>
                      <a:pt x="205" y="866"/>
                    </a:cubicBezTo>
                    <a:lnTo>
                      <a:pt x="205" y="866"/>
                    </a:lnTo>
                    <a:cubicBezTo>
                      <a:pt x="410" y="1152"/>
                      <a:pt x="749" y="1250"/>
                      <a:pt x="972" y="1089"/>
                    </a:cubicBezTo>
                    <a:lnTo>
                      <a:pt x="972" y="1089"/>
                    </a:lnTo>
                    <a:cubicBezTo>
                      <a:pt x="1187" y="929"/>
                      <a:pt x="1204" y="572"/>
                      <a:pt x="999" y="295"/>
                    </a:cubicBezTo>
                    <a:lnTo>
                      <a:pt x="999" y="295"/>
                    </a:lnTo>
                    <a:cubicBezTo>
                      <a:pt x="865" y="108"/>
                      <a:pt x="660" y="1"/>
                      <a:pt x="482" y="1"/>
                    </a:cubicBezTo>
                    <a:lnTo>
                      <a:pt x="482" y="1"/>
                    </a:lnTo>
                    <a:cubicBezTo>
                      <a:pt x="393" y="1"/>
                      <a:pt x="303" y="19"/>
                      <a:pt x="241" y="72"/>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6663223" y="2745801"/>
                <a:ext cx="29654" cy="83021"/>
              </a:xfrm>
              <a:custGeom>
                <a:avLst/>
                <a:gdLst/>
                <a:ahLst/>
                <a:cxnLst/>
                <a:rect l="l" t="t" r="r" b="b"/>
                <a:pathLst>
                  <a:path w="679" h="1901" extrusionOk="0">
                    <a:moveTo>
                      <a:pt x="10" y="0"/>
                    </a:moveTo>
                    <a:cubicBezTo>
                      <a:pt x="1" y="0"/>
                      <a:pt x="1" y="9"/>
                      <a:pt x="1" y="18"/>
                    </a:cubicBezTo>
                    <a:lnTo>
                      <a:pt x="1" y="18"/>
                    </a:lnTo>
                    <a:cubicBezTo>
                      <a:pt x="1" y="357"/>
                      <a:pt x="72" y="732"/>
                      <a:pt x="197" y="1071"/>
                    </a:cubicBezTo>
                    <a:lnTo>
                      <a:pt x="197" y="1071"/>
                    </a:lnTo>
                    <a:cubicBezTo>
                      <a:pt x="269" y="1249"/>
                      <a:pt x="349" y="1410"/>
                      <a:pt x="438" y="1553"/>
                    </a:cubicBezTo>
                    <a:lnTo>
                      <a:pt x="438" y="1553"/>
                    </a:lnTo>
                    <a:cubicBezTo>
                      <a:pt x="456" y="1579"/>
                      <a:pt x="474" y="1615"/>
                      <a:pt x="483" y="1642"/>
                    </a:cubicBezTo>
                    <a:lnTo>
                      <a:pt x="483" y="1642"/>
                    </a:lnTo>
                    <a:cubicBezTo>
                      <a:pt x="536" y="1740"/>
                      <a:pt x="590" y="1829"/>
                      <a:pt x="652" y="1901"/>
                    </a:cubicBezTo>
                    <a:lnTo>
                      <a:pt x="652" y="1901"/>
                    </a:lnTo>
                    <a:cubicBezTo>
                      <a:pt x="652" y="1901"/>
                      <a:pt x="661" y="1901"/>
                      <a:pt x="661" y="1901"/>
                    </a:cubicBezTo>
                    <a:lnTo>
                      <a:pt x="661" y="1901"/>
                    </a:lnTo>
                    <a:cubicBezTo>
                      <a:pt x="670" y="1901"/>
                      <a:pt x="670" y="1901"/>
                      <a:pt x="679" y="1901"/>
                    </a:cubicBezTo>
                    <a:lnTo>
                      <a:pt x="679" y="1901"/>
                    </a:lnTo>
                    <a:cubicBezTo>
                      <a:pt x="679" y="1892"/>
                      <a:pt x="679" y="1883"/>
                      <a:pt x="679" y="1874"/>
                    </a:cubicBezTo>
                    <a:lnTo>
                      <a:pt x="679" y="1874"/>
                    </a:lnTo>
                    <a:cubicBezTo>
                      <a:pt x="617" y="1811"/>
                      <a:pt x="563" y="1722"/>
                      <a:pt x="518" y="1624"/>
                    </a:cubicBezTo>
                    <a:lnTo>
                      <a:pt x="518" y="1624"/>
                    </a:lnTo>
                    <a:cubicBezTo>
                      <a:pt x="501" y="1597"/>
                      <a:pt x="483" y="1562"/>
                      <a:pt x="465" y="1535"/>
                    </a:cubicBezTo>
                    <a:lnTo>
                      <a:pt x="465" y="1535"/>
                    </a:lnTo>
                    <a:cubicBezTo>
                      <a:pt x="385" y="1392"/>
                      <a:pt x="295" y="1232"/>
                      <a:pt x="233" y="1062"/>
                    </a:cubicBezTo>
                    <a:lnTo>
                      <a:pt x="233" y="1062"/>
                    </a:lnTo>
                    <a:cubicBezTo>
                      <a:pt x="99" y="723"/>
                      <a:pt x="28" y="357"/>
                      <a:pt x="28" y="18"/>
                    </a:cubicBezTo>
                    <a:lnTo>
                      <a:pt x="28" y="18"/>
                    </a:lnTo>
                    <a:cubicBezTo>
                      <a:pt x="28" y="9"/>
                      <a:pt x="19" y="0"/>
                      <a:pt x="10" y="0"/>
                    </a:cubicBezTo>
                    <a:lnTo>
                      <a:pt x="10" y="0"/>
                    </a:lnTo>
                    <a:lnTo>
                      <a:pt x="10" y="0"/>
                    </a:ln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6670647" y="2757112"/>
                <a:ext cx="23802" cy="31968"/>
              </a:xfrm>
              <a:custGeom>
                <a:avLst/>
                <a:gdLst/>
                <a:ahLst/>
                <a:cxnLst/>
                <a:rect l="l" t="t" r="r" b="b"/>
                <a:pathLst>
                  <a:path w="545" h="732" extrusionOk="0">
                    <a:moveTo>
                      <a:pt x="384" y="0"/>
                    </a:moveTo>
                    <a:cubicBezTo>
                      <a:pt x="375" y="0"/>
                      <a:pt x="366" y="9"/>
                      <a:pt x="375" y="18"/>
                    </a:cubicBezTo>
                    <a:lnTo>
                      <a:pt x="375" y="18"/>
                    </a:lnTo>
                    <a:cubicBezTo>
                      <a:pt x="384" y="45"/>
                      <a:pt x="393" y="72"/>
                      <a:pt x="402" y="98"/>
                    </a:cubicBezTo>
                    <a:lnTo>
                      <a:pt x="402" y="98"/>
                    </a:lnTo>
                    <a:cubicBezTo>
                      <a:pt x="447" y="223"/>
                      <a:pt x="509" y="375"/>
                      <a:pt x="438" y="482"/>
                    </a:cubicBezTo>
                    <a:lnTo>
                      <a:pt x="438" y="482"/>
                    </a:lnTo>
                    <a:cubicBezTo>
                      <a:pt x="366" y="580"/>
                      <a:pt x="170" y="660"/>
                      <a:pt x="18" y="696"/>
                    </a:cubicBezTo>
                    <a:lnTo>
                      <a:pt x="18" y="696"/>
                    </a:lnTo>
                    <a:cubicBezTo>
                      <a:pt x="9" y="705"/>
                      <a:pt x="0" y="714"/>
                      <a:pt x="9" y="723"/>
                    </a:cubicBezTo>
                    <a:lnTo>
                      <a:pt x="9" y="723"/>
                    </a:lnTo>
                    <a:cubicBezTo>
                      <a:pt x="9" y="723"/>
                      <a:pt x="9" y="732"/>
                      <a:pt x="18" y="732"/>
                    </a:cubicBezTo>
                    <a:lnTo>
                      <a:pt x="18" y="732"/>
                    </a:lnTo>
                    <a:cubicBezTo>
                      <a:pt x="18" y="732"/>
                      <a:pt x="27" y="732"/>
                      <a:pt x="27" y="732"/>
                    </a:cubicBezTo>
                    <a:lnTo>
                      <a:pt x="27" y="732"/>
                    </a:lnTo>
                    <a:cubicBezTo>
                      <a:pt x="81" y="714"/>
                      <a:pt x="366" y="634"/>
                      <a:pt x="464" y="500"/>
                    </a:cubicBezTo>
                    <a:lnTo>
                      <a:pt x="464" y="500"/>
                    </a:lnTo>
                    <a:cubicBezTo>
                      <a:pt x="545" y="384"/>
                      <a:pt x="482" y="214"/>
                      <a:pt x="429" y="89"/>
                    </a:cubicBezTo>
                    <a:lnTo>
                      <a:pt x="429" y="89"/>
                    </a:lnTo>
                    <a:cubicBezTo>
                      <a:pt x="420" y="63"/>
                      <a:pt x="411" y="36"/>
                      <a:pt x="402" y="9"/>
                    </a:cubicBezTo>
                    <a:lnTo>
                      <a:pt x="402" y="9"/>
                    </a:lnTo>
                    <a:cubicBezTo>
                      <a:pt x="402" y="0"/>
                      <a:pt x="393" y="0"/>
                      <a:pt x="384" y="0"/>
                    </a:cubicBezTo>
                    <a:lnTo>
                      <a:pt x="384" y="0"/>
                    </a:lnTo>
                    <a:cubicBezTo>
                      <a:pt x="384" y="0"/>
                      <a:pt x="384" y="0"/>
                      <a:pt x="384"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6653877" y="2657363"/>
                <a:ext cx="4324" cy="42493"/>
              </a:xfrm>
              <a:custGeom>
                <a:avLst/>
                <a:gdLst/>
                <a:ahLst/>
                <a:cxnLst/>
                <a:rect l="l" t="t" r="r" b="b"/>
                <a:pathLst>
                  <a:path w="99" h="973" extrusionOk="0">
                    <a:moveTo>
                      <a:pt x="1" y="9"/>
                    </a:moveTo>
                    <a:cubicBezTo>
                      <a:pt x="1" y="170"/>
                      <a:pt x="1" y="357"/>
                      <a:pt x="72" y="964"/>
                    </a:cubicBezTo>
                    <a:lnTo>
                      <a:pt x="72" y="964"/>
                    </a:lnTo>
                    <a:cubicBezTo>
                      <a:pt x="72" y="973"/>
                      <a:pt x="72" y="973"/>
                      <a:pt x="81" y="973"/>
                    </a:cubicBezTo>
                    <a:lnTo>
                      <a:pt x="81" y="973"/>
                    </a:lnTo>
                    <a:cubicBezTo>
                      <a:pt x="81" y="973"/>
                      <a:pt x="90" y="973"/>
                      <a:pt x="90" y="973"/>
                    </a:cubicBezTo>
                    <a:lnTo>
                      <a:pt x="90" y="973"/>
                    </a:lnTo>
                    <a:cubicBezTo>
                      <a:pt x="99" y="973"/>
                      <a:pt x="99" y="964"/>
                      <a:pt x="99" y="955"/>
                    </a:cubicBezTo>
                    <a:lnTo>
                      <a:pt x="99" y="955"/>
                    </a:lnTo>
                    <a:cubicBezTo>
                      <a:pt x="28" y="357"/>
                      <a:pt x="28" y="170"/>
                      <a:pt x="28" y="9"/>
                    </a:cubicBezTo>
                    <a:lnTo>
                      <a:pt x="28" y="9"/>
                    </a:lnTo>
                    <a:cubicBezTo>
                      <a:pt x="28" y="0"/>
                      <a:pt x="19" y="0"/>
                      <a:pt x="10" y="0"/>
                    </a:cubicBezTo>
                    <a:lnTo>
                      <a:pt x="10" y="0"/>
                    </a:lnTo>
                    <a:cubicBezTo>
                      <a:pt x="1" y="0"/>
                      <a:pt x="1" y="0"/>
                      <a:pt x="1" y="9"/>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6679993" y="2746980"/>
                <a:ext cx="11748" cy="11704"/>
              </a:xfrm>
              <a:custGeom>
                <a:avLst/>
                <a:gdLst/>
                <a:ahLst/>
                <a:cxnLst/>
                <a:rect l="l" t="t" r="r" b="b"/>
                <a:pathLst>
                  <a:path w="269" h="268" extrusionOk="0">
                    <a:moveTo>
                      <a:pt x="1" y="134"/>
                    </a:moveTo>
                    <a:cubicBezTo>
                      <a:pt x="1" y="205"/>
                      <a:pt x="63" y="268"/>
                      <a:pt x="134" y="268"/>
                    </a:cubicBezTo>
                    <a:lnTo>
                      <a:pt x="134" y="268"/>
                    </a:lnTo>
                    <a:cubicBezTo>
                      <a:pt x="206" y="268"/>
                      <a:pt x="268" y="205"/>
                      <a:pt x="268" y="134"/>
                    </a:cubicBezTo>
                    <a:lnTo>
                      <a:pt x="268" y="134"/>
                    </a:lnTo>
                    <a:cubicBezTo>
                      <a:pt x="268" y="54"/>
                      <a:pt x="206" y="0"/>
                      <a:pt x="134" y="0"/>
                    </a:cubicBezTo>
                    <a:lnTo>
                      <a:pt x="134" y="0"/>
                    </a:lnTo>
                    <a:cubicBezTo>
                      <a:pt x="63" y="0"/>
                      <a:pt x="1" y="54"/>
                      <a:pt x="1" y="134"/>
                    </a:cubicBezTo>
                    <a:close/>
                    <a:moveTo>
                      <a:pt x="36" y="134"/>
                    </a:moveTo>
                    <a:cubicBezTo>
                      <a:pt x="36" y="72"/>
                      <a:pt x="81" y="27"/>
                      <a:pt x="134" y="27"/>
                    </a:cubicBezTo>
                    <a:lnTo>
                      <a:pt x="134" y="27"/>
                    </a:lnTo>
                    <a:cubicBezTo>
                      <a:pt x="188" y="27"/>
                      <a:pt x="233" y="72"/>
                      <a:pt x="233" y="134"/>
                    </a:cubicBezTo>
                    <a:lnTo>
                      <a:pt x="233" y="134"/>
                    </a:lnTo>
                    <a:cubicBezTo>
                      <a:pt x="233" y="188"/>
                      <a:pt x="188" y="232"/>
                      <a:pt x="134" y="232"/>
                    </a:cubicBezTo>
                    <a:lnTo>
                      <a:pt x="134" y="232"/>
                    </a:lnTo>
                    <a:cubicBezTo>
                      <a:pt x="81" y="232"/>
                      <a:pt x="36" y="188"/>
                      <a:pt x="36" y="134"/>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6659336" y="2738027"/>
                <a:ext cx="8997" cy="8997"/>
              </a:xfrm>
              <a:custGeom>
                <a:avLst/>
                <a:gdLst/>
                <a:ahLst/>
                <a:cxnLst/>
                <a:rect l="l" t="t" r="r" b="b"/>
                <a:pathLst>
                  <a:path w="206" h="206" extrusionOk="0">
                    <a:moveTo>
                      <a:pt x="1" y="98"/>
                    </a:moveTo>
                    <a:cubicBezTo>
                      <a:pt x="1" y="161"/>
                      <a:pt x="45" y="205"/>
                      <a:pt x="99" y="205"/>
                    </a:cubicBezTo>
                    <a:lnTo>
                      <a:pt x="99" y="205"/>
                    </a:lnTo>
                    <a:cubicBezTo>
                      <a:pt x="161" y="205"/>
                      <a:pt x="206" y="161"/>
                      <a:pt x="206" y="98"/>
                    </a:cubicBezTo>
                    <a:lnTo>
                      <a:pt x="206" y="98"/>
                    </a:lnTo>
                    <a:cubicBezTo>
                      <a:pt x="206" y="45"/>
                      <a:pt x="161" y="0"/>
                      <a:pt x="99" y="0"/>
                    </a:cubicBezTo>
                    <a:lnTo>
                      <a:pt x="99" y="0"/>
                    </a:lnTo>
                    <a:cubicBezTo>
                      <a:pt x="45" y="0"/>
                      <a:pt x="1" y="45"/>
                      <a:pt x="1" y="98"/>
                    </a:cubicBezTo>
                    <a:close/>
                    <a:moveTo>
                      <a:pt x="28" y="98"/>
                    </a:moveTo>
                    <a:cubicBezTo>
                      <a:pt x="28" y="62"/>
                      <a:pt x="63" y="27"/>
                      <a:pt x="99" y="27"/>
                    </a:cubicBezTo>
                    <a:lnTo>
                      <a:pt x="99" y="27"/>
                    </a:lnTo>
                    <a:cubicBezTo>
                      <a:pt x="143" y="27"/>
                      <a:pt x="170" y="62"/>
                      <a:pt x="170" y="98"/>
                    </a:cubicBezTo>
                    <a:lnTo>
                      <a:pt x="170" y="98"/>
                    </a:lnTo>
                    <a:cubicBezTo>
                      <a:pt x="170" y="143"/>
                      <a:pt x="143" y="178"/>
                      <a:pt x="99" y="178"/>
                    </a:cubicBezTo>
                    <a:lnTo>
                      <a:pt x="99" y="178"/>
                    </a:lnTo>
                    <a:cubicBezTo>
                      <a:pt x="63" y="178"/>
                      <a:pt x="28" y="143"/>
                      <a:pt x="28" y="98"/>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a:off x="6653877" y="2698634"/>
                <a:ext cx="9040" cy="9040"/>
              </a:xfrm>
              <a:custGeom>
                <a:avLst/>
                <a:gdLst/>
                <a:ahLst/>
                <a:cxnLst/>
                <a:rect l="l" t="t" r="r" b="b"/>
                <a:pathLst>
                  <a:path w="207" h="207" extrusionOk="0">
                    <a:moveTo>
                      <a:pt x="1" y="99"/>
                    </a:moveTo>
                    <a:cubicBezTo>
                      <a:pt x="1" y="162"/>
                      <a:pt x="45" y="206"/>
                      <a:pt x="99" y="206"/>
                    </a:cubicBezTo>
                    <a:lnTo>
                      <a:pt x="99" y="206"/>
                    </a:lnTo>
                    <a:cubicBezTo>
                      <a:pt x="161" y="206"/>
                      <a:pt x="206" y="162"/>
                      <a:pt x="206" y="99"/>
                    </a:cubicBezTo>
                    <a:lnTo>
                      <a:pt x="206" y="99"/>
                    </a:lnTo>
                    <a:cubicBezTo>
                      <a:pt x="206" y="46"/>
                      <a:pt x="161" y="1"/>
                      <a:pt x="99" y="1"/>
                    </a:cubicBezTo>
                    <a:lnTo>
                      <a:pt x="99" y="1"/>
                    </a:lnTo>
                    <a:cubicBezTo>
                      <a:pt x="45" y="1"/>
                      <a:pt x="1" y="46"/>
                      <a:pt x="1" y="99"/>
                    </a:cubicBezTo>
                    <a:close/>
                    <a:moveTo>
                      <a:pt x="28" y="99"/>
                    </a:moveTo>
                    <a:cubicBezTo>
                      <a:pt x="28" y="63"/>
                      <a:pt x="63" y="28"/>
                      <a:pt x="99" y="28"/>
                    </a:cubicBezTo>
                    <a:lnTo>
                      <a:pt x="99" y="28"/>
                    </a:lnTo>
                    <a:cubicBezTo>
                      <a:pt x="144" y="28"/>
                      <a:pt x="170" y="63"/>
                      <a:pt x="170" y="99"/>
                    </a:cubicBezTo>
                    <a:lnTo>
                      <a:pt x="170" y="99"/>
                    </a:lnTo>
                    <a:cubicBezTo>
                      <a:pt x="170" y="144"/>
                      <a:pt x="144" y="179"/>
                      <a:pt x="99" y="179"/>
                    </a:cubicBezTo>
                    <a:lnTo>
                      <a:pt x="99" y="179"/>
                    </a:lnTo>
                    <a:cubicBezTo>
                      <a:pt x="63" y="179"/>
                      <a:pt x="28" y="144"/>
                      <a:pt x="28" y="99"/>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6505824" y="2558399"/>
                <a:ext cx="25374" cy="84201"/>
              </a:xfrm>
              <a:custGeom>
                <a:avLst/>
                <a:gdLst/>
                <a:ahLst/>
                <a:cxnLst/>
                <a:rect l="l" t="t" r="r" b="b"/>
                <a:pathLst>
                  <a:path w="581" h="1928" extrusionOk="0">
                    <a:moveTo>
                      <a:pt x="554" y="0"/>
                    </a:moveTo>
                    <a:cubicBezTo>
                      <a:pt x="465" y="54"/>
                      <a:pt x="376" y="197"/>
                      <a:pt x="322" y="295"/>
                    </a:cubicBezTo>
                    <a:lnTo>
                      <a:pt x="322" y="295"/>
                    </a:lnTo>
                    <a:lnTo>
                      <a:pt x="304" y="313"/>
                    </a:lnTo>
                    <a:cubicBezTo>
                      <a:pt x="251" y="402"/>
                      <a:pt x="197" y="509"/>
                      <a:pt x="135" y="652"/>
                    </a:cubicBezTo>
                    <a:lnTo>
                      <a:pt x="135" y="652"/>
                    </a:lnTo>
                    <a:cubicBezTo>
                      <a:pt x="19" y="937"/>
                      <a:pt x="1" y="1285"/>
                      <a:pt x="1" y="1588"/>
                    </a:cubicBezTo>
                    <a:lnTo>
                      <a:pt x="1" y="1588"/>
                    </a:lnTo>
                    <a:lnTo>
                      <a:pt x="1" y="1651"/>
                    </a:lnTo>
                    <a:lnTo>
                      <a:pt x="1" y="1651"/>
                    </a:lnTo>
                    <a:cubicBezTo>
                      <a:pt x="1" y="1740"/>
                      <a:pt x="1" y="1829"/>
                      <a:pt x="19" y="1910"/>
                    </a:cubicBezTo>
                    <a:lnTo>
                      <a:pt x="19" y="1910"/>
                    </a:lnTo>
                    <a:cubicBezTo>
                      <a:pt x="28" y="1918"/>
                      <a:pt x="28" y="1927"/>
                      <a:pt x="37" y="1927"/>
                    </a:cubicBezTo>
                    <a:lnTo>
                      <a:pt x="37" y="1927"/>
                    </a:lnTo>
                    <a:cubicBezTo>
                      <a:pt x="37" y="1927"/>
                      <a:pt x="37" y="1927"/>
                      <a:pt x="37" y="1927"/>
                    </a:cubicBezTo>
                    <a:lnTo>
                      <a:pt x="37" y="1927"/>
                    </a:lnTo>
                    <a:cubicBezTo>
                      <a:pt x="45" y="1918"/>
                      <a:pt x="54" y="1910"/>
                      <a:pt x="54" y="1901"/>
                    </a:cubicBezTo>
                    <a:lnTo>
                      <a:pt x="54" y="1901"/>
                    </a:lnTo>
                    <a:cubicBezTo>
                      <a:pt x="28" y="1829"/>
                      <a:pt x="37" y="1740"/>
                      <a:pt x="37" y="1651"/>
                    </a:cubicBezTo>
                    <a:lnTo>
                      <a:pt x="37" y="1651"/>
                    </a:lnTo>
                    <a:cubicBezTo>
                      <a:pt x="37" y="1633"/>
                      <a:pt x="37" y="1606"/>
                      <a:pt x="37" y="1588"/>
                    </a:cubicBezTo>
                    <a:lnTo>
                      <a:pt x="37" y="1588"/>
                    </a:lnTo>
                    <a:cubicBezTo>
                      <a:pt x="37" y="1285"/>
                      <a:pt x="54" y="946"/>
                      <a:pt x="170" y="661"/>
                    </a:cubicBezTo>
                    <a:lnTo>
                      <a:pt x="170" y="661"/>
                    </a:lnTo>
                    <a:cubicBezTo>
                      <a:pt x="224" y="527"/>
                      <a:pt x="277" y="420"/>
                      <a:pt x="340" y="322"/>
                    </a:cubicBezTo>
                    <a:lnTo>
                      <a:pt x="340" y="322"/>
                    </a:lnTo>
                    <a:lnTo>
                      <a:pt x="349" y="304"/>
                    </a:lnTo>
                    <a:cubicBezTo>
                      <a:pt x="402" y="215"/>
                      <a:pt x="492" y="81"/>
                      <a:pt x="572" y="27"/>
                    </a:cubicBezTo>
                    <a:lnTo>
                      <a:pt x="572" y="27"/>
                    </a:lnTo>
                    <a:cubicBezTo>
                      <a:pt x="581" y="27"/>
                      <a:pt x="581" y="18"/>
                      <a:pt x="572" y="9"/>
                    </a:cubicBezTo>
                    <a:lnTo>
                      <a:pt x="572" y="9"/>
                    </a:lnTo>
                    <a:cubicBezTo>
                      <a:pt x="572" y="0"/>
                      <a:pt x="563" y="0"/>
                      <a:pt x="563" y="0"/>
                    </a:cubicBezTo>
                    <a:lnTo>
                      <a:pt x="563" y="0"/>
                    </a:lnTo>
                    <a:cubicBezTo>
                      <a:pt x="563" y="0"/>
                      <a:pt x="554" y="0"/>
                      <a:pt x="554"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6507789" y="2600457"/>
                <a:ext cx="17949" cy="17993"/>
              </a:xfrm>
              <a:custGeom>
                <a:avLst/>
                <a:gdLst/>
                <a:ahLst/>
                <a:cxnLst/>
                <a:rect l="l" t="t" r="r" b="b"/>
                <a:pathLst>
                  <a:path w="411" h="412" extrusionOk="0">
                    <a:moveTo>
                      <a:pt x="18" y="1"/>
                    </a:moveTo>
                    <a:cubicBezTo>
                      <a:pt x="9" y="1"/>
                      <a:pt x="0" y="10"/>
                      <a:pt x="0" y="19"/>
                    </a:cubicBezTo>
                    <a:lnTo>
                      <a:pt x="0" y="19"/>
                    </a:lnTo>
                    <a:cubicBezTo>
                      <a:pt x="0" y="28"/>
                      <a:pt x="9" y="37"/>
                      <a:pt x="18" y="37"/>
                    </a:cubicBezTo>
                    <a:lnTo>
                      <a:pt x="18" y="37"/>
                    </a:lnTo>
                    <a:cubicBezTo>
                      <a:pt x="250" y="46"/>
                      <a:pt x="384" y="179"/>
                      <a:pt x="375" y="393"/>
                    </a:cubicBezTo>
                    <a:lnTo>
                      <a:pt x="375" y="393"/>
                    </a:lnTo>
                    <a:cubicBezTo>
                      <a:pt x="375" y="402"/>
                      <a:pt x="384" y="411"/>
                      <a:pt x="393" y="411"/>
                    </a:cubicBezTo>
                    <a:lnTo>
                      <a:pt x="393" y="411"/>
                    </a:lnTo>
                    <a:lnTo>
                      <a:pt x="393" y="411"/>
                    </a:lnTo>
                    <a:cubicBezTo>
                      <a:pt x="402" y="411"/>
                      <a:pt x="402" y="402"/>
                      <a:pt x="411" y="393"/>
                    </a:cubicBezTo>
                    <a:lnTo>
                      <a:pt x="411" y="393"/>
                    </a:lnTo>
                    <a:cubicBezTo>
                      <a:pt x="411" y="161"/>
                      <a:pt x="268" y="10"/>
                      <a:pt x="18" y="1"/>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6522202" y="2616834"/>
                <a:ext cx="5503" cy="5503"/>
              </a:xfrm>
              <a:custGeom>
                <a:avLst/>
                <a:gdLst/>
                <a:ahLst/>
                <a:cxnLst/>
                <a:rect l="l" t="t" r="r" b="b"/>
                <a:pathLst>
                  <a:path w="126" h="126" extrusionOk="0">
                    <a:moveTo>
                      <a:pt x="1" y="63"/>
                    </a:moveTo>
                    <a:cubicBezTo>
                      <a:pt x="1" y="99"/>
                      <a:pt x="27" y="125"/>
                      <a:pt x="63" y="125"/>
                    </a:cubicBezTo>
                    <a:lnTo>
                      <a:pt x="63" y="125"/>
                    </a:lnTo>
                    <a:cubicBezTo>
                      <a:pt x="99" y="125"/>
                      <a:pt x="125" y="99"/>
                      <a:pt x="125" y="63"/>
                    </a:cubicBezTo>
                    <a:lnTo>
                      <a:pt x="125" y="63"/>
                    </a:lnTo>
                    <a:cubicBezTo>
                      <a:pt x="125" y="27"/>
                      <a:pt x="99" y="1"/>
                      <a:pt x="63" y="1"/>
                    </a:cubicBezTo>
                    <a:lnTo>
                      <a:pt x="63" y="1"/>
                    </a:lnTo>
                    <a:cubicBezTo>
                      <a:pt x="27" y="1"/>
                      <a:pt x="1" y="27"/>
                      <a:pt x="1" y="63"/>
                    </a:cubicBezTo>
                    <a:close/>
                    <a:moveTo>
                      <a:pt x="27" y="63"/>
                    </a:moveTo>
                    <a:cubicBezTo>
                      <a:pt x="27" y="45"/>
                      <a:pt x="45" y="36"/>
                      <a:pt x="63" y="36"/>
                    </a:cubicBezTo>
                    <a:lnTo>
                      <a:pt x="63" y="36"/>
                    </a:lnTo>
                    <a:cubicBezTo>
                      <a:pt x="81" y="36"/>
                      <a:pt x="90" y="45"/>
                      <a:pt x="90" y="63"/>
                    </a:cubicBezTo>
                    <a:lnTo>
                      <a:pt x="90" y="63"/>
                    </a:lnTo>
                    <a:cubicBezTo>
                      <a:pt x="90" y="81"/>
                      <a:pt x="81" y="99"/>
                      <a:pt x="63" y="99"/>
                    </a:cubicBezTo>
                    <a:lnTo>
                      <a:pt x="63" y="99"/>
                    </a:lnTo>
                    <a:cubicBezTo>
                      <a:pt x="45" y="99"/>
                      <a:pt x="27" y="81"/>
                      <a:pt x="27" y="63"/>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6504689" y="2640985"/>
                <a:ext cx="5459" cy="5503"/>
              </a:xfrm>
              <a:custGeom>
                <a:avLst/>
                <a:gdLst/>
                <a:ahLst/>
                <a:cxnLst/>
                <a:rect l="l" t="t" r="r" b="b"/>
                <a:pathLst>
                  <a:path w="125" h="126" extrusionOk="0">
                    <a:moveTo>
                      <a:pt x="0" y="63"/>
                    </a:moveTo>
                    <a:cubicBezTo>
                      <a:pt x="0" y="99"/>
                      <a:pt x="27" y="126"/>
                      <a:pt x="63" y="126"/>
                    </a:cubicBezTo>
                    <a:lnTo>
                      <a:pt x="63" y="126"/>
                    </a:lnTo>
                    <a:cubicBezTo>
                      <a:pt x="98" y="126"/>
                      <a:pt x="125" y="99"/>
                      <a:pt x="125" y="63"/>
                    </a:cubicBezTo>
                    <a:lnTo>
                      <a:pt x="125" y="63"/>
                    </a:lnTo>
                    <a:cubicBezTo>
                      <a:pt x="125" y="27"/>
                      <a:pt x="98" y="1"/>
                      <a:pt x="63" y="1"/>
                    </a:cubicBezTo>
                    <a:lnTo>
                      <a:pt x="63" y="1"/>
                    </a:lnTo>
                    <a:cubicBezTo>
                      <a:pt x="27" y="1"/>
                      <a:pt x="0" y="27"/>
                      <a:pt x="0" y="63"/>
                    </a:cubicBezTo>
                    <a:close/>
                    <a:moveTo>
                      <a:pt x="36" y="63"/>
                    </a:moveTo>
                    <a:cubicBezTo>
                      <a:pt x="36" y="45"/>
                      <a:pt x="45" y="36"/>
                      <a:pt x="63" y="36"/>
                    </a:cubicBezTo>
                    <a:lnTo>
                      <a:pt x="63" y="36"/>
                    </a:lnTo>
                    <a:cubicBezTo>
                      <a:pt x="80" y="36"/>
                      <a:pt x="98" y="45"/>
                      <a:pt x="98" y="63"/>
                    </a:cubicBezTo>
                    <a:lnTo>
                      <a:pt x="98" y="63"/>
                    </a:lnTo>
                    <a:cubicBezTo>
                      <a:pt x="98" y="81"/>
                      <a:pt x="80" y="99"/>
                      <a:pt x="63" y="99"/>
                    </a:cubicBezTo>
                    <a:lnTo>
                      <a:pt x="63" y="99"/>
                    </a:lnTo>
                    <a:cubicBezTo>
                      <a:pt x="45" y="99"/>
                      <a:pt x="36" y="81"/>
                      <a:pt x="36" y="63"/>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6560372" y="2812053"/>
                <a:ext cx="54591" cy="51839"/>
              </a:xfrm>
              <a:custGeom>
                <a:avLst/>
                <a:gdLst/>
                <a:ahLst/>
                <a:cxnLst/>
                <a:rect l="l" t="t" r="r" b="b"/>
                <a:pathLst>
                  <a:path w="1250" h="1187" extrusionOk="0">
                    <a:moveTo>
                      <a:pt x="10" y="0"/>
                    </a:moveTo>
                    <a:cubicBezTo>
                      <a:pt x="1" y="9"/>
                      <a:pt x="1" y="18"/>
                      <a:pt x="10" y="27"/>
                    </a:cubicBezTo>
                    <a:lnTo>
                      <a:pt x="10" y="27"/>
                    </a:lnTo>
                    <a:cubicBezTo>
                      <a:pt x="81" y="116"/>
                      <a:pt x="152" y="205"/>
                      <a:pt x="215" y="303"/>
                    </a:cubicBezTo>
                    <a:lnTo>
                      <a:pt x="215" y="303"/>
                    </a:lnTo>
                    <a:cubicBezTo>
                      <a:pt x="304" y="437"/>
                      <a:pt x="402" y="589"/>
                      <a:pt x="536" y="705"/>
                    </a:cubicBezTo>
                    <a:lnTo>
                      <a:pt x="536" y="705"/>
                    </a:lnTo>
                    <a:cubicBezTo>
                      <a:pt x="652" y="812"/>
                      <a:pt x="795" y="901"/>
                      <a:pt x="938" y="999"/>
                    </a:cubicBezTo>
                    <a:lnTo>
                      <a:pt x="938" y="999"/>
                    </a:lnTo>
                    <a:cubicBezTo>
                      <a:pt x="1036" y="1053"/>
                      <a:pt x="1134" y="1124"/>
                      <a:pt x="1223" y="1186"/>
                    </a:cubicBezTo>
                    <a:lnTo>
                      <a:pt x="1223" y="1186"/>
                    </a:lnTo>
                    <a:cubicBezTo>
                      <a:pt x="1223" y="1186"/>
                      <a:pt x="1223" y="1186"/>
                      <a:pt x="1232" y="1186"/>
                    </a:cubicBezTo>
                    <a:lnTo>
                      <a:pt x="1232" y="1186"/>
                    </a:lnTo>
                    <a:cubicBezTo>
                      <a:pt x="1232" y="1186"/>
                      <a:pt x="1241" y="1186"/>
                      <a:pt x="1241" y="1186"/>
                    </a:cubicBezTo>
                    <a:lnTo>
                      <a:pt x="1241" y="1186"/>
                    </a:lnTo>
                    <a:cubicBezTo>
                      <a:pt x="1250" y="1178"/>
                      <a:pt x="1250" y="1169"/>
                      <a:pt x="1241" y="1160"/>
                    </a:cubicBezTo>
                    <a:lnTo>
                      <a:pt x="1241" y="1160"/>
                    </a:lnTo>
                    <a:cubicBezTo>
                      <a:pt x="1152" y="1097"/>
                      <a:pt x="1053" y="1026"/>
                      <a:pt x="955" y="972"/>
                    </a:cubicBezTo>
                    <a:lnTo>
                      <a:pt x="955" y="972"/>
                    </a:lnTo>
                    <a:cubicBezTo>
                      <a:pt x="813" y="874"/>
                      <a:pt x="670" y="785"/>
                      <a:pt x="554" y="678"/>
                    </a:cubicBezTo>
                    <a:lnTo>
                      <a:pt x="554" y="678"/>
                    </a:lnTo>
                    <a:cubicBezTo>
                      <a:pt x="429" y="562"/>
                      <a:pt x="331" y="419"/>
                      <a:pt x="242" y="285"/>
                    </a:cubicBezTo>
                    <a:lnTo>
                      <a:pt x="242" y="285"/>
                    </a:lnTo>
                    <a:cubicBezTo>
                      <a:pt x="179" y="187"/>
                      <a:pt x="108" y="89"/>
                      <a:pt x="36" y="0"/>
                    </a:cubicBezTo>
                    <a:lnTo>
                      <a:pt x="36" y="0"/>
                    </a:lnTo>
                    <a:cubicBezTo>
                      <a:pt x="28" y="0"/>
                      <a:pt x="28" y="0"/>
                      <a:pt x="19" y="0"/>
                    </a:cubicBezTo>
                    <a:lnTo>
                      <a:pt x="19" y="0"/>
                    </a:lnTo>
                    <a:cubicBezTo>
                      <a:pt x="19" y="0"/>
                      <a:pt x="10" y="0"/>
                      <a:pt x="10"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6593913" y="2553333"/>
                <a:ext cx="46773" cy="33540"/>
              </a:xfrm>
              <a:custGeom>
                <a:avLst/>
                <a:gdLst/>
                <a:ahLst/>
                <a:cxnLst/>
                <a:rect l="l" t="t" r="r" b="b"/>
                <a:pathLst>
                  <a:path w="1071" h="768" extrusionOk="0">
                    <a:moveTo>
                      <a:pt x="9" y="0"/>
                    </a:moveTo>
                    <a:cubicBezTo>
                      <a:pt x="0" y="0"/>
                      <a:pt x="0" y="9"/>
                      <a:pt x="0" y="9"/>
                    </a:cubicBezTo>
                    <a:lnTo>
                      <a:pt x="0" y="9"/>
                    </a:lnTo>
                    <a:cubicBezTo>
                      <a:pt x="0" y="18"/>
                      <a:pt x="0" y="27"/>
                      <a:pt x="9" y="27"/>
                    </a:cubicBezTo>
                    <a:lnTo>
                      <a:pt x="9" y="27"/>
                    </a:lnTo>
                    <a:cubicBezTo>
                      <a:pt x="27" y="27"/>
                      <a:pt x="36" y="27"/>
                      <a:pt x="45" y="27"/>
                    </a:cubicBezTo>
                    <a:lnTo>
                      <a:pt x="45" y="27"/>
                    </a:lnTo>
                    <a:cubicBezTo>
                      <a:pt x="428" y="27"/>
                      <a:pt x="865" y="447"/>
                      <a:pt x="1044" y="759"/>
                    </a:cubicBezTo>
                    <a:lnTo>
                      <a:pt x="1044" y="759"/>
                    </a:lnTo>
                    <a:cubicBezTo>
                      <a:pt x="1044" y="759"/>
                      <a:pt x="1053" y="768"/>
                      <a:pt x="1053" y="768"/>
                    </a:cubicBezTo>
                    <a:lnTo>
                      <a:pt x="1053" y="768"/>
                    </a:lnTo>
                    <a:cubicBezTo>
                      <a:pt x="1053" y="768"/>
                      <a:pt x="1062" y="759"/>
                      <a:pt x="1062" y="759"/>
                    </a:cubicBezTo>
                    <a:lnTo>
                      <a:pt x="1062" y="759"/>
                    </a:lnTo>
                    <a:cubicBezTo>
                      <a:pt x="1071" y="759"/>
                      <a:pt x="1071" y="750"/>
                      <a:pt x="1071" y="741"/>
                    </a:cubicBezTo>
                    <a:lnTo>
                      <a:pt x="1071" y="741"/>
                    </a:lnTo>
                    <a:cubicBezTo>
                      <a:pt x="892" y="420"/>
                      <a:pt x="437" y="0"/>
                      <a:pt x="45" y="0"/>
                    </a:cubicBezTo>
                    <a:lnTo>
                      <a:pt x="45" y="0"/>
                    </a:lnTo>
                    <a:cubicBezTo>
                      <a:pt x="27" y="0"/>
                      <a:pt x="18" y="0"/>
                      <a:pt x="9" y="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6609461" y="2563072"/>
                <a:ext cx="10569" cy="23802"/>
              </a:xfrm>
              <a:custGeom>
                <a:avLst/>
                <a:gdLst/>
                <a:ahLst/>
                <a:cxnLst/>
                <a:rect l="l" t="t" r="r" b="b"/>
                <a:pathLst>
                  <a:path w="242" h="545" extrusionOk="0">
                    <a:moveTo>
                      <a:pt x="215" y="9"/>
                    </a:moveTo>
                    <a:cubicBezTo>
                      <a:pt x="108" y="143"/>
                      <a:pt x="1" y="322"/>
                      <a:pt x="144" y="536"/>
                    </a:cubicBezTo>
                    <a:lnTo>
                      <a:pt x="144" y="536"/>
                    </a:lnTo>
                    <a:cubicBezTo>
                      <a:pt x="144" y="536"/>
                      <a:pt x="153" y="545"/>
                      <a:pt x="153" y="545"/>
                    </a:cubicBezTo>
                    <a:lnTo>
                      <a:pt x="153" y="545"/>
                    </a:lnTo>
                    <a:cubicBezTo>
                      <a:pt x="153" y="545"/>
                      <a:pt x="161" y="536"/>
                      <a:pt x="161" y="536"/>
                    </a:cubicBezTo>
                    <a:lnTo>
                      <a:pt x="161" y="536"/>
                    </a:lnTo>
                    <a:cubicBezTo>
                      <a:pt x="170" y="536"/>
                      <a:pt x="170" y="527"/>
                      <a:pt x="170" y="518"/>
                    </a:cubicBezTo>
                    <a:lnTo>
                      <a:pt x="170" y="518"/>
                    </a:lnTo>
                    <a:cubicBezTo>
                      <a:pt x="63" y="366"/>
                      <a:pt x="90" y="215"/>
                      <a:pt x="233" y="27"/>
                    </a:cubicBezTo>
                    <a:lnTo>
                      <a:pt x="233" y="27"/>
                    </a:lnTo>
                    <a:cubicBezTo>
                      <a:pt x="242" y="18"/>
                      <a:pt x="242" y="9"/>
                      <a:pt x="233" y="0"/>
                    </a:cubicBezTo>
                    <a:lnTo>
                      <a:pt x="233" y="0"/>
                    </a:lnTo>
                    <a:cubicBezTo>
                      <a:pt x="233" y="0"/>
                      <a:pt x="224" y="0"/>
                      <a:pt x="224" y="0"/>
                    </a:cubicBezTo>
                    <a:lnTo>
                      <a:pt x="224" y="0"/>
                    </a:lnTo>
                    <a:cubicBezTo>
                      <a:pt x="224" y="0"/>
                      <a:pt x="215" y="0"/>
                      <a:pt x="215" y="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6654270" y="2545560"/>
                <a:ext cx="39393" cy="68609"/>
              </a:xfrm>
              <a:custGeom>
                <a:avLst/>
                <a:gdLst/>
                <a:ahLst/>
                <a:cxnLst/>
                <a:rect l="l" t="t" r="r" b="b"/>
                <a:pathLst>
                  <a:path w="902" h="1571" extrusionOk="0">
                    <a:moveTo>
                      <a:pt x="1" y="9"/>
                    </a:moveTo>
                    <a:cubicBezTo>
                      <a:pt x="1" y="9"/>
                      <a:pt x="1" y="18"/>
                      <a:pt x="10" y="27"/>
                    </a:cubicBezTo>
                    <a:lnTo>
                      <a:pt x="10" y="27"/>
                    </a:lnTo>
                    <a:cubicBezTo>
                      <a:pt x="90" y="80"/>
                      <a:pt x="152" y="196"/>
                      <a:pt x="206" y="294"/>
                    </a:cubicBezTo>
                    <a:lnTo>
                      <a:pt x="206" y="294"/>
                    </a:lnTo>
                    <a:cubicBezTo>
                      <a:pt x="224" y="321"/>
                      <a:pt x="242" y="348"/>
                      <a:pt x="251" y="375"/>
                    </a:cubicBezTo>
                    <a:lnTo>
                      <a:pt x="251" y="375"/>
                    </a:lnTo>
                    <a:cubicBezTo>
                      <a:pt x="313" y="473"/>
                      <a:pt x="375" y="589"/>
                      <a:pt x="429" y="696"/>
                    </a:cubicBezTo>
                    <a:lnTo>
                      <a:pt x="429" y="696"/>
                    </a:lnTo>
                    <a:cubicBezTo>
                      <a:pt x="447" y="732"/>
                      <a:pt x="465" y="758"/>
                      <a:pt x="483" y="794"/>
                    </a:cubicBezTo>
                    <a:lnTo>
                      <a:pt x="483" y="794"/>
                    </a:lnTo>
                    <a:cubicBezTo>
                      <a:pt x="554" y="928"/>
                      <a:pt x="625" y="1062"/>
                      <a:pt x="697" y="1187"/>
                    </a:cubicBezTo>
                    <a:lnTo>
                      <a:pt x="697" y="1187"/>
                    </a:lnTo>
                    <a:cubicBezTo>
                      <a:pt x="706" y="1222"/>
                      <a:pt x="723" y="1258"/>
                      <a:pt x="750" y="1285"/>
                    </a:cubicBezTo>
                    <a:lnTo>
                      <a:pt x="750" y="1285"/>
                    </a:lnTo>
                    <a:cubicBezTo>
                      <a:pt x="795" y="1374"/>
                      <a:pt x="857" y="1472"/>
                      <a:pt x="866" y="1552"/>
                    </a:cubicBezTo>
                    <a:lnTo>
                      <a:pt x="866" y="1552"/>
                    </a:lnTo>
                    <a:cubicBezTo>
                      <a:pt x="866" y="1561"/>
                      <a:pt x="875" y="1570"/>
                      <a:pt x="884" y="1570"/>
                    </a:cubicBezTo>
                    <a:lnTo>
                      <a:pt x="884" y="1570"/>
                    </a:lnTo>
                    <a:cubicBezTo>
                      <a:pt x="884" y="1570"/>
                      <a:pt x="884" y="1570"/>
                      <a:pt x="884" y="1570"/>
                    </a:cubicBezTo>
                    <a:lnTo>
                      <a:pt x="884" y="1570"/>
                    </a:lnTo>
                    <a:cubicBezTo>
                      <a:pt x="893" y="1570"/>
                      <a:pt x="902" y="1561"/>
                      <a:pt x="893" y="1552"/>
                    </a:cubicBezTo>
                    <a:lnTo>
                      <a:pt x="893" y="1552"/>
                    </a:lnTo>
                    <a:cubicBezTo>
                      <a:pt x="884" y="1463"/>
                      <a:pt x="830" y="1365"/>
                      <a:pt x="777" y="1276"/>
                    </a:cubicBezTo>
                    <a:lnTo>
                      <a:pt x="777" y="1276"/>
                    </a:lnTo>
                    <a:cubicBezTo>
                      <a:pt x="750" y="1240"/>
                      <a:pt x="732" y="1204"/>
                      <a:pt x="723" y="1178"/>
                    </a:cubicBezTo>
                    <a:lnTo>
                      <a:pt x="723" y="1178"/>
                    </a:lnTo>
                    <a:cubicBezTo>
                      <a:pt x="652" y="1044"/>
                      <a:pt x="581" y="910"/>
                      <a:pt x="509" y="776"/>
                    </a:cubicBezTo>
                    <a:lnTo>
                      <a:pt x="509" y="776"/>
                    </a:lnTo>
                    <a:cubicBezTo>
                      <a:pt x="491" y="749"/>
                      <a:pt x="474" y="714"/>
                      <a:pt x="456" y="678"/>
                    </a:cubicBezTo>
                    <a:lnTo>
                      <a:pt x="456" y="678"/>
                    </a:lnTo>
                    <a:cubicBezTo>
                      <a:pt x="402" y="571"/>
                      <a:pt x="340" y="464"/>
                      <a:pt x="277" y="357"/>
                    </a:cubicBezTo>
                    <a:lnTo>
                      <a:pt x="277" y="357"/>
                    </a:lnTo>
                    <a:cubicBezTo>
                      <a:pt x="268" y="330"/>
                      <a:pt x="251" y="303"/>
                      <a:pt x="233" y="277"/>
                    </a:cubicBezTo>
                    <a:lnTo>
                      <a:pt x="233" y="277"/>
                    </a:lnTo>
                    <a:cubicBezTo>
                      <a:pt x="179" y="170"/>
                      <a:pt x="117" y="62"/>
                      <a:pt x="28" y="0"/>
                    </a:cubicBezTo>
                    <a:lnTo>
                      <a:pt x="28" y="0"/>
                    </a:lnTo>
                    <a:cubicBezTo>
                      <a:pt x="19" y="0"/>
                      <a:pt x="19" y="0"/>
                      <a:pt x="19" y="0"/>
                    </a:cubicBezTo>
                    <a:lnTo>
                      <a:pt x="19" y="0"/>
                    </a:lnTo>
                    <a:cubicBezTo>
                      <a:pt x="10" y="0"/>
                      <a:pt x="10" y="0"/>
                      <a:pt x="1" y="9"/>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6676892" y="2551761"/>
                <a:ext cx="19129" cy="25767"/>
              </a:xfrm>
              <a:custGeom>
                <a:avLst/>
                <a:gdLst/>
                <a:ahLst/>
                <a:cxnLst/>
                <a:rect l="l" t="t" r="r" b="b"/>
                <a:pathLst>
                  <a:path w="438" h="590" extrusionOk="0">
                    <a:moveTo>
                      <a:pt x="9" y="1"/>
                    </a:moveTo>
                    <a:cubicBezTo>
                      <a:pt x="0" y="10"/>
                      <a:pt x="0" y="19"/>
                      <a:pt x="9" y="28"/>
                    </a:cubicBezTo>
                    <a:lnTo>
                      <a:pt x="9" y="28"/>
                    </a:lnTo>
                    <a:cubicBezTo>
                      <a:pt x="72" y="99"/>
                      <a:pt x="125" y="188"/>
                      <a:pt x="188" y="277"/>
                    </a:cubicBezTo>
                    <a:lnTo>
                      <a:pt x="188" y="277"/>
                    </a:lnTo>
                    <a:cubicBezTo>
                      <a:pt x="259" y="393"/>
                      <a:pt x="330" y="500"/>
                      <a:pt x="411" y="581"/>
                    </a:cubicBezTo>
                    <a:lnTo>
                      <a:pt x="411" y="581"/>
                    </a:lnTo>
                    <a:cubicBezTo>
                      <a:pt x="411" y="581"/>
                      <a:pt x="419" y="590"/>
                      <a:pt x="419" y="590"/>
                    </a:cubicBezTo>
                    <a:lnTo>
                      <a:pt x="419" y="590"/>
                    </a:lnTo>
                    <a:cubicBezTo>
                      <a:pt x="428" y="590"/>
                      <a:pt x="428" y="581"/>
                      <a:pt x="437" y="581"/>
                    </a:cubicBezTo>
                    <a:lnTo>
                      <a:pt x="437" y="581"/>
                    </a:lnTo>
                    <a:cubicBezTo>
                      <a:pt x="437" y="572"/>
                      <a:pt x="437" y="563"/>
                      <a:pt x="437" y="563"/>
                    </a:cubicBezTo>
                    <a:lnTo>
                      <a:pt x="437" y="563"/>
                    </a:lnTo>
                    <a:cubicBezTo>
                      <a:pt x="357" y="483"/>
                      <a:pt x="286" y="375"/>
                      <a:pt x="214" y="259"/>
                    </a:cubicBezTo>
                    <a:lnTo>
                      <a:pt x="214" y="259"/>
                    </a:lnTo>
                    <a:cubicBezTo>
                      <a:pt x="152" y="170"/>
                      <a:pt x="98" y="81"/>
                      <a:pt x="36" y="1"/>
                    </a:cubicBezTo>
                    <a:lnTo>
                      <a:pt x="36" y="1"/>
                    </a:lnTo>
                    <a:cubicBezTo>
                      <a:pt x="27" y="1"/>
                      <a:pt x="27" y="1"/>
                      <a:pt x="18" y="1"/>
                    </a:cubicBezTo>
                    <a:lnTo>
                      <a:pt x="18" y="1"/>
                    </a:lnTo>
                    <a:cubicBezTo>
                      <a:pt x="18" y="1"/>
                      <a:pt x="9" y="1"/>
                      <a:pt x="9" y="1"/>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6613391" y="2585258"/>
                <a:ext cx="8997" cy="9040"/>
              </a:xfrm>
              <a:custGeom>
                <a:avLst/>
                <a:gdLst/>
                <a:ahLst/>
                <a:cxnLst/>
                <a:rect l="l" t="t" r="r" b="b"/>
                <a:pathLst>
                  <a:path w="206" h="207" extrusionOk="0">
                    <a:moveTo>
                      <a:pt x="0" y="108"/>
                    </a:moveTo>
                    <a:cubicBezTo>
                      <a:pt x="0" y="162"/>
                      <a:pt x="45" y="206"/>
                      <a:pt x="107" y="206"/>
                    </a:cubicBezTo>
                    <a:lnTo>
                      <a:pt x="107" y="206"/>
                    </a:lnTo>
                    <a:cubicBezTo>
                      <a:pt x="161" y="206"/>
                      <a:pt x="205" y="162"/>
                      <a:pt x="205" y="108"/>
                    </a:cubicBezTo>
                    <a:lnTo>
                      <a:pt x="205" y="108"/>
                    </a:lnTo>
                    <a:cubicBezTo>
                      <a:pt x="205" y="46"/>
                      <a:pt x="161" y="1"/>
                      <a:pt x="107" y="1"/>
                    </a:cubicBezTo>
                    <a:lnTo>
                      <a:pt x="107" y="1"/>
                    </a:lnTo>
                    <a:cubicBezTo>
                      <a:pt x="45" y="1"/>
                      <a:pt x="0" y="46"/>
                      <a:pt x="0" y="108"/>
                    </a:cubicBezTo>
                    <a:close/>
                    <a:moveTo>
                      <a:pt x="36" y="108"/>
                    </a:moveTo>
                    <a:cubicBezTo>
                      <a:pt x="36" y="63"/>
                      <a:pt x="63" y="37"/>
                      <a:pt x="107" y="37"/>
                    </a:cubicBezTo>
                    <a:lnTo>
                      <a:pt x="107" y="37"/>
                    </a:lnTo>
                    <a:cubicBezTo>
                      <a:pt x="143" y="37"/>
                      <a:pt x="178" y="63"/>
                      <a:pt x="178" y="108"/>
                    </a:cubicBezTo>
                    <a:lnTo>
                      <a:pt x="178" y="108"/>
                    </a:lnTo>
                    <a:cubicBezTo>
                      <a:pt x="178" y="144"/>
                      <a:pt x="143" y="179"/>
                      <a:pt x="107" y="179"/>
                    </a:cubicBezTo>
                    <a:lnTo>
                      <a:pt x="107" y="179"/>
                    </a:lnTo>
                    <a:cubicBezTo>
                      <a:pt x="63" y="179"/>
                      <a:pt x="36" y="144"/>
                      <a:pt x="36" y="108"/>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6636757" y="2585258"/>
                <a:ext cx="8997" cy="9040"/>
              </a:xfrm>
              <a:custGeom>
                <a:avLst/>
                <a:gdLst/>
                <a:ahLst/>
                <a:cxnLst/>
                <a:rect l="l" t="t" r="r" b="b"/>
                <a:pathLst>
                  <a:path w="206" h="207" extrusionOk="0">
                    <a:moveTo>
                      <a:pt x="0" y="108"/>
                    </a:moveTo>
                    <a:cubicBezTo>
                      <a:pt x="0" y="162"/>
                      <a:pt x="45" y="206"/>
                      <a:pt x="107" y="206"/>
                    </a:cubicBezTo>
                    <a:lnTo>
                      <a:pt x="107" y="206"/>
                    </a:lnTo>
                    <a:cubicBezTo>
                      <a:pt x="161" y="206"/>
                      <a:pt x="206" y="162"/>
                      <a:pt x="206" y="108"/>
                    </a:cubicBezTo>
                    <a:lnTo>
                      <a:pt x="206" y="108"/>
                    </a:lnTo>
                    <a:cubicBezTo>
                      <a:pt x="206" y="46"/>
                      <a:pt x="161" y="1"/>
                      <a:pt x="107" y="1"/>
                    </a:cubicBezTo>
                    <a:lnTo>
                      <a:pt x="107" y="1"/>
                    </a:lnTo>
                    <a:cubicBezTo>
                      <a:pt x="45" y="1"/>
                      <a:pt x="0" y="46"/>
                      <a:pt x="0" y="108"/>
                    </a:cubicBezTo>
                    <a:close/>
                    <a:moveTo>
                      <a:pt x="36" y="108"/>
                    </a:moveTo>
                    <a:cubicBezTo>
                      <a:pt x="36" y="63"/>
                      <a:pt x="63" y="37"/>
                      <a:pt x="107" y="37"/>
                    </a:cubicBezTo>
                    <a:lnTo>
                      <a:pt x="107" y="37"/>
                    </a:lnTo>
                    <a:cubicBezTo>
                      <a:pt x="143" y="37"/>
                      <a:pt x="179" y="63"/>
                      <a:pt x="179" y="108"/>
                    </a:cubicBezTo>
                    <a:lnTo>
                      <a:pt x="179" y="108"/>
                    </a:lnTo>
                    <a:cubicBezTo>
                      <a:pt x="179" y="144"/>
                      <a:pt x="143" y="179"/>
                      <a:pt x="107" y="179"/>
                    </a:cubicBezTo>
                    <a:lnTo>
                      <a:pt x="107" y="179"/>
                    </a:lnTo>
                    <a:cubicBezTo>
                      <a:pt x="63" y="179"/>
                      <a:pt x="36" y="144"/>
                      <a:pt x="36" y="108"/>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6690125" y="2612554"/>
                <a:ext cx="5503" cy="5503"/>
              </a:xfrm>
              <a:custGeom>
                <a:avLst/>
                <a:gdLst/>
                <a:ahLst/>
                <a:cxnLst/>
                <a:rect l="l" t="t" r="r" b="b"/>
                <a:pathLst>
                  <a:path w="126" h="126" extrusionOk="0">
                    <a:moveTo>
                      <a:pt x="1" y="63"/>
                    </a:moveTo>
                    <a:cubicBezTo>
                      <a:pt x="1" y="99"/>
                      <a:pt x="27" y="125"/>
                      <a:pt x="63" y="125"/>
                    </a:cubicBezTo>
                    <a:lnTo>
                      <a:pt x="63" y="125"/>
                    </a:lnTo>
                    <a:cubicBezTo>
                      <a:pt x="99" y="125"/>
                      <a:pt x="125" y="99"/>
                      <a:pt x="125" y="63"/>
                    </a:cubicBezTo>
                    <a:lnTo>
                      <a:pt x="125" y="63"/>
                    </a:lnTo>
                    <a:cubicBezTo>
                      <a:pt x="125" y="36"/>
                      <a:pt x="99" y="0"/>
                      <a:pt x="63" y="0"/>
                    </a:cubicBezTo>
                    <a:lnTo>
                      <a:pt x="63" y="0"/>
                    </a:lnTo>
                    <a:cubicBezTo>
                      <a:pt x="27" y="0"/>
                      <a:pt x="1" y="36"/>
                      <a:pt x="1" y="63"/>
                    </a:cubicBezTo>
                    <a:close/>
                    <a:moveTo>
                      <a:pt x="27" y="63"/>
                    </a:moveTo>
                    <a:cubicBezTo>
                      <a:pt x="27" y="45"/>
                      <a:pt x="45" y="36"/>
                      <a:pt x="63" y="36"/>
                    </a:cubicBezTo>
                    <a:lnTo>
                      <a:pt x="63" y="36"/>
                    </a:lnTo>
                    <a:cubicBezTo>
                      <a:pt x="81" y="36"/>
                      <a:pt x="90" y="45"/>
                      <a:pt x="90" y="63"/>
                    </a:cubicBezTo>
                    <a:lnTo>
                      <a:pt x="90" y="63"/>
                    </a:lnTo>
                    <a:cubicBezTo>
                      <a:pt x="90" y="81"/>
                      <a:pt x="81" y="99"/>
                      <a:pt x="63" y="99"/>
                    </a:cubicBezTo>
                    <a:lnTo>
                      <a:pt x="63" y="99"/>
                    </a:lnTo>
                    <a:cubicBezTo>
                      <a:pt x="45" y="99"/>
                      <a:pt x="27" y="81"/>
                      <a:pt x="27" y="63"/>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6694012" y="2575912"/>
                <a:ext cx="5503" cy="5503"/>
              </a:xfrm>
              <a:custGeom>
                <a:avLst/>
                <a:gdLst/>
                <a:ahLst/>
                <a:cxnLst/>
                <a:rect l="l" t="t" r="r" b="b"/>
                <a:pathLst>
                  <a:path w="126" h="126" extrusionOk="0">
                    <a:moveTo>
                      <a:pt x="1" y="63"/>
                    </a:moveTo>
                    <a:cubicBezTo>
                      <a:pt x="1" y="99"/>
                      <a:pt x="27" y="126"/>
                      <a:pt x="63" y="126"/>
                    </a:cubicBezTo>
                    <a:lnTo>
                      <a:pt x="63" y="126"/>
                    </a:lnTo>
                    <a:cubicBezTo>
                      <a:pt x="99" y="126"/>
                      <a:pt x="126" y="99"/>
                      <a:pt x="126" y="63"/>
                    </a:cubicBezTo>
                    <a:lnTo>
                      <a:pt x="126" y="63"/>
                    </a:lnTo>
                    <a:cubicBezTo>
                      <a:pt x="126" y="28"/>
                      <a:pt x="99" y="1"/>
                      <a:pt x="63" y="1"/>
                    </a:cubicBezTo>
                    <a:lnTo>
                      <a:pt x="63" y="1"/>
                    </a:lnTo>
                    <a:cubicBezTo>
                      <a:pt x="27" y="1"/>
                      <a:pt x="1" y="28"/>
                      <a:pt x="1" y="63"/>
                    </a:cubicBezTo>
                    <a:close/>
                    <a:moveTo>
                      <a:pt x="36" y="63"/>
                    </a:moveTo>
                    <a:cubicBezTo>
                      <a:pt x="36" y="45"/>
                      <a:pt x="45" y="37"/>
                      <a:pt x="63" y="37"/>
                    </a:cubicBezTo>
                    <a:lnTo>
                      <a:pt x="63" y="37"/>
                    </a:lnTo>
                    <a:cubicBezTo>
                      <a:pt x="81" y="37"/>
                      <a:pt x="99" y="45"/>
                      <a:pt x="99" y="63"/>
                    </a:cubicBezTo>
                    <a:lnTo>
                      <a:pt x="99" y="63"/>
                    </a:lnTo>
                    <a:cubicBezTo>
                      <a:pt x="99" y="81"/>
                      <a:pt x="81" y="99"/>
                      <a:pt x="63" y="99"/>
                    </a:cubicBezTo>
                    <a:lnTo>
                      <a:pt x="63" y="99"/>
                    </a:lnTo>
                    <a:cubicBezTo>
                      <a:pt x="45" y="99"/>
                      <a:pt x="36" y="81"/>
                      <a:pt x="36" y="63"/>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6748167" y="3026706"/>
                <a:ext cx="146172" cy="192508"/>
              </a:xfrm>
              <a:custGeom>
                <a:avLst/>
                <a:gdLst/>
                <a:ahLst/>
                <a:cxnLst/>
                <a:rect l="l" t="t" r="r" b="b"/>
                <a:pathLst>
                  <a:path w="3347" h="4408" extrusionOk="0">
                    <a:moveTo>
                      <a:pt x="1" y="9"/>
                    </a:moveTo>
                    <a:cubicBezTo>
                      <a:pt x="10" y="366"/>
                      <a:pt x="215" y="750"/>
                      <a:pt x="420" y="964"/>
                    </a:cubicBezTo>
                    <a:lnTo>
                      <a:pt x="420" y="964"/>
                    </a:lnTo>
                    <a:cubicBezTo>
                      <a:pt x="456" y="1009"/>
                      <a:pt x="500" y="1044"/>
                      <a:pt x="536" y="1071"/>
                    </a:cubicBezTo>
                    <a:lnTo>
                      <a:pt x="536" y="1071"/>
                    </a:lnTo>
                    <a:cubicBezTo>
                      <a:pt x="313" y="1187"/>
                      <a:pt x="259" y="1597"/>
                      <a:pt x="304" y="1794"/>
                    </a:cubicBezTo>
                    <a:lnTo>
                      <a:pt x="304" y="1794"/>
                    </a:lnTo>
                    <a:cubicBezTo>
                      <a:pt x="340" y="1945"/>
                      <a:pt x="429" y="2079"/>
                      <a:pt x="509" y="2204"/>
                    </a:cubicBezTo>
                    <a:lnTo>
                      <a:pt x="509" y="2204"/>
                    </a:lnTo>
                    <a:cubicBezTo>
                      <a:pt x="572" y="2293"/>
                      <a:pt x="625" y="2382"/>
                      <a:pt x="670" y="2472"/>
                    </a:cubicBezTo>
                    <a:lnTo>
                      <a:pt x="670" y="2472"/>
                    </a:lnTo>
                    <a:cubicBezTo>
                      <a:pt x="643" y="2489"/>
                      <a:pt x="625" y="2525"/>
                      <a:pt x="625" y="2561"/>
                    </a:cubicBezTo>
                    <a:lnTo>
                      <a:pt x="625" y="2561"/>
                    </a:lnTo>
                    <a:cubicBezTo>
                      <a:pt x="625" y="2632"/>
                      <a:pt x="679" y="2686"/>
                      <a:pt x="750" y="2686"/>
                    </a:cubicBezTo>
                    <a:lnTo>
                      <a:pt x="750" y="2686"/>
                    </a:lnTo>
                    <a:cubicBezTo>
                      <a:pt x="813" y="2686"/>
                      <a:pt x="866" y="2632"/>
                      <a:pt x="866" y="2561"/>
                    </a:cubicBezTo>
                    <a:lnTo>
                      <a:pt x="866" y="2561"/>
                    </a:lnTo>
                    <a:cubicBezTo>
                      <a:pt x="866" y="2498"/>
                      <a:pt x="813" y="2445"/>
                      <a:pt x="750" y="2445"/>
                    </a:cubicBezTo>
                    <a:lnTo>
                      <a:pt x="750" y="2445"/>
                    </a:lnTo>
                    <a:cubicBezTo>
                      <a:pt x="723" y="2445"/>
                      <a:pt x="706" y="2445"/>
                      <a:pt x="697" y="2454"/>
                    </a:cubicBezTo>
                    <a:lnTo>
                      <a:pt x="697" y="2454"/>
                    </a:lnTo>
                    <a:cubicBezTo>
                      <a:pt x="652" y="2365"/>
                      <a:pt x="590" y="2275"/>
                      <a:pt x="536" y="2186"/>
                    </a:cubicBezTo>
                    <a:lnTo>
                      <a:pt x="536" y="2186"/>
                    </a:lnTo>
                    <a:cubicBezTo>
                      <a:pt x="447" y="2061"/>
                      <a:pt x="367" y="1936"/>
                      <a:pt x="331" y="1794"/>
                    </a:cubicBezTo>
                    <a:lnTo>
                      <a:pt x="331" y="1794"/>
                    </a:lnTo>
                    <a:cubicBezTo>
                      <a:pt x="286" y="1571"/>
                      <a:pt x="358" y="1187"/>
                      <a:pt x="563" y="1089"/>
                    </a:cubicBezTo>
                    <a:lnTo>
                      <a:pt x="563" y="1089"/>
                    </a:lnTo>
                    <a:cubicBezTo>
                      <a:pt x="643" y="1151"/>
                      <a:pt x="732" y="1205"/>
                      <a:pt x="813" y="1258"/>
                    </a:cubicBezTo>
                    <a:lnTo>
                      <a:pt x="813" y="1258"/>
                    </a:lnTo>
                    <a:cubicBezTo>
                      <a:pt x="955" y="1339"/>
                      <a:pt x="1098" y="1419"/>
                      <a:pt x="1214" y="1544"/>
                    </a:cubicBezTo>
                    <a:lnTo>
                      <a:pt x="1214" y="1544"/>
                    </a:lnTo>
                    <a:cubicBezTo>
                      <a:pt x="1473" y="1811"/>
                      <a:pt x="1705" y="2115"/>
                      <a:pt x="1883" y="2436"/>
                    </a:cubicBezTo>
                    <a:lnTo>
                      <a:pt x="1883" y="2436"/>
                    </a:lnTo>
                    <a:cubicBezTo>
                      <a:pt x="1883" y="2436"/>
                      <a:pt x="1883" y="2436"/>
                      <a:pt x="1883" y="2436"/>
                    </a:cubicBezTo>
                    <a:lnTo>
                      <a:pt x="1883" y="2436"/>
                    </a:lnTo>
                    <a:cubicBezTo>
                      <a:pt x="1883" y="2445"/>
                      <a:pt x="1892" y="2454"/>
                      <a:pt x="1892" y="2454"/>
                    </a:cubicBezTo>
                    <a:lnTo>
                      <a:pt x="1892" y="2454"/>
                    </a:lnTo>
                    <a:cubicBezTo>
                      <a:pt x="2017" y="2668"/>
                      <a:pt x="2124" y="2891"/>
                      <a:pt x="2204" y="3114"/>
                    </a:cubicBezTo>
                    <a:lnTo>
                      <a:pt x="2204" y="3114"/>
                    </a:lnTo>
                    <a:cubicBezTo>
                      <a:pt x="2347" y="3497"/>
                      <a:pt x="2499" y="3952"/>
                      <a:pt x="2570" y="4399"/>
                    </a:cubicBezTo>
                    <a:lnTo>
                      <a:pt x="2570" y="4399"/>
                    </a:lnTo>
                    <a:cubicBezTo>
                      <a:pt x="2570" y="4407"/>
                      <a:pt x="2579" y="4407"/>
                      <a:pt x="2588" y="4407"/>
                    </a:cubicBezTo>
                    <a:lnTo>
                      <a:pt x="2588" y="4407"/>
                    </a:lnTo>
                    <a:lnTo>
                      <a:pt x="2588" y="4407"/>
                    </a:lnTo>
                    <a:lnTo>
                      <a:pt x="2588" y="4407"/>
                    </a:lnTo>
                    <a:cubicBezTo>
                      <a:pt x="2597" y="4407"/>
                      <a:pt x="2606" y="4399"/>
                      <a:pt x="2597" y="4390"/>
                    </a:cubicBezTo>
                    <a:lnTo>
                      <a:pt x="2597" y="4390"/>
                    </a:lnTo>
                    <a:cubicBezTo>
                      <a:pt x="2525" y="3944"/>
                      <a:pt x="2374" y="3489"/>
                      <a:pt x="2231" y="3105"/>
                    </a:cubicBezTo>
                    <a:lnTo>
                      <a:pt x="2231" y="3105"/>
                    </a:lnTo>
                    <a:cubicBezTo>
                      <a:pt x="2151" y="2882"/>
                      <a:pt x="2053" y="2668"/>
                      <a:pt x="1928" y="2454"/>
                    </a:cubicBezTo>
                    <a:lnTo>
                      <a:pt x="1928" y="2454"/>
                    </a:lnTo>
                    <a:cubicBezTo>
                      <a:pt x="1981" y="2454"/>
                      <a:pt x="2035" y="2445"/>
                      <a:pt x="2088" y="2436"/>
                    </a:cubicBezTo>
                    <a:lnTo>
                      <a:pt x="2088" y="2436"/>
                    </a:lnTo>
                    <a:cubicBezTo>
                      <a:pt x="2186" y="2418"/>
                      <a:pt x="2285" y="2400"/>
                      <a:pt x="2392" y="2427"/>
                    </a:cubicBezTo>
                    <a:lnTo>
                      <a:pt x="2392" y="2427"/>
                    </a:lnTo>
                    <a:cubicBezTo>
                      <a:pt x="2516" y="2463"/>
                      <a:pt x="2641" y="2543"/>
                      <a:pt x="2748" y="2668"/>
                    </a:cubicBezTo>
                    <a:lnTo>
                      <a:pt x="2748" y="2668"/>
                    </a:lnTo>
                    <a:cubicBezTo>
                      <a:pt x="2918" y="2864"/>
                      <a:pt x="3096" y="3105"/>
                      <a:pt x="3186" y="3346"/>
                    </a:cubicBezTo>
                    <a:lnTo>
                      <a:pt x="3186" y="3346"/>
                    </a:lnTo>
                    <a:cubicBezTo>
                      <a:pt x="3141" y="3364"/>
                      <a:pt x="3105" y="3408"/>
                      <a:pt x="3105" y="3462"/>
                    </a:cubicBezTo>
                    <a:lnTo>
                      <a:pt x="3105" y="3462"/>
                    </a:lnTo>
                    <a:cubicBezTo>
                      <a:pt x="3105" y="3524"/>
                      <a:pt x="3159" y="3578"/>
                      <a:pt x="3230" y="3578"/>
                    </a:cubicBezTo>
                    <a:lnTo>
                      <a:pt x="3230" y="3578"/>
                    </a:lnTo>
                    <a:cubicBezTo>
                      <a:pt x="3293" y="3578"/>
                      <a:pt x="3346" y="3524"/>
                      <a:pt x="3346" y="3462"/>
                    </a:cubicBezTo>
                    <a:lnTo>
                      <a:pt x="3346" y="3462"/>
                    </a:lnTo>
                    <a:cubicBezTo>
                      <a:pt x="3346" y="3390"/>
                      <a:pt x="3293" y="3337"/>
                      <a:pt x="3230" y="3337"/>
                    </a:cubicBezTo>
                    <a:lnTo>
                      <a:pt x="3230" y="3337"/>
                    </a:lnTo>
                    <a:cubicBezTo>
                      <a:pt x="3221" y="3337"/>
                      <a:pt x="3212" y="3337"/>
                      <a:pt x="3212" y="3337"/>
                    </a:cubicBezTo>
                    <a:lnTo>
                      <a:pt x="3212" y="3337"/>
                    </a:lnTo>
                    <a:cubicBezTo>
                      <a:pt x="3123" y="3087"/>
                      <a:pt x="2936" y="2855"/>
                      <a:pt x="2766" y="2650"/>
                    </a:cubicBezTo>
                    <a:lnTo>
                      <a:pt x="2766" y="2650"/>
                    </a:lnTo>
                    <a:cubicBezTo>
                      <a:pt x="2659" y="2525"/>
                      <a:pt x="2534" y="2436"/>
                      <a:pt x="2401" y="2400"/>
                    </a:cubicBezTo>
                    <a:lnTo>
                      <a:pt x="2401" y="2400"/>
                    </a:lnTo>
                    <a:cubicBezTo>
                      <a:pt x="2285" y="2373"/>
                      <a:pt x="2177" y="2391"/>
                      <a:pt x="2079" y="2400"/>
                    </a:cubicBezTo>
                    <a:lnTo>
                      <a:pt x="2079" y="2400"/>
                    </a:lnTo>
                    <a:cubicBezTo>
                      <a:pt x="2026" y="2409"/>
                      <a:pt x="1972" y="2418"/>
                      <a:pt x="1910" y="2427"/>
                    </a:cubicBezTo>
                    <a:lnTo>
                      <a:pt x="1910" y="2427"/>
                    </a:lnTo>
                    <a:cubicBezTo>
                      <a:pt x="1723" y="2106"/>
                      <a:pt x="1491" y="1794"/>
                      <a:pt x="1232" y="1526"/>
                    </a:cubicBezTo>
                    <a:lnTo>
                      <a:pt x="1232" y="1526"/>
                    </a:lnTo>
                    <a:cubicBezTo>
                      <a:pt x="1116" y="1401"/>
                      <a:pt x="973" y="1312"/>
                      <a:pt x="830" y="1232"/>
                    </a:cubicBezTo>
                    <a:lnTo>
                      <a:pt x="830" y="1232"/>
                    </a:lnTo>
                    <a:cubicBezTo>
                      <a:pt x="741" y="1178"/>
                      <a:pt x="661" y="1125"/>
                      <a:pt x="581" y="1071"/>
                    </a:cubicBezTo>
                    <a:lnTo>
                      <a:pt x="581" y="1071"/>
                    </a:lnTo>
                    <a:cubicBezTo>
                      <a:pt x="581" y="1071"/>
                      <a:pt x="581" y="1071"/>
                      <a:pt x="581" y="1071"/>
                    </a:cubicBezTo>
                    <a:lnTo>
                      <a:pt x="581" y="1071"/>
                    </a:lnTo>
                    <a:cubicBezTo>
                      <a:pt x="581" y="1062"/>
                      <a:pt x="572" y="1062"/>
                      <a:pt x="572" y="1062"/>
                    </a:cubicBezTo>
                    <a:lnTo>
                      <a:pt x="572" y="1062"/>
                    </a:lnTo>
                    <a:cubicBezTo>
                      <a:pt x="527" y="1026"/>
                      <a:pt x="482" y="991"/>
                      <a:pt x="438" y="946"/>
                    </a:cubicBezTo>
                    <a:lnTo>
                      <a:pt x="438" y="946"/>
                    </a:lnTo>
                    <a:cubicBezTo>
                      <a:pt x="242" y="732"/>
                      <a:pt x="36" y="357"/>
                      <a:pt x="36" y="9"/>
                    </a:cubicBezTo>
                    <a:lnTo>
                      <a:pt x="36" y="9"/>
                    </a:lnTo>
                    <a:cubicBezTo>
                      <a:pt x="36" y="0"/>
                      <a:pt x="28" y="0"/>
                      <a:pt x="19" y="0"/>
                    </a:cubicBezTo>
                    <a:lnTo>
                      <a:pt x="19" y="0"/>
                    </a:lnTo>
                    <a:cubicBezTo>
                      <a:pt x="10" y="0"/>
                      <a:pt x="1" y="0"/>
                      <a:pt x="1" y="9"/>
                    </a:cubicBezTo>
                    <a:moveTo>
                      <a:pt x="652" y="2561"/>
                    </a:moveTo>
                    <a:cubicBezTo>
                      <a:pt x="652" y="2507"/>
                      <a:pt x="697" y="2472"/>
                      <a:pt x="750" y="2472"/>
                    </a:cubicBezTo>
                    <a:lnTo>
                      <a:pt x="750" y="2472"/>
                    </a:lnTo>
                    <a:cubicBezTo>
                      <a:pt x="795" y="2472"/>
                      <a:pt x="839" y="2507"/>
                      <a:pt x="839" y="2561"/>
                    </a:cubicBezTo>
                    <a:lnTo>
                      <a:pt x="839" y="2561"/>
                    </a:lnTo>
                    <a:cubicBezTo>
                      <a:pt x="839" y="2614"/>
                      <a:pt x="795" y="2650"/>
                      <a:pt x="750" y="2650"/>
                    </a:cubicBezTo>
                    <a:lnTo>
                      <a:pt x="750" y="2650"/>
                    </a:lnTo>
                    <a:cubicBezTo>
                      <a:pt x="697" y="2650"/>
                      <a:pt x="652" y="2614"/>
                      <a:pt x="652" y="2561"/>
                    </a:cubicBezTo>
                    <a:close/>
                    <a:moveTo>
                      <a:pt x="3132" y="3462"/>
                    </a:moveTo>
                    <a:cubicBezTo>
                      <a:pt x="3132" y="3408"/>
                      <a:pt x="3177" y="3364"/>
                      <a:pt x="3230" y="3364"/>
                    </a:cubicBezTo>
                    <a:lnTo>
                      <a:pt x="3230" y="3364"/>
                    </a:lnTo>
                    <a:cubicBezTo>
                      <a:pt x="3275" y="3364"/>
                      <a:pt x="3319" y="3408"/>
                      <a:pt x="3319" y="3462"/>
                    </a:cubicBezTo>
                    <a:lnTo>
                      <a:pt x="3319" y="3462"/>
                    </a:lnTo>
                    <a:cubicBezTo>
                      <a:pt x="3319" y="3506"/>
                      <a:pt x="3275" y="3551"/>
                      <a:pt x="3230" y="3551"/>
                    </a:cubicBezTo>
                    <a:lnTo>
                      <a:pt x="3230" y="3551"/>
                    </a:lnTo>
                    <a:cubicBezTo>
                      <a:pt x="3177" y="3551"/>
                      <a:pt x="3132" y="3506"/>
                      <a:pt x="3132" y="3462"/>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6613391" y="3026313"/>
                <a:ext cx="34720" cy="235744"/>
              </a:xfrm>
              <a:custGeom>
                <a:avLst/>
                <a:gdLst/>
                <a:ahLst/>
                <a:cxnLst/>
                <a:rect l="l" t="t" r="r" b="b"/>
                <a:pathLst>
                  <a:path w="795" h="5398" extrusionOk="0">
                    <a:moveTo>
                      <a:pt x="187" y="9"/>
                    </a:moveTo>
                    <a:cubicBezTo>
                      <a:pt x="178" y="9"/>
                      <a:pt x="178" y="18"/>
                      <a:pt x="178" y="18"/>
                    </a:cubicBezTo>
                    <a:lnTo>
                      <a:pt x="178" y="18"/>
                    </a:lnTo>
                    <a:cubicBezTo>
                      <a:pt x="223" y="259"/>
                      <a:pt x="196" y="500"/>
                      <a:pt x="178" y="732"/>
                    </a:cubicBezTo>
                    <a:lnTo>
                      <a:pt x="178" y="732"/>
                    </a:lnTo>
                    <a:cubicBezTo>
                      <a:pt x="170" y="866"/>
                      <a:pt x="152" y="1009"/>
                      <a:pt x="152" y="1151"/>
                    </a:cubicBezTo>
                    <a:lnTo>
                      <a:pt x="152" y="1151"/>
                    </a:lnTo>
                    <a:cubicBezTo>
                      <a:pt x="152" y="1348"/>
                      <a:pt x="170" y="1481"/>
                      <a:pt x="286" y="1660"/>
                    </a:cubicBezTo>
                    <a:lnTo>
                      <a:pt x="286" y="1660"/>
                    </a:lnTo>
                    <a:lnTo>
                      <a:pt x="294" y="1678"/>
                    </a:lnTo>
                    <a:cubicBezTo>
                      <a:pt x="384" y="1820"/>
                      <a:pt x="464" y="1954"/>
                      <a:pt x="509" y="2106"/>
                    </a:cubicBezTo>
                    <a:lnTo>
                      <a:pt x="509" y="2106"/>
                    </a:lnTo>
                    <a:cubicBezTo>
                      <a:pt x="625" y="2490"/>
                      <a:pt x="660" y="2882"/>
                      <a:pt x="660" y="3266"/>
                    </a:cubicBezTo>
                    <a:lnTo>
                      <a:pt x="660" y="3266"/>
                    </a:lnTo>
                    <a:cubicBezTo>
                      <a:pt x="598" y="3266"/>
                      <a:pt x="544" y="3283"/>
                      <a:pt x="491" y="3319"/>
                    </a:cubicBezTo>
                    <a:lnTo>
                      <a:pt x="491" y="3319"/>
                    </a:lnTo>
                    <a:cubicBezTo>
                      <a:pt x="259" y="3498"/>
                      <a:pt x="134" y="4077"/>
                      <a:pt x="116" y="4247"/>
                    </a:cubicBezTo>
                    <a:lnTo>
                      <a:pt x="116" y="4247"/>
                    </a:lnTo>
                    <a:cubicBezTo>
                      <a:pt x="54" y="4256"/>
                      <a:pt x="0" y="4309"/>
                      <a:pt x="0" y="4372"/>
                    </a:cubicBezTo>
                    <a:lnTo>
                      <a:pt x="0" y="4372"/>
                    </a:lnTo>
                    <a:cubicBezTo>
                      <a:pt x="0" y="4443"/>
                      <a:pt x="63" y="4497"/>
                      <a:pt x="134" y="4497"/>
                    </a:cubicBezTo>
                    <a:lnTo>
                      <a:pt x="134" y="4497"/>
                    </a:lnTo>
                    <a:cubicBezTo>
                      <a:pt x="205" y="4497"/>
                      <a:pt x="268" y="4443"/>
                      <a:pt x="268" y="4372"/>
                    </a:cubicBezTo>
                    <a:lnTo>
                      <a:pt x="268" y="4372"/>
                    </a:lnTo>
                    <a:cubicBezTo>
                      <a:pt x="268" y="4309"/>
                      <a:pt x="214" y="4256"/>
                      <a:pt x="152" y="4247"/>
                    </a:cubicBezTo>
                    <a:lnTo>
                      <a:pt x="152" y="4247"/>
                    </a:lnTo>
                    <a:cubicBezTo>
                      <a:pt x="161" y="4077"/>
                      <a:pt x="286" y="3515"/>
                      <a:pt x="509" y="3346"/>
                    </a:cubicBezTo>
                    <a:lnTo>
                      <a:pt x="509" y="3346"/>
                    </a:lnTo>
                    <a:cubicBezTo>
                      <a:pt x="562" y="3310"/>
                      <a:pt x="607" y="3292"/>
                      <a:pt x="651" y="3301"/>
                    </a:cubicBezTo>
                    <a:lnTo>
                      <a:pt x="651" y="3301"/>
                    </a:lnTo>
                    <a:cubicBezTo>
                      <a:pt x="642" y="3783"/>
                      <a:pt x="571" y="4265"/>
                      <a:pt x="491" y="4729"/>
                    </a:cubicBezTo>
                    <a:lnTo>
                      <a:pt x="491" y="4729"/>
                    </a:lnTo>
                    <a:cubicBezTo>
                      <a:pt x="491" y="4782"/>
                      <a:pt x="482" y="4827"/>
                      <a:pt x="473" y="4880"/>
                    </a:cubicBezTo>
                    <a:lnTo>
                      <a:pt x="473" y="4880"/>
                    </a:lnTo>
                    <a:cubicBezTo>
                      <a:pt x="446" y="5050"/>
                      <a:pt x="419" y="5237"/>
                      <a:pt x="357" y="5371"/>
                    </a:cubicBezTo>
                    <a:lnTo>
                      <a:pt x="357" y="5371"/>
                    </a:lnTo>
                    <a:cubicBezTo>
                      <a:pt x="357" y="5380"/>
                      <a:pt x="357" y="5389"/>
                      <a:pt x="366" y="5389"/>
                    </a:cubicBezTo>
                    <a:lnTo>
                      <a:pt x="366" y="5389"/>
                    </a:lnTo>
                    <a:cubicBezTo>
                      <a:pt x="366" y="5398"/>
                      <a:pt x="366" y="5398"/>
                      <a:pt x="375" y="5398"/>
                    </a:cubicBezTo>
                    <a:lnTo>
                      <a:pt x="375" y="5398"/>
                    </a:lnTo>
                    <a:cubicBezTo>
                      <a:pt x="375" y="5398"/>
                      <a:pt x="384" y="5389"/>
                      <a:pt x="384" y="5389"/>
                    </a:cubicBezTo>
                    <a:lnTo>
                      <a:pt x="384" y="5389"/>
                    </a:lnTo>
                    <a:cubicBezTo>
                      <a:pt x="455" y="5246"/>
                      <a:pt x="482" y="5059"/>
                      <a:pt x="500" y="4889"/>
                    </a:cubicBezTo>
                    <a:lnTo>
                      <a:pt x="500" y="4889"/>
                    </a:lnTo>
                    <a:cubicBezTo>
                      <a:pt x="509" y="4836"/>
                      <a:pt x="517" y="4782"/>
                      <a:pt x="526" y="4738"/>
                    </a:cubicBezTo>
                    <a:lnTo>
                      <a:pt x="526" y="4738"/>
                    </a:lnTo>
                    <a:cubicBezTo>
                      <a:pt x="669" y="3881"/>
                      <a:pt x="794" y="2971"/>
                      <a:pt x="544" y="2097"/>
                    </a:cubicBezTo>
                    <a:lnTo>
                      <a:pt x="544" y="2097"/>
                    </a:lnTo>
                    <a:cubicBezTo>
                      <a:pt x="500" y="1945"/>
                      <a:pt x="410" y="1812"/>
                      <a:pt x="321" y="1669"/>
                    </a:cubicBezTo>
                    <a:lnTo>
                      <a:pt x="321" y="1669"/>
                    </a:lnTo>
                    <a:lnTo>
                      <a:pt x="312" y="1642"/>
                    </a:lnTo>
                    <a:cubicBezTo>
                      <a:pt x="205" y="1473"/>
                      <a:pt x="187" y="1348"/>
                      <a:pt x="187" y="1151"/>
                    </a:cubicBezTo>
                    <a:lnTo>
                      <a:pt x="187" y="1151"/>
                    </a:lnTo>
                    <a:cubicBezTo>
                      <a:pt x="187" y="1009"/>
                      <a:pt x="196" y="866"/>
                      <a:pt x="214" y="732"/>
                    </a:cubicBezTo>
                    <a:lnTo>
                      <a:pt x="214" y="732"/>
                    </a:lnTo>
                    <a:cubicBezTo>
                      <a:pt x="232" y="500"/>
                      <a:pt x="250" y="259"/>
                      <a:pt x="205" y="18"/>
                    </a:cubicBezTo>
                    <a:lnTo>
                      <a:pt x="205" y="18"/>
                    </a:lnTo>
                    <a:cubicBezTo>
                      <a:pt x="205" y="9"/>
                      <a:pt x="205" y="1"/>
                      <a:pt x="196" y="1"/>
                    </a:cubicBezTo>
                    <a:lnTo>
                      <a:pt x="196" y="1"/>
                    </a:lnTo>
                    <a:cubicBezTo>
                      <a:pt x="187" y="1"/>
                      <a:pt x="187" y="1"/>
                      <a:pt x="187" y="9"/>
                    </a:cubicBezTo>
                    <a:moveTo>
                      <a:pt x="36" y="4372"/>
                    </a:moveTo>
                    <a:cubicBezTo>
                      <a:pt x="36" y="4318"/>
                      <a:pt x="80" y="4274"/>
                      <a:pt x="134" y="4274"/>
                    </a:cubicBezTo>
                    <a:lnTo>
                      <a:pt x="134" y="4274"/>
                    </a:lnTo>
                    <a:cubicBezTo>
                      <a:pt x="187" y="4274"/>
                      <a:pt x="232" y="4318"/>
                      <a:pt x="232" y="4372"/>
                    </a:cubicBezTo>
                    <a:lnTo>
                      <a:pt x="232" y="4372"/>
                    </a:lnTo>
                    <a:cubicBezTo>
                      <a:pt x="232" y="4425"/>
                      <a:pt x="187" y="4470"/>
                      <a:pt x="134" y="4470"/>
                    </a:cubicBezTo>
                    <a:lnTo>
                      <a:pt x="134" y="4470"/>
                    </a:lnTo>
                    <a:cubicBezTo>
                      <a:pt x="80" y="4470"/>
                      <a:pt x="36" y="4425"/>
                      <a:pt x="36" y="4372"/>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6416600" y="3002948"/>
                <a:ext cx="113068" cy="118877"/>
              </a:xfrm>
              <a:custGeom>
                <a:avLst/>
                <a:gdLst/>
                <a:ahLst/>
                <a:cxnLst/>
                <a:rect l="l" t="t" r="r" b="b"/>
                <a:pathLst>
                  <a:path w="2589" h="2722" extrusionOk="0">
                    <a:moveTo>
                      <a:pt x="1107" y="892"/>
                    </a:moveTo>
                    <a:cubicBezTo>
                      <a:pt x="929" y="821"/>
                      <a:pt x="697" y="866"/>
                      <a:pt x="483" y="1008"/>
                    </a:cubicBezTo>
                    <a:lnTo>
                      <a:pt x="483" y="1008"/>
                    </a:lnTo>
                    <a:cubicBezTo>
                      <a:pt x="251" y="1160"/>
                      <a:pt x="117" y="1383"/>
                      <a:pt x="117" y="1588"/>
                    </a:cubicBezTo>
                    <a:lnTo>
                      <a:pt x="117" y="1588"/>
                    </a:lnTo>
                    <a:cubicBezTo>
                      <a:pt x="54" y="1597"/>
                      <a:pt x="1" y="1660"/>
                      <a:pt x="1" y="1722"/>
                    </a:cubicBezTo>
                    <a:lnTo>
                      <a:pt x="1" y="1722"/>
                    </a:lnTo>
                    <a:cubicBezTo>
                      <a:pt x="1" y="1793"/>
                      <a:pt x="63" y="1856"/>
                      <a:pt x="135" y="1856"/>
                    </a:cubicBezTo>
                    <a:lnTo>
                      <a:pt x="135" y="1856"/>
                    </a:lnTo>
                    <a:cubicBezTo>
                      <a:pt x="206" y="1856"/>
                      <a:pt x="269" y="1793"/>
                      <a:pt x="269" y="1722"/>
                    </a:cubicBezTo>
                    <a:lnTo>
                      <a:pt x="269" y="1722"/>
                    </a:lnTo>
                    <a:cubicBezTo>
                      <a:pt x="269" y="1660"/>
                      <a:pt x="215" y="1597"/>
                      <a:pt x="153" y="1588"/>
                    </a:cubicBezTo>
                    <a:lnTo>
                      <a:pt x="153" y="1588"/>
                    </a:lnTo>
                    <a:cubicBezTo>
                      <a:pt x="153" y="1401"/>
                      <a:pt x="286" y="1178"/>
                      <a:pt x="501" y="1035"/>
                    </a:cubicBezTo>
                    <a:lnTo>
                      <a:pt x="501" y="1035"/>
                    </a:lnTo>
                    <a:cubicBezTo>
                      <a:pt x="697" y="892"/>
                      <a:pt x="929" y="857"/>
                      <a:pt x="1089" y="919"/>
                    </a:cubicBezTo>
                    <a:lnTo>
                      <a:pt x="1089" y="919"/>
                    </a:lnTo>
                    <a:cubicBezTo>
                      <a:pt x="1054" y="999"/>
                      <a:pt x="1018" y="1089"/>
                      <a:pt x="1000" y="1178"/>
                    </a:cubicBezTo>
                    <a:lnTo>
                      <a:pt x="1000" y="1178"/>
                    </a:lnTo>
                    <a:cubicBezTo>
                      <a:pt x="902" y="1553"/>
                      <a:pt x="911" y="1963"/>
                      <a:pt x="920" y="2364"/>
                    </a:cubicBezTo>
                    <a:lnTo>
                      <a:pt x="920" y="2364"/>
                    </a:lnTo>
                    <a:cubicBezTo>
                      <a:pt x="920" y="2480"/>
                      <a:pt x="920" y="2596"/>
                      <a:pt x="920" y="2712"/>
                    </a:cubicBezTo>
                    <a:lnTo>
                      <a:pt x="920" y="2712"/>
                    </a:lnTo>
                    <a:cubicBezTo>
                      <a:pt x="920" y="2721"/>
                      <a:pt x="929" y="2721"/>
                      <a:pt x="938" y="2721"/>
                    </a:cubicBezTo>
                    <a:lnTo>
                      <a:pt x="938" y="2721"/>
                    </a:lnTo>
                    <a:cubicBezTo>
                      <a:pt x="947" y="2721"/>
                      <a:pt x="955" y="2721"/>
                      <a:pt x="955" y="2712"/>
                    </a:cubicBezTo>
                    <a:lnTo>
                      <a:pt x="955" y="2712"/>
                    </a:lnTo>
                    <a:cubicBezTo>
                      <a:pt x="955" y="2596"/>
                      <a:pt x="955" y="2480"/>
                      <a:pt x="947" y="2364"/>
                    </a:cubicBezTo>
                    <a:lnTo>
                      <a:pt x="947" y="2364"/>
                    </a:lnTo>
                    <a:cubicBezTo>
                      <a:pt x="938" y="1963"/>
                      <a:pt x="929" y="1553"/>
                      <a:pt x="1027" y="1187"/>
                    </a:cubicBezTo>
                    <a:lnTo>
                      <a:pt x="1027" y="1187"/>
                    </a:lnTo>
                    <a:cubicBezTo>
                      <a:pt x="1054" y="1089"/>
                      <a:pt x="1089" y="999"/>
                      <a:pt x="1125" y="919"/>
                    </a:cubicBezTo>
                    <a:lnTo>
                      <a:pt x="1125" y="919"/>
                    </a:lnTo>
                    <a:cubicBezTo>
                      <a:pt x="1134" y="919"/>
                      <a:pt x="1134" y="919"/>
                      <a:pt x="1134" y="910"/>
                    </a:cubicBezTo>
                    <a:lnTo>
                      <a:pt x="1134" y="910"/>
                    </a:lnTo>
                    <a:cubicBezTo>
                      <a:pt x="1134" y="910"/>
                      <a:pt x="1134" y="910"/>
                      <a:pt x="1134" y="910"/>
                    </a:cubicBezTo>
                    <a:lnTo>
                      <a:pt x="1134" y="910"/>
                    </a:lnTo>
                    <a:cubicBezTo>
                      <a:pt x="1393" y="402"/>
                      <a:pt x="1972" y="36"/>
                      <a:pt x="2579" y="36"/>
                    </a:cubicBezTo>
                    <a:lnTo>
                      <a:pt x="2579" y="36"/>
                    </a:lnTo>
                    <a:cubicBezTo>
                      <a:pt x="2588" y="36"/>
                      <a:pt x="2588" y="27"/>
                      <a:pt x="2588" y="18"/>
                    </a:cubicBezTo>
                    <a:lnTo>
                      <a:pt x="2588" y="18"/>
                    </a:lnTo>
                    <a:cubicBezTo>
                      <a:pt x="2588" y="9"/>
                      <a:pt x="2588" y="0"/>
                      <a:pt x="2579" y="0"/>
                    </a:cubicBezTo>
                    <a:lnTo>
                      <a:pt x="2579" y="0"/>
                    </a:lnTo>
                    <a:cubicBezTo>
                      <a:pt x="1964" y="0"/>
                      <a:pt x="1375" y="375"/>
                      <a:pt x="1107" y="892"/>
                    </a:cubicBezTo>
                    <a:close/>
                    <a:moveTo>
                      <a:pt x="37" y="1722"/>
                    </a:moveTo>
                    <a:cubicBezTo>
                      <a:pt x="37" y="1669"/>
                      <a:pt x="81" y="1624"/>
                      <a:pt x="135" y="1624"/>
                    </a:cubicBezTo>
                    <a:lnTo>
                      <a:pt x="135" y="1624"/>
                    </a:lnTo>
                    <a:cubicBezTo>
                      <a:pt x="188" y="1624"/>
                      <a:pt x="233" y="1669"/>
                      <a:pt x="233" y="1722"/>
                    </a:cubicBezTo>
                    <a:lnTo>
                      <a:pt x="233" y="1722"/>
                    </a:lnTo>
                    <a:cubicBezTo>
                      <a:pt x="233" y="1776"/>
                      <a:pt x="188" y="1829"/>
                      <a:pt x="135" y="1829"/>
                    </a:cubicBezTo>
                    <a:lnTo>
                      <a:pt x="135" y="1829"/>
                    </a:lnTo>
                    <a:cubicBezTo>
                      <a:pt x="81" y="1829"/>
                      <a:pt x="37" y="1776"/>
                      <a:pt x="37" y="1722"/>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6431405" y="3217995"/>
                <a:ext cx="11748" cy="67081"/>
              </a:xfrm>
              <a:custGeom>
                <a:avLst/>
                <a:gdLst/>
                <a:ahLst/>
                <a:cxnLst/>
                <a:rect l="l" t="t" r="r" b="b"/>
                <a:pathLst>
                  <a:path w="269" h="1536" extrusionOk="0">
                    <a:moveTo>
                      <a:pt x="206" y="10"/>
                    </a:moveTo>
                    <a:cubicBezTo>
                      <a:pt x="206" y="108"/>
                      <a:pt x="206" y="197"/>
                      <a:pt x="215" y="295"/>
                    </a:cubicBezTo>
                    <a:lnTo>
                      <a:pt x="215" y="295"/>
                    </a:lnTo>
                    <a:cubicBezTo>
                      <a:pt x="224" y="723"/>
                      <a:pt x="242" y="1169"/>
                      <a:pt x="10" y="1508"/>
                    </a:cubicBezTo>
                    <a:lnTo>
                      <a:pt x="10" y="1508"/>
                    </a:lnTo>
                    <a:cubicBezTo>
                      <a:pt x="1" y="1517"/>
                      <a:pt x="1" y="1526"/>
                      <a:pt x="10" y="1535"/>
                    </a:cubicBezTo>
                    <a:lnTo>
                      <a:pt x="10" y="1535"/>
                    </a:lnTo>
                    <a:cubicBezTo>
                      <a:pt x="10" y="1535"/>
                      <a:pt x="19" y="1535"/>
                      <a:pt x="19" y="1535"/>
                    </a:cubicBezTo>
                    <a:lnTo>
                      <a:pt x="19" y="1535"/>
                    </a:lnTo>
                    <a:cubicBezTo>
                      <a:pt x="28" y="1535"/>
                      <a:pt x="28" y="1535"/>
                      <a:pt x="37" y="1526"/>
                    </a:cubicBezTo>
                    <a:lnTo>
                      <a:pt x="37" y="1526"/>
                    </a:lnTo>
                    <a:cubicBezTo>
                      <a:pt x="269" y="1178"/>
                      <a:pt x="260" y="732"/>
                      <a:pt x="242" y="295"/>
                    </a:cubicBezTo>
                    <a:lnTo>
                      <a:pt x="242" y="295"/>
                    </a:lnTo>
                    <a:cubicBezTo>
                      <a:pt x="242" y="197"/>
                      <a:pt x="233" y="108"/>
                      <a:pt x="233" y="10"/>
                    </a:cubicBezTo>
                    <a:lnTo>
                      <a:pt x="233" y="10"/>
                    </a:lnTo>
                    <a:cubicBezTo>
                      <a:pt x="233" y="1"/>
                      <a:pt x="233" y="1"/>
                      <a:pt x="224" y="1"/>
                    </a:cubicBezTo>
                    <a:lnTo>
                      <a:pt x="224" y="1"/>
                    </a:lnTo>
                    <a:cubicBezTo>
                      <a:pt x="215" y="1"/>
                      <a:pt x="206" y="1"/>
                      <a:pt x="206" y="10"/>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893512" y="3025527"/>
                <a:ext cx="74069" cy="90839"/>
              </a:xfrm>
              <a:custGeom>
                <a:avLst/>
                <a:gdLst/>
                <a:ahLst/>
                <a:cxnLst/>
                <a:rect l="l" t="t" r="r" b="b"/>
                <a:pathLst>
                  <a:path w="1696" h="2080" extrusionOk="0">
                    <a:moveTo>
                      <a:pt x="785" y="27"/>
                    </a:moveTo>
                    <a:cubicBezTo>
                      <a:pt x="750" y="63"/>
                      <a:pt x="750" y="126"/>
                      <a:pt x="785" y="161"/>
                    </a:cubicBezTo>
                    <a:lnTo>
                      <a:pt x="785" y="161"/>
                    </a:lnTo>
                    <a:cubicBezTo>
                      <a:pt x="803" y="179"/>
                      <a:pt x="821" y="188"/>
                      <a:pt x="848" y="188"/>
                    </a:cubicBezTo>
                    <a:lnTo>
                      <a:pt x="848" y="188"/>
                    </a:lnTo>
                    <a:cubicBezTo>
                      <a:pt x="857" y="188"/>
                      <a:pt x="866" y="188"/>
                      <a:pt x="875" y="188"/>
                    </a:cubicBezTo>
                    <a:lnTo>
                      <a:pt x="875" y="188"/>
                    </a:lnTo>
                    <a:cubicBezTo>
                      <a:pt x="883" y="215"/>
                      <a:pt x="892" y="233"/>
                      <a:pt x="910" y="259"/>
                    </a:cubicBezTo>
                    <a:lnTo>
                      <a:pt x="910" y="259"/>
                    </a:lnTo>
                    <a:cubicBezTo>
                      <a:pt x="955" y="358"/>
                      <a:pt x="999" y="447"/>
                      <a:pt x="982" y="572"/>
                    </a:cubicBezTo>
                    <a:lnTo>
                      <a:pt x="982" y="572"/>
                    </a:lnTo>
                    <a:cubicBezTo>
                      <a:pt x="973" y="688"/>
                      <a:pt x="919" y="732"/>
                      <a:pt x="839" y="804"/>
                    </a:cubicBezTo>
                    <a:lnTo>
                      <a:pt x="839" y="804"/>
                    </a:lnTo>
                    <a:lnTo>
                      <a:pt x="812" y="821"/>
                    </a:lnTo>
                    <a:cubicBezTo>
                      <a:pt x="812" y="821"/>
                      <a:pt x="812" y="830"/>
                      <a:pt x="812" y="830"/>
                    </a:cubicBezTo>
                    <a:lnTo>
                      <a:pt x="812" y="830"/>
                    </a:lnTo>
                    <a:cubicBezTo>
                      <a:pt x="607" y="643"/>
                      <a:pt x="339" y="429"/>
                      <a:pt x="241" y="366"/>
                    </a:cubicBezTo>
                    <a:lnTo>
                      <a:pt x="241" y="366"/>
                    </a:lnTo>
                    <a:cubicBezTo>
                      <a:pt x="277" y="313"/>
                      <a:pt x="268" y="250"/>
                      <a:pt x="223" y="206"/>
                    </a:cubicBezTo>
                    <a:lnTo>
                      <a:pt x="223" y="206"/>
                    </a:lnTo>
                    <a:cubicBezTo>
                      <a:pt x="197" y="179"/>
                      <a:pt x="170" y="161"/>
                      <a:pt x="134" y="161"/>
                    </a:cubicBezTo>
                    <a:lnTo>
                      <a:pt x="134" y="161"/>
                    </a:lnTo>
                    <a:lnTo>
                      <a:pt x="134" y="161"/>
                    </a:lnTo>
                    <a:cubicBezTo>
                      <a:pt x="98" y="161"/>
                      <a:pt x="63" y="179"/>
                      <a:pt x="36" y="206"/>
                    </a:cubicBezTo>
                    <a:lnTo>
                      <a:pt x="36" y="206"/>
                    </a:lnTo>
                    <a:cubicBezTo>
                      <a:pt x="9" y="233"/>
                      <a:pt x="0" y="259"/>
                      <a:pt x="0" y="295"/>
                    </a:cubicBezTo>
                    <a:lnTo>
                      <a:pt x="0" y="295"/>
                    </a:lnTo>
                    <a:cubicBezTo>
                      <a:pt x="0" y="331"/>
                      <a:pt x="9" y="366"/>
                      <a:pt x="36" y="393"/>
                    </a:cubicBezTo>
                    <a:lnTo>
                      <a:pt x="36" y="393"/>
                    </a:lnTo>
                    <a:cubicBezTo>
                      <a:pt x="63" y="420"/>
                      <a:pt x="98" y="429"/>
                      <a:pt x="134" y="429"/>
                    </a:cubicBezTo>
                    <a:lnTo>
                      <a:pt x="134" y="429"/>
                    </a:lnTo>
                    <a:cubicBezTo>
                      <a:pt x="170" y="429"/>
                      <a:pt x="197" y="420"/>
                      <a:pt x="223" y="393"/>
                    </a:cubicBezTo>
                    <a:lnTo>
                      <a:pt x="223" y="393"/>
                    </a:lnTo>
                    <a:cubicBezTo>
                      <a:pt x="357" y="474"/>
                      <a:pt x="892" y="937"/>
                      <a:pt x="1017" y="1071"/>
                    </a:cubicBezTo>
                    <a:lnTo>
                      <a:pt x="1017" y="1071"/>
                    </a:lnTo>
                    <a:cubicBezTo>
                      <a:pt x="1196" y="1267"/>
                      <a:pt x="1338" y="1508"/>
                      <a:pt x="1472" y="1740"/>
                    </a:cubicBezTo>
                    <a:lnTo>
                      <a:pt x="1472" y="1740"/>
                    </a:lnTo>
                    <a:cubicBezTo>
                      <a:pt x="1535" y="1856"/>
                      <a:pt x="1597" y="1963"/>
                      <a:pt x="1669" y="2079"/>
                    </a:cubicBezTo>
                    <a:lnTo>
                      <a:pt x="1669" y="2079"/>
                    </a:lnTo>
                    <a:cubicBezTo>
                      <a:pt x="1669" y="2079"/>
                      <a:pt x="1677" y="2079"/>
                      <a:pt x="1677" y="2079"/>
                    </a:cubicBezTo>
                    <a:lnTo>
                      <a:pt x="1677" y="2079"/>
                    </a:lnTo>
                    <a:cubicBezTo>
                      <a:pt x="1686" y="2079"/>
                      <a:pt x="1686" y="2079"/>
                      <a:pt x="1686" y="2079"/>
                    </a:cubicBezTo>
                    <a:lnTo>
                      <a:pt x="1686" y="2079"/>
                    </a:lnTo>
                    <a:cubicBezTo>
                      <a:pt x="1695" y="2079"/>
                      <a:pt x="1695" y="2061"/>
                      <a:pt x="1695" y="2061"/>
                    </a:cubicBezTo>
                    <a:lnTo>
                      <a:pt x="1695" y="2061"/>
                    </a:lnTo>
                    <a:cubicBezTo>
                      <a:pt x="1624" y="1954"/>
                      <a:pt x="1561" y="1838"/>
                      <a:pt x="1499" y="1722"/>
                    </a:cubicBezTo>
                    <a:lnTo>
                      <a:pt x="1499" y="1722"/>
                    </a:lnTo>
                    <a:cubicBezTo>
                      <a:pt x="1365" y="1491"/>
                      <a:pt x="1222" y="1250"/>
                      <a:pt x="1035" y="1044"/>
                    </a:cubicBezTo>
                    <a:lnTo>
                      <a:pt x="1035" y="1044"/>
                    </a:lnTo>
                    <a:cubicBezTo>
                      <a:pt x="999" y="1000"/>
                      <a:pt x="919" y="928"/>
                      <a:pt x="830" y="848"/>
                    </a:cubicBezTo>
                    <a:lnTo>
                      <a:pt x="830" y="848"/>
                    </a:lnTo>
                    <a:cubicBezTo>
                      <a:pt x="830" y="848"/>
                      <a:pt x="830" y="848"/>
                      <a:pt x="830" y="848"/>
                    </a:cubicBezTo>
                    <a:lnTo>
                      <a:pt x="830" y="848"/>
                    </a:lnTo>
                    <a:lnTo>
                      <a:pt x="857" y="821"/>
                    </a:lnTo>
                    <a:cubicBezTo>
                      <a:pt x="946" y="750"/>
                      <a:pt x="1008" y="705"/>
                      <a:pt x="1017" y="572"/>
                    </a:cubicBezTo>
                    <a:lnTo>
                      <a:pt x="1017" y="572"/>
                    </a:lnTo>
                    <a:cubicBezTo>
                      <a:pt x="1026" y="438"/>
                      <a:pt x="982" y="349"/>
                      <a:pt x="937" y="250"/>
                    </a:cubicBezTo>
                    <a:lnTo>
                      <a:pt x="937" y="250"/>
                    </a:lnTo>
                    <a:cubicBezTo>
                      <a:pt x="928" y="224"/>
                      <a:pt x="910" y="197"/>
                      <a:pt x="901" y="170"/>
                    </a:cubicBezTo>
                    <a:lnTo>
                      <a:pt x="901" y="170"/>
                    </a:lnTo>
                    <a:cubicBezTo>
                      <a:pt x="910" y="170"/>
                      <a:pt x="910" y="161"/>
                      <a:pt x="919" y="161"/>
                    </a:cubicBezTo>
                    <a:lnTo>
                      <a:pt x="919" y="161"/>
                    </a:lnTo>
                    <a:cubicBezTo>
                      <a:pt x="937" y="143"/>
                      <a:pt x="946" y="117"/>
                      <a:pt x="946" y="90"/>
                    </a:cubicBezTo>
                    <a:lnTo>
                      <a:pt x="946" y="90"/>
                    </a:lnTo>
                    <a:cubicBezTo>
                      <a:pt x="946" y="63"/>
                      <a:pt x="937" y="45"/>
                      <a:pt x="919" y="27"/>
                    </a:cubicBezTo>
                    <a:lnTo>
                      <a:pt x="919" y="27"/>
                    </a:lnTo>
                    <a:cubicBezTo>
                      <a:pt x="901" y="10"/>
                      <a:pt x="875" y="1"/>
                      <a:pt x="848" y="1"/>
                    </a:cubicBezTo>
                    <a:lnTo>
                      <a:pt x="848" y="1"/>
                    </a:lnTo>
                    <a:cubicBezTo>
                      <a:pt x="830" y="1"/>
                      <a:pt x="803" y="10"/>
                      <a:pt x="785" y="27"/>
                    </a:cubicBezTo>
                    <a:moveTo>
                      <a:pt x="803" y="135"/>
                    </a:moveTo>
                    <a:cubicBezTo>
                      <a:pt x="785" y="108"/>
                      <a:pt x="785" y="72"/>
                      <a:pt x="803" y="45"/>
                    </a:cubicBezTo>
                    <a:lnTo>
                      <a:pt x="803" y="45"/>
                    </a:lnTo>
                    <a:cubicBezTo>
                      <a:pt x="821" y="36"/>
                      <a:pt x="830" y="27"/>
                      <a:pt x="848" y="27"/>
                    </a:cubicBezTo>
                    <a:lnTo>
                      <a:pt x="848" y="27"/>
                    </a:lnTo>
                    <a:cubicBezTo>
                      <a:pt x="866" y="27"/>
                      <a:pt x="883" y="36"/>
                      <a:pt x="892" y="45"/>
                    </a:cubicBezTo>
                    <a:lnTo>
                      <a:pt x="892" y="45"/>
                    </a:lnTo>
                    <a:cubicBezTo>
                      <a:pt x="910" y="63"/>
                      <a:pt x="910" y="72"/>
                      <a:pt x="910" y="90"/>
                    </a:cubicBezTo>
                    <a:lnTo>
                      <a:pt x="910" y="90"/>
                    </a:lnTo>
                    <a:cubicBezTo>
                      <a:pt x="910" y="108"/>
                      <a:pt x="910" y="126"/>
                      <a:pt x="892" y="135"/>
                    </a:cubicBezTo>
                    <a:lnTo>
                      <a:pt x="892" y="135"/>
                    </a:lnTo>
                    <a:cubicBezTo>
                      <a:pt x="883" y="152"/>
                      <a:pt x="866" y="152"/>
                      <a:pt x="848" y="152"/>
                    </a:cubicBezTo>
                    <a:lnTo>
                      <a:pt x="848" y="152"/>
                    </a:lnTo>
                    <a:cubicBezTo>
                      <a:pt x="839" y="152"/>
                      <a:pt x="821" y="152"/>
                      <a:pt x="803" y="135"/>
                    </a:cubicBezTo>
                    <a:close/>
                    <a:moveTo>
                      <a:pt x="63" y="366"/>
                    </a:moveTo>
                    <a:cubicBezTo>
                      <a:pt x="45" y="349"/>
                      <a:pt x="27" y="322"/>
                      <a:pt x="27" y="295"/>
                    </a:cubicBezTo>
                    <a:lnTo>
                      <a:pt x="27" y="295"/>
                    </a:lnTo>
                    <a:cubicBezTo>
                      <a:pt x="27" y="268"/>
                      <a:pt x="45" y="242"/>
                      <a:pt x="63" y="224"/>
                    </a:cubicBezTo>
                    <a:lnTo>
                      <a:pt x="63" y="224"/>
                    </a:lnTo>
                    <a:cubicBezTo>
                      <a:pt x="81" y="206"/>
                      <a:pt x="107" y="197"/>
                      <a:pt x="134" y="197"/>
                    </a:cubicBezTo>
                    <a:lnTo>
                      <a:pt x="134" y="197"/>
                    </a:lnTo>
                    <a:cubicBezTo>
                      <a:pt x="161" y="197"/>
                      <a:pt x="188" y="206"/>
                      <a:pt x="205" y="224"/>
                    </a:cubicBezTo>
                    <a:lnTo>
                      <a:pt x="205" y="224"/>
                    </a:lnTo>
                    <a:cubicBezTo>
                      <a:pt x="241" y="268"/>
                      <a:pt x="241" y="331"/>
                      <a:pt x="205" y="366"/>
                    </a:cubicBezTo>
                    <a:lnTo>
                      <a:pt x="205" y="366"/>
                    </a:lnTo>
                    <a:cubicBezTo>
                      <a:pt x="188" y="393"/>
                      <a:pt x="161" y="402"/>
                      <a:pt x="134" y="402"/>
                    </a:cubicBezTo>
                    <a:lnTo>
                      <a:pt x="134" y="402"/>
                    </a:lnTo>
                    <a:cubicBezTo>
                      <a:pt x="107" y="402"/>
                      <a:pt x="81" y="393"/>
                      <a:pt x="63" y="366"/>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50"/>
            <p:cNvGrpSpPr/>
            <p:nvPr/>
          </p:nvGrpSpPr>
          <p:grpSpPr>
            <a:xfrm>
              <a:off x="3499776" y="2414214"/>
              <a:ext cx="2144458" cy="2190009"/>
              <a:chOff x="5192088" y="2349162"/>
              <a:chExt cx="972499" cy="993156"/>
            </a:xfrm>
          </p:grpSpPr>
          <p:sp>
            <p:nvSpPr>
              <p:cNvPr id="1282" name="Google Shape;1282;p50"/>
              <p:cNvSpPr/>
              <p:nvPr/>
            </p:nvSpPr>
            <p:spPr>
              <a:xfrm>
                <a:off x="5192088" y="2349162"/>
                <a:ext cx="972499" cy="993156"/>
              </a:xfrm>
              <a:custGeom>
                <a:avLst/>
                <a:gdLst/>
                <a:ahLst/>
                <a:cxnLst/>
                <a:rect l="l" t="t" r="r" b="b"/>
                <a:pathLst>
                  <a:path w="22268" h="22741" extrusionOk="0">
                    <a:moveTo>
                      <a:pt x="22267" y="4747"/>
                    </a:moveTo>
                    <a:lnTo>
                      <a:pt x="18850" y="18646"/>
                    </a:lnTo>
                    <a:cubicBezTo>
                      <a:pt x="18850" y="18762"/>
                      <a:pt x="18770" y="18878"/>
                      <a:pt x="18600" y="18967"/>
                    </a:cubicBezTo>
                    <a:lnTo>
                      <a:pt x="11749" y="22562"/>
                    </a:lnTo>
                    <a:cubicBezTo>
                      <a:pt x="11410" y="22740"/>
                      <a:pt x="10857" y="22740"/>
                      <a:pt x="10518" y="22562"/>
                    </a:cubicBezTo>
                    <a:lnTo>
                      <a:pt x="3667" y="18967"/>
                    </a:lnTo>
                    <a:cubicBezTo>
                      <a:pt x="3497" y="18878"/>
                      <a:pt x="3417" y="18762"/>
                      <a:pt x="3417" y="18646"/>
                    </a:cubicBezTo>
                    <a:lnTo>
                      <a:pt x="0" y="4747"/>
                    </a:lnTo>
                    <a:cubicBezTo>
                      <a:pt x="0" y="4622"/>
                      <a:pt x="89" y="4506"/>
                      <a:pt x="259" y="4417"/>
                    </a:cubicBezTo>
                    <a:lnTo>
                      <a:pt x="7110" y="822"/>
                    </a:lnTo>
                    <a:cubicBezTo>
                      <a:pt x="8654" y="1"/>
                      <a:pt x="13560" y="1"/>
                      <a:pt x="15157" y="822"/>
                    </a:cubicBezTo>
                    <a:lnTo>
                      <a:pt x="22008" y="4417"/>
                    </a:lnTo>
                    <a:cubicBezTo>
                      <a:pt x="22178" y="4506"/>
                      <a:pt x="22267" y="4622"/>
                      <a:pt x="22267" y="4747"/>
                    </a:cubicBezTo>
                    <a:close/>
                  </a:path>
                </a:pathLst>
              </a:custGeom>
              <a:gradFill>
                <a:gsLst>
                  <a:gs pos="0">
                    <a:schemeClr val="accent3"/>
                  </a:gs>
                  <a:gs pos="83000">
                    <a:srgbClr val="FFFFFF">
                      <a:alpha val="0"/>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5869199" y="2504638"/>
                <a:ext cx="110317" cy="373662"/>
              </a:xfrm>
              <a:custGeom>
                <a:avLst/>
                <a:gdLst/>
                <a:ahLst/>
                <a:cxnLst/>
                <a:rect l="l" t="t" r="r" b="b"/>
                <a:pathLst>
                  <a:path w="2526" h="8556" extrusionOk="0">
                    <a:moveTo>
                      <a:pt x="2526" y="8556"/>
                    </a:moveTo>
                    <a:lnTo>
                      <a:pt x="2526" y="2516"/>
                    </a:lnTo>
                    <a:lnTo>
                      <a:pt x="1" y="0"/>
                    </a:lnTo>
                    <a:lnTo>
                      <a:pt x="1" y="6031"/>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5878195" y="2535427"/>
                <a:ext cx="91974" cy="107172"/>
              </a:xfrm>
              <a:custGeom>
                <a:avLst/>
                <a:gdLst/>
                <a:ahLst/>
                <a:cxnLst/>
                <a:rect l="l" t="t" r="r" b="b"/>
                <a:pathLst>
                  <a:path w="2106" h="2454" extrusionOk="0">
                    <a:moveTo>
                      <a:pt x="2105" y="2453"/>
                    </a:moveTo>
                    <a:lnTo>
                      <a:pt x="2105" y="2105"/>
                    </a:lnTo>
                    <a:lnTo>
                      <a:pt x="0" y="0"/>
                    </a:lnTo>
                    <a:lnTo>
                      <a:pt x="0" y="348"/>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5878195" y="2572812"/>
                <a:ext cx="91974" cy="106779"/>
              </a:xfrm>
              <a:custGeom>
                <a:avLst/>
                <a:gdLst/>
                <a:ahLst/>
                <a:cxnLst/>
                <a:rect l="l" t="t" r="r" b="b"/>
                <a:pathLst>
                  <a:path w="2106" h="2445" extrusionOk="0">
                    <a:moveTo>
                      <a:pt x="2105" y="2445"/>
                    </a:moveTo>
                    <a:lnTo>
                      <a:pt x="2105" y="2106"/>
                    </a:lnTo>
                    <a:lnTo>
                      <a:pt x="0" y="1"/>
                    </a:lnTo>
                    <a:lnTo>
                      <a:pt x="0" y="340"/>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5878195" y="2609846"/>
                <a:ext cx="91974" cy="107172"/>
              </a:xfrm>
              <a:custGeom>
                <a:avLst/>
                <a:gdLst/>
                <a:ahLst/>
                <a:cxnLst/>
                <a:rect l="l" t="t" r="r" b="b"/>
                <a:pathLst>
                  <a:path w="2106" h="2454" extrusionOk="0">
                    <a:moveTo>
                      <a:pt x="2105" y="2453"/>
                    </a:moveTo>
                    <a:lnTo>
                      <a:pt x="2105" y="2105"/>
                    </a:lnTo>
                    <a:lnTo>
                      <a:pt x="0" y="0"/>
                    </a:lnTo>
                    <a:lnTo>
                      <a:pt x="0" y="348"/>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5878195" y="2647231"/>
                <a:ext cx="91974" cy="107172"/>
              </a:xfrm>
              <a:custGeom>
                <a:avLst/>
                <a:gdLst/>
                <a:ahLst/>
                <a:cxnLst/>
                <a:rect l="l" t="t" r="r" b="b"/>
                <a:pathLst>
                  <a:path w="2106" h="2454" extrusionOk="0">
                    <a:moveTo>
                      <a:pt x="2105" y="2454"/>
                    </a:moveTo>
                    <a:lnTo>
                      <a:pt x="2105" y="2106"/>
                    </a:lnTo>
                    <a:lnTo>
                      <a:pt x="0" y="0"/>
                    </a:lnTo>
                    <a:lnTo>
                      <a:pt x="0" y="348"/>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5878195" y="2684615"/>
                <a:ext cx="91974" cy="107216"/>
              </a:xfrm>
              <a:custGeom>
                <a:avLst/>
                <a:gdLst/>
                <a:ahLst/>
                <a:cxnLst/>
                <a:rect l="l" t="t" r="r" b="b"/>
                <a:pathLst>
                  <a:path w="2106" h="2455" extrusionOk="0">
                    <a:moveTo>
                      <a:pt x="2105" y="2454"/>
                    </a:moveTo>
                    <a:lnTo>
                      <a:pt x="2105" y="2106"/>
                    </a:lnTo>
                    <a:lnTo>
                      <a:pt x="0" y="1"/>
                    </a:lnTo>
                    <a:lnTo>
                      <a:pt x="0" y="349"/>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5878195" y="2722043"/>
                <a:ext cx="91974" cy="106779"/>
              </a:xfrm>
              <a:custGeom>
                <a:avLst/>
                <a:gdLst/>
                <a:ahLst/>
                <a:cxnLst/>
                <a:rect l="l" t="t" r="r" b="b"/>
                <a:pathLst>
                  <a:path w="2106" h="2445" extrusionOk="0">
                    <a:moveTo>
                      <a:pt x="2105" y="2445"/>
                    </a:moveTo>
                    <a:lnTo>
                      <a:pt x="2105" y="2106"/>
                    </a:lnTo>
                    <a:lnTo>
                      <a:pt x="0" y="0"/>
                    </a:lnTo>
                    <a:lnTo>
                      <a:pt x="0" y="339"/>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5324942" y="2446203"/>
                <a:ext cx="74811" cy="252864"/>
              </a:xfrm>
              <a:custGeom>
                <a:avLst/>
                <a:gdLst/>
                <a:ahLst/>
                <a:cxnLst/>
                <a:rect l="l" t="t" r="r" b="b"/>
                <a:pathLst>
                  <a:path w="1713" h="5790" extrusionOk="0">
                    <a:moveTo>
                      <a:pt x="0" y="5790"/>
                    </a:moveTo>
                    <a:lnTo>
                      <a:pt x="0" y="1704"/>
                    </a:lnTo>
                    <a:lnTo>
                      <a:pt x="1713" y="0"/>
                    </a:lnTo>
                    <a:lnTo>
                      <a:pt x="1713" y="4077"/>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5331144" y="2466817"/>
                <a:ext cx="62408" cy="72540"/>
              </a:xfrm>
              <a:custGeom>
                <a:avLst/>
                <a:gdLst/>
                <a:ahLst/>
                <a:cxnLst/>
                <a:rect l="l" t="t" r="r" b="b"/>
                <a:pathLst>
                  <a:path w="1429" h="1661" extrusionOk="0">
                    <a:moveTo>
                      <a:pt x="1" y="1660"/>
                    </a:moveTo>
                    <a:lnTo>
                      <a:pt x="1" y="1428"/>
                    </a:lnTo>
                    <a:lnTo>
                      <a:pt x="1428" y="1"/>
                    </a:lnTo>
                    <a:lnTo>
                      <a:pt x="1428" y="233"/>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5331144" y="2492147"/>
                <a:ext cx="62408" cy="72540"/>
              </a:xfrm>
              <a:custGeom>
                <a:avLst/>
                <a:gdLst/>
                <a:ahLst/>
                <a:cxnLst/>
                <a:rect l="l" t="t" r="r" b="b"/>
                <a:pathLst>
                  <a:path w="1429" h="1661" extrusionOk="0">
                    <a:moveTo>
                      <a:pt x="1" y="1660"/>
                    </a:moveTo>
                    <a:lnTo>
                      <a:pt x="1" y="1428"/>
                    </a:lnTo>
                    <a:lnTo>
                      <a:pt x="1428" y="1"/>
                    </a:lnTo>
                    <a:lnTo>
                      <a:pt x="1428" y="233"/>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5331144" y="2517478"/>
                <a:ext cx="62408" cy="72540"/>
              </a:xfrm>
              <a:custGeom>
                <a:avLst/>
                <a:gdLst/>
                <a:ahLst/>
                <a:cxnLst/>
                <a:rect l="l" t="t" r="r" b="b"/>
                <a:pathLst>
                  <a:path w="1429" h="1661" extrusionOk="0">
                    <a:moveTo>
                      <a:pt x="1" y="1660"/>
                    </a:moveTo>
                    <a:lnTo>
                      <a:pt x="1" y="1419"/>
                    </a:lnTo>
                    <a:lnTo>
                      <a:pt x="1428" y="1"/>
                    </a:lnTo>
                    <a:lnTo>
                      <a:pt x="1428" y="233"/>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5331144" y="2542808"/>
                <a:ext cx="62408" cy="72103"/>
              </a:xfrm>
              <a:custGeom>
                <a:avLst/>
                <a:gdLst/>
                <a:ahLst/>
                <a:cxnLst/>
                <a:rect l="l" t="t" r="r" b="b"/>
                <a:pathLst>
                  <a:path w="1429" h="1651" extrusionOk="0">
                    <a:moveTo>
                      <a:pt x="1" y="1651"/>
                    </a:moveTo>
                    <a:lnTo>
                      <a:pt x="1" y="1419"/>
                    </a:lnTo>
                    <a:lnTo>
                      <a:pt x="1428" y="1"/>
                    </a:lnTo>
                    <a:lnTo>
                      <a:pt x="1428" y="233"/>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5331144" y="2567745"/>
                <a:ext cx="62408" cy="72496"/>
              </a:xfrm>
              <a:custGeom>
                <a:avLst/>
                <a:gdLst/>
                <a:ahLst/>
                <a:cxnLst/>
                <a:rect l="l" t="t" r="r" b="b"/>
                <a:pathLst>
                  <a:path w="1429" h="1660" extrusionOk="0">
                    <a:moveTo>
                      <a:pt x="1" y="1660"/>
                    </a:moveTo>
                    <a:lnTo>
                      <a:pt x="1" y="1428"/>
                    </a:lnTo>
                    <a:lnTo>
                      <a:pt x="1428" y="1"/>
                    </a:lnTo>
                    <a:lnTo>
                      <a:pt x="1428" y="241"/>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5331144" y="2593076"/>
                <a:ext cx="62408" cy="72496"/>
              </a:xfrm>
              <a:custGeom>
                <a:avLst/>
                <a:gdLst/>
                <a:ahLst/>
                <a:cxnLst/>
                <a:rect l="l" t="t" r="r" b="b"/>
                <a:pathLst>
                  <a:path w="1429" h="1660" extrusionOk="0">
                    <a:moveTo>
                      <a:pt x="1" y="1660"/>
                    </a:moveTo>
                    <a:lnTo>
                      <a:pt x="1" y="1428"/>
                    </a:lnTo>
                    <a:lnTo>
                      <a:pt x="1428" y="0"/>
                    </a:lnTo>
                    <a:lnTo>
                      <a:pt x="1428" y="232"/>
                    </a:ln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0"/>
              <p:cNvSpPr/>
              <p:nvPr/>
            </p:nvSpPr>
            <p:spPr>
              <a:xfrm>
                <a:off x="5254410" y="2771131"/>
                <a:ext cx="40965" cy="154295"/>
              </a:xfrm>
              <a:custGeom>
                <a:avLst/>
                <a:gdLst/>
                <a:ahLst/>
                <a:cxnLst/>
                <a:rect l="l" t="t" r="r" b="b"/>
                <a:pathLst>
                  <a:path w="938" h="3533" extrusionOk="0">
                    <a:moveTo>
                      <a:pt x="732" y="3372"/>
                    </a:moveTo>
                    <a:cubicBezTo>
                      <a:pt x="598" y="3533"/>
                      <a:pt x="455" y="3444"/>
                      <a:pt x="411" y="3167"/>
                    </a:cubicBezTo>
                    <a:lnTo>
                      <a:pt x="45" y="946"/>
                    </a:lnTo>
                    <a:cubicBezTo>
                      <a:pt x="0" y="669"/>
                      <a:pt x="72" y="321"/>
                      <a:pt x="206" y="161"/>
                    </a:cubicBezTo>
                    <a:cubicBezTo>
                      <a:pt x="339" y="0"/>
                      <a:pt x="482" y="98"/>
                      <a:pt x="527" y="366"/>
                    </a:cubicBezTo>
                    <a:lnTo>
                      <a:pt x="893" y="2596"/>
                    </a:lnTo>
                    <a:cubicBezTo>
                      <a:pt x="937" y="2864"/>
                      <a:pt x="866" y="3212"/>
                      <a:pt x="732" y="3372"/>
                    </a:cubicBezTo>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6042975" y="2643737"/>
                <a:ext cx="32798" cy="99355"/>
              </a:xfrm>
              <a:custGeom>
                <a:avLst/>
                <a:gdLst/>
                <a:ahLst/>
                <a:cxnLst/>
                <a:rect l="l" t="t" r="r" b="b"/>
                <a:pathLst>
                  <a:path w="751" h="2275" extrusionOk="0">
                    <a:moveTo>
                      <a:pt x="206" y="2114"/>
                    </a:moveTo>
                    <a:cubicBezTo>
                      <a:pt x="340" y="2275"/>
                      <a:pt x="482" y="2186"/>
                      <a:pt x="527" y="1918"/>
                    </a:cubicBezTo>
                    <a:lnTo>
                      <a:pt x="705" y="937"/>
                    </a:lnTo>
                    <a:cubicBezTo>
                      <a:pt x="750" y="669"/>
                      <a:pt x="679" y="321"/>
                      <a:pt x="545" y="161"/>
                    </a:cubicBezTo>
                    <a:cubicBezTo>
                      <a:pt x="411" y="0"/>
                      <a:pt x="268" y="89"/>
                      <a:pt x="224" y="357"/>
                    </a:cubicBezTo>
                    <a:lnTo>
                      <a:pt x="45" y="1338"/>
                    </a:lnTo>
                    <a:cubicBezTo>
                      <a:pt x="1" y="1606"/>
                      <a:pt x="72" y="1954"/>
                      <a:pt x="206" y="2114"/>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5993493" y="2865028"/>
                <a:ext cx="15635" cy="63937"/>
              </a:xfrm>
              <a:custGeom>
                <a:avLst/>
                <a:gdLst/>
                <a:ahLst/>
                <a:cxnLst/>
                <a:rect l="l" t="t" r="r" b="b"/>
                <a:pathLst>
                  <a:path w="358" h="1464" extrusionOk="0">
                    <a:moveTo>
                      <a:pt x="63" y="1410"/>
                    </a:moveTo>
                    <a:cubicBezTo>
                      <a:pt x="108" y="1463"/>
                      <a:pt x="152" y="1428"/>
                      <a:pt x="170" y="1347"/>
                    </a:cubicBezTo>
                    <a:lnTo>
                      <a:pt x="340" y="304"/>
                    </a:lnTo>
                    <a:cubicBezTo>
                      <a:pt x="358" y="214"/>
                      <a:pt x="331" y="107"/>
                      <a:pt x="295" y="54"/>
                    </a:cubicBezTo>
                    <a:cubicBezTo>
                      <a:pt x="250" y="0"/>
                      <a:pt x="206" y="27"/>
                      <a:pt x="188" y="116"/>
                    </a:cubicBezTo>
                    <a:lnTo>
                      <a:pt x="19" y="1160"/>
                    </a:lnTo>
                    <a:cubicBezTo>
                      <a:pt x="1" y="1240"/>
                      <a:pt x="27" y="1356"/>
                      <a:pt x="63" y="141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5817009" y="2806987"/>
                <a:ext cx="15635" cy="63937"/>
              </a:xfrm>
              <a:custGeom>
                <a:avLst/>
                <a:gdLst/>
                <a:ahLst/>
                <a:cxnLst/>
                <a:rect l="l" t="t" r="r" b="b"/>
                <a:pathLst>
                  <a:path w="358" h="1464" extrusionOk="0">
                    <a:moveTo>
                      <a:pt x="63" y="1410"/>
                    </a:moveTo>
                    <a:cubicBezTo>
                      <a:pt x="107" y="1463"/>
                      <a:pt x="152" y="1436"/>
                      <a:pt x="170" y="1347"/>
                    </a:cubicBezTo>
                    <a:lnTo>
                      <a:pt x="339" y="303"/>
                    </a:lnTo>
                    <a:cubicBezTo>
                      <a:pt x="357" y="214"/>
                      <a:pt x="331" y="107"/>
                      <a:pt x="286" y="54"/>
                    </a:cubicBezTo>
                    <a:cubicBezTo>
                      <a:pt x="250" y="0"/>
                      <a:pt x="197" y="36"/>
                      <a:pt x="188" y="116"/>
                    </a:cubicBezTo>
                    <a:lnTo>
                      <a:pt x="9" y="1160"/>
                    </a:lnTo>
                    <a:cubicBezTo>
                      <a:pt x="0" y="1249"/>
                      <a:pt x="18" y="1356"/>
                      <a:pt x="63" y="1410"/>
                    </a:cubicBezTo>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5728964" y="2408775"/>
                <a:ext cx="15635" cy="63543"/>
              </a:xfrm>
              <a:custGeom>
                <a:avLst/>
                <a:gdLst/>
                <a:ahLst/>
                <a:cxnLst/>
                <a:rect l="l" t="t" r="r" b="b"/>
                <a:pathLst>
                  <a:path w="358" h="1455" extrusionOk="0">
                    <a:moveTo>
                      <a:pt x="63" y="1401"/>
                    </a:moveTo>
                    <a:cubicBezTo>
                      <a:pt x="107" y="1455"/>
                      <a:pt x="152" y="1428"/>
                      <a:pt x="170" y="1339"/>
                    </a:cubicBezTo>
                    <a:lnTo>
                      <a:pt x="339" y="295"/>
                    </a:lnTo>
                    <a:cubicBezTo>
                      <a:pt x="357" y="215"/>
                      <a:pt x="330" y="99"/>
                      <a:pt x="286" y="45"/>
                    </a:cubicBezTo>
                    <a:cubicBezTo>
                      <a:pt x="250" y="1"/>
                      <a:pt x="197" y="28"/>
                      <a:pt x="188" y="117"/>
                    </a:cubicBezTo>
                    <a:lnTo>
                      <a:pt x="9" y="1152"/>
                    </a:lnTo>
                    <a:cubicBezTo>
                      <a:pt x="0" y="1241"/>
                      <a:pt x="18" y="1357"/>
                      <a:pt x="63" y="140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a:off x="5830635" y="2982684"/>
                <a:ext cx="54984" cy="224433"/>
              </a:xfrm>
              <a:custGeom>
                <a:avLst/>
                <a:gdLst/>
                <a:ahLst/>
                <a:cxnLst/>
                <a:rect l="l" t="t" r="r" b="b"/>
                <a:pathLst>
                  <a:path w="1259" h="5139" extrusionOk="0">
                    <a:moveTo>
                      <a:pt x="224" y="4960"/>
                    </a:moveTo>
                    <a:cubicBezTo>
                      <a:pt x="375" y="5139"/>
                      <a:pt x="545" y="5041"/>
                      <a:pt x="589" y="4729"/>
                    </a:cubicBezTo>
                    <a:lnTo>
                      <a:pt x="1205" y="1071"/>
                    </a:lnTo>
                    <a:cubicBezTo>
                      <a:pt x="1259" y="759"/>
                      <a:pt x="1178" y="366"/>
                      <a:pt x="1027" y="179"/>
                    </a:cubicBezTo>
                    <a:cubicBezTo>
                      <a:pt x="875" y="0"/>
                      <a:pt x="714" y="107"/>
                      <a:pt x="661" y="411"/>
                    </a:cubicBezTo>
                    <a:lnTo>
                      <a:pt x="45" y="4077"/>
                    </a:lnTo>
                    <a:cubicBezTo>
                      <a:pt x="1" y="4381"/>
                      <a:pt x="81" y="4782"/>
                      <a:pt x="224" y="496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5428579" y="2877475"/>
                <a:ext cx="69789" cy="245876"/>
              </a:xfrm>
              <a:custGeom>
                <a:avLst/>
                <a:gdLst/>
                <a:ahLst/>
                <a:cxnLst/>
                <a:rect l="l" t="t" r="r" b="b"/>
                <a:pathLst>
                  <a:path w="1598" h="5630" extrusionOk="0">
                    <a:moveTo>
                      <a:pt x="1276" y="5371"/>
                    </a:moveTo>
                    <a:cubicBezTo>
                      <a:pt x="1062" y="5630"/>
                      <a:pt x="839" y="5478"/>
                      <a:pt x="767" y="5050"/>
                    </a:cubicBezTo>
                    <a:lnTo>
                      <a:pt x="72" y="1499"/>
                    </a:lnTo>
                    <a:cubicBezTo>
                      <a:pt x="0" y="1062"/>
                      <a:pt x="116" y="509"/>
                      <a:pt x="321" y="251"/>
                    </a:cubicBezTo>
                    <a:cubicBezTo>
                      <a:pt x="535" y="1"/>
                      <a:pt x="758" y="143"/>
                      <a:pt x="830" y="572"/>
                    </a:cubicBezTo>
                    <a:lnTo>
                      <a:pt x="1526" y="4131"/>
                    </a:lnTo>
                    <a:cubicBezTo>
                      <a:pt x="1597" y="4559"/>
                      <a:pt x="1490" y="5121"/>
                      <a:pt x="1276" y="537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1" name="Google Shape;1321;p50"/>
          <p:cNvGrpSpPr/>
          <p:nvPr/>
        </p:nvGrpSpPr>
        <p:grpSpPr>
          <a:xfrm>
            <a:off x="1288388" y="2648489"/>
            <a:ext cx="1614121" cy="2207639"/>
            <a:chOff x="1343528" y="2359747"/>
            <a:chExt cx="1614121" cy="2207639"/>
          </a:xfrm>
        </p:grpSpPr>
        <p:sp>
          <p:nvSpPr>
            <p:cNvPr id="1322" name="Google Shape;1322;p50"/>
            <p:cNvSpPr/>
            <p:nvPr/>
          </p:nvSpPr>
          <p:spPr>
            <a:xfrm>
              <a:off x="1549658" y="2359747"/>
              <a:ext cx="1407991" cy="14081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0"/>
            <p:cNvSpPr/>
            <p:nvPr/>
          </p:nvSpPr>
          <p:spPr>
            <a:xfrm>
              <a:off x="1944562" y="2761605"/>
              <a:ext cx="618185" cy="618253"/>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4" name="Google Shape;1324;p50"/>
            <p:cNvGrpSpPr/>
            <p:nvPr/>
          </p:nvGrpSpPr>
          <p:grpSpPr>
            <a:xfrm>
              <a:off x="1343528" y="3027556"/>
              <a:ext cx="1198797" cy="1539829"/>
              <a:chOff x="1343528" y="3027556"/>
              <a:chExt cx="1198797" cy="1539829"/>
            </a:xfrm>
          </p:grpSpPr>
          <p:sp>
            <p:nvSpPr>
              <p:cNvPr id="1325" name="Google Shape;1325;p50"/>
              <p:cNvSpPr/>
              <p:nvPr/>
            </p:nvSpPr>
            <p:spPr>
              <a:xfrm>
                <a:off x="1343528" y="3027556"/>
                <a:ext cx="1198797" cy="1539829"/>
              </a:xfrm>
              <a:custGeom>
                <a:avLst/>
                <a:gdLst/>
                <a:ahLst/>
                <a:cxnLst/>
                <a:rect l="l" t="t" r="r" b="b"/>
                <a:pathLst>
                  <a:path w="22420" h="28798" extrusionOk="0">
                    <a:moveTo>
                      <a:pt x="16821" y="1"/>
                    </a:moveTo>
                    <a:cubicBezTo>
                      <a:pt x="16741" y="1"/>
                      <a:pt x="16692" y="9"/>
                      <a:pt x="16692" y="9"/>
                    </a:cubicBezTo>
                    <a:cubicBezTo>
                      <a:pt x="16692" y="9"/>
                      <a:pt x="16685" y="8"/>
                      <a:pt x="16671" y="8"/>
                    </a:cubicBezTo>
                    <a:cubicBezTo>
                      <a:pt x="16502" y="8"/>
                      <a:pt x="15306" y="207"/>
                      <a:pt x="14363" y="5674"/>
                    </a:cubicBezTo>
                    <a:cubicBezTo>
                      <a:pt x="14363" y="5674"/>
                      <a:pt x="13891" y="6682"/>
                      <a:pt x="13534" y="7869"/>
                    </a:cubicBezTo>
                    <a:lnTo>
                      <a:pt x="12401" y="11000"/>
                    </a:lnTo>
                    <a:cubicBezTo>
                      <a:pt x="12401" y="11000"/>
                      <a:pt x="11877" y="9912"/>
                      <a:pt x="10868" y="9912"/>
                    </a:cubicBezTo>
                    <a:cubicBezTo>
                      <a:pt x="10398" y="9912"/>
                      <a:pt x="9822" y="10148"/>
                      <a:pt x="9145" y="10839"/>
                    </a:cubicBezTo>
                    <a:lnTo>
                      <a:pt x="7334" y="12802"/>
                    </a:lnTo>
                    <a:lnTo>
                      <a:pt x="5121" y="13052"/>
                    </a:lnTo>
                    <a:cubicBezTo>
                      <a:pt x="5121" y="13052"/>
                      <a:pt x="4060" y="13168"/>
                      <a:pt x="3854" y="14158"/>
                    </a:cubicBezTo>
                    <a:lnTo>
                      <a:pt x="2909" y="14399"/>
                    </a:lnTo>
                    <a:cubicBezTo>
                      <a:pt x="2909" y="14399"/>
                      <a:pt x="1187" y="14854"/>
                      <a:pt x="1348" y="17352"/>
                    </a:cubicBezTo>
                    <a:cubicBezTo>
                      <a:pt x="1348" y="17352"/>
                      <a:pt x="777" y="28592"/>
                      <a:pt x="0" y="28797"/>
                    </a:cubicBezTo>
                    <a:lnTo>
                      <a:pt x="13195" y="28797"/>
                    </a:lnTo>
                    <a:cubicBezTo>
                      <a:pt x="16986" y="25880"/>
                      <a:pt x="17976" y="23668"/>
                      <a:pt x="17976" y="23668"/>
                    </a:cubicBezTo>
                    <a:cubicBezTo>
                      <a:pt x="18369" y="22321"/>
                      <a:pt x="19065" y="20768"/>
                      <a:pt x="19065" y="20768"/>
                    </a:cubicBezTo>
                    <a:cubicBezTo>
                      <a:pt x="20153" y="18922"/>
                      <a:pt x="20385" y="17441"/>
                      <a:pt x="20385" y="17441"/>
                    </a:cubicBezTo>
                    <a:cubicBezTo>
                      <a:pt x="20385" y="16718"/>
                      <a:pt x="20778" y="15960"/>
                      <a:pt x="20778" y="15960"/>
                    </a:cubicBezTo>
                    <a:cubicBezTo>
                      <a:pt x="22419" y="13632"/>
                      <a:pt x="21473" y="13061"/>
                      <a:pt x="21473" y="13061"/>
                    </a:cubicBezTo>
                    <a:cubicBezTo>
                      <a:pt x="21145" y="12848"/>
                      <a:pt x="20828" y="12755"/>
                      <a:pt x="20523" y="12755"/>
                    </a:cubicBezTo>
                    <a:cubicBezTo>
                      <a:pt x="18470" y="12755"/>
                      <a:pt x="17022" y="16977"/>
                      <a:pt x="17022" y="16977"/>
                    </a:cubicBezTo>
                    <a:cubicBezTo>
                      <a:pt x="16727" y="17905"/>
                      <a:pt x="15407" y="19448"/>
                      <a:pt x="15407" y="19448"/>
                    </a:cubicBezTo>
                    <a:cubicBezTo>
                      <a:pt x="15273" y="18431"/>
                      <a:pt x="15247" y="15755"/>
                      <a:pt x="15247" y="15755"/>
                    </a:cubicBezTo>
                    <a:cubicBezTo>
                      <a:pt x="15541" y="14970"/>
                      <a:pt x="15541" y="13284"/>
                      <a:pt x="15541" y="13284"/>
                    </a:cubicBezTo>
                    <a:cubicBezTo>
                      <a:pt x="15702" y="12035"/>
                      <a:pt x="16692" y="8243"/>
                      <a:pt x="16692" y="8243"/>
                    </a:cubicBezTo>
                    <a:lnTo>
                      <a:pt x="17780" y="4256"/>
                    </a:lnTo>
                    <a:cubicBezTo>
                      <a:pt x="18792" y="292"/>
                      <a:pt x="17287" y="1"/>
                      <a:pt x="16821" y="1"/>
                    </a:cubicBezTo>
                    <a:close/>
                  </a:path>
                </a:pathLst>
              </a:custGeom>
              <a:gradFill>
                <a:gsLst>
                  <a:gs pos="0">
                    <a:schemeClr val="accent1"/>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1940734" y="3597119"/>
                <a:ext cx="65875" cy="88279"/>
              </a:xfrm>
              <a:custGeom>
                <a:avLst/>
                <a:gdLst/>
                <a:ahLst/>
                <a:cxnLst/>
                <a:rect l="l" t="t" r="r" b="b"/>
                <a:pathLst>
                  <a:path w="1232" h="1651" extrusionOk="0">
                    <a:moveTo>
                      <a:pt x="1" y="1650"/>
                    </a:moveTo>
                    <a:cubicBezTo>
                      <a:pt x="759" y="1650"/>
                      <a:pt x="1232" y="348"/>
                      <a:pt x="1232" y="348"/>
                    </a:cubicBezTo>
                    <a:cubicBezTo>
                      <a:pt x="1232" y="348"/>
                      <a:pt x="1160" y="196"/>
                      <a:pt x="1009" y="0"/>
                    </a:cubicBezTo>
                    <a:cubicBezTo>
                      <a:pt x="634" y="1124"/>
                      <a:pt x="1" y="1650"/>
                      <a:pt x="1" y="165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1663118" y="3712079"/>
                <a:ext cx="72559" cy="102609"/>
              </a:xfrm>
              <a:custGeom>
                <a:avLst/>
                <a:gdLst/>
                <a:ahLst/>
                <a:cxnLst/>
                <a:rect l="l" t="t" r="r" b="b"/>
                <a:pathLst>
                  <a:path w="1357" h="1919" extrusionOk="0">
                    <a:moveTo>
                      <a:pt x="491" y="1918"/>
                    </a:moveTo>
                    <a:cubicBezTo>
                      <a:pt x="411" y="865"/>
                      <a:pt x="1357" y="0"/>
                      <a:pt x="1357" y="0"/>
                    </a:cubicBezTo>
                    <a:lnTo>
                      <a:pt x="741" y="71"/>
                    </a:lnTo>
                    <a:cubicBezTo>
                      <a:pt x="1" y="1213"/>
                      <a:pt x="491" y="1918"/>
                      <a:pt x="491" y="1918"/>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1516663" y="3784585"/>
                <a:ext cx="32991" cy="87317"/>
              </a:xfrm>
              <a:custGeom>
                <a:avLst/>
                <a:gdLst/>
                <a:ahLst/>
                <a:cxnLst/>
                <a:rect l="l" t="t" r="r" b="b"/>
                <a:pathLst>
                  <a:path w="617" h="1633" extrusionOk="0">
                    <a:moveTo>
                      <a:pt x="188" y="107"/>
                    </a:moveTo>
                    <a:cubicBezTo>
                      <a:pt x="1" y="723"/>
                      <a:pt x="581" y="1633"/>
                      <a:pt x="581" y="1633"/>
                    </a:cubicBezTo>
                    <a:cubicBezTo>
                      <a:pt x="447" y="1195"/>
                      <a:pt x="616" y="0"/>
                      <a:pt x="616"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1867266" y="4350778"/>
                <a:ext cx="263874" cy="216607"/>
              </a:xfrm>
              <a:custGeom>
                <a:avLst/>
                <a:gdLst/>
                <a:ahLst/>
                <a:cxnLst/>
                <a:rect l="l" t="t" r="r" b="b"/>
                <a:pathLst>
                  <a:path w="4935" h="4051" extrusionOk="0">
                    <a:moveTo>
                      <a:pt x="1" y="4050"/>
                    </a:moveTo>
                    <a:lnTo>
                      <a:pt x="777" y="4050"/>
                    </a:lnTo>
                    <a:cubicBezTo>
                      <a:pt x="1410" y="3149"/>
                      <a:pt x="2650" y="1704"/>
                      <a:pt x="4934" y="0"/>
                    </a:cubicBezTo>
                    <a:cubicBezTo>
                      <a:pt x="4934" y="0"/>
                      <a:pt x="1910" y="1303"/>
                      <a:pt x="1" y="405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0"/>
              <p:cNvSpPr/>
              <p:nvPr/>
            </p:nvSpPr>
            <p:spPr>
              <a:xfrm>
                <a:off x="1747066" y="3876125"/>
                <a:ext cx="247138" cy="536678"/>
              </a:xfrm>
              <a:custGeom>
                <a:avLst/>
                <a:gdLst/>
                <a:ahLst/>
                <a:cxnLst/>
                <a:rect l="l" t="t" r="r" b="b"/>
                <a:pathLst>
                  <a:path w="4622" h="10037" extrusionOk="0">
                    <a:moveTo>
                      <a:pt x="4622" y="1"/>
                    </a:moveTo>
                    <a:cubicBezTo>
                      <a:pt x="4622" y="1"/>
                      <a:pt x="2186" y="5942"/>
                      <a:pt x="1" y="10037"/>
                    </a:cubicBezTo>
                    <a:cubicBezTo>
                      <a:pt x="1" y="10037"/>
                      <a:pt x="2597" y="7307"/>
                      <a:pt x="4622" y="1"/>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1629753" y="3857999"/>
                <a:ext cx="108330" cy="457543"/>
              </a:xfrm>
              <a:custGeom>
                <a:avLst/>
                <a:gdLst/>
                <a:ahLst/>
                <a:cxnLst/>
                <a:rect l="l" t="t" r="r" b="b"/>
                <a:pathLst>
                  <a:path w="2026" h="8557" extrusionOk="0">
                    <a:moveTo>
                      <a:pt x="1981" y="1"/>
                    </a:moveTo>
                    <a:cubicBezTo>
                      <a:pt x="1981" y="1"/>
                      <a:pt x="1160" y="5621"/>
                      <a:pt x="0" y="8556"/>
                    </a:cubicBezTo>
                    <a:cubicBezTo>
                      <a:pt x="0" y="8556"/>
                      <a:pt x="2025" y="5621"/>
                      <a:pt x="1981" y="1"/>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2184985" y="3040443"/>
                <a:ext cx="106405" cy="120254"/>
              </a:xfrm>
              <a:custGeom>
                <a:avLst/>
                <a:gdLst/>
                <a:ahLst/>
                <a:cxnLst/>
                <a:rect l="l" t="t" r="r" b="b"/>
                <a:pathLst>
                  <a:path w="1990" h="2249" extrusionOk="0">
                    <a:moveTo>
                      <a:pt x="785" y="2248"/>
                    </a:moveTo>
                    <a:cubicBezTo>
                      <a:pt x="1517" y="2231"/>
                      <a:pt x="1847" y="1374"/>
                      <a:pt x="1990" y="723"/>
                    </a:cubicBezTo>
                    <a:cubicBezTo>
                      <a:pt x="1936" y="571"/>
                      <a:pt x="1865" y="446"/>
                      <a:pt x="1793" y="357"/>
                    </a:cubicBezTo>
                    <a:cubicBezTo>
                      <a:pt x="1561" y="54"/>
                      <a:pt x="1249" y="0"/>
                      <a:pt x="1080" y="0"/>
                    </a:cubicBezTo>
                    <a:cubicBezTo>
                      <a:pt x="1026" y="0"/>
                      <a:pt x="999" y="9"/>
                      <a:pt x="999" y="9"/>
                    </a:cubicBezTo>
                    <a:lnTo>
                      <a:pt x="937" y="18"/>
                    </a:lnTo>
                    <a:lnTo>
                      <a:pt x="928" y="9"/>
                    </a:lnTo>
                    <a:cubicBezTo>
                      <a:pt x="866" y="27"/>
                      <a:pt x="589" y="116"/>
                      <a:pt x="214" y="785"/>
                    </a:cubicBezTo>
                    <a:cubicBezTo>
                      <a:pt x="0" y="2248"/>
                      <a:pt x="785" y="2248"/>
                      <a:pt x="785" y="2248"/>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2386246" y="3705396"/>
                <a:ext cx="120254" cy="162709"/>
              </a:xfrm>
              <a:custGeom>
                <a:avLst/>
                <a:gdLst/>
                <a:ahLst/>
                <a:cxnLst/>
                <a:rect l="l" t="t" r="r" b="b"/>
                <a:pathLst>
                  <a:path w="2249" h="3043" extrusionOk="0">
                    <a:moveTo>
                      <a:pt x="1437" y="3042"/>
                    </a:moveTo>
                    <a:cubicBezTo>
                      <a:pt x="2088" y="2070"/>
                      <a:pt x="2249" y="1427"/>
                      <a:pt x="2240" y="1017"/>
                    </a:cubicBezTo>
                    <a:cubicBezTo>
                      <a:pt x="1830" y="0"/>
                      <a:pt x="581" y="660"/>
                      <a:pt x="581" y="660"/>
                    </a:cubicBezTo>
                    <a:cubicBezTo>
                      <a:pt x="1" y="1945"/>
                      <a:pt x="581" y="2257"/>
                      <a:pt x="581" y="2257"/>
                    </a:cubicBezTo>
                    <a:cubicBezTo>
                      <a:pt x="982" y="2453"/>
                      <a:pt x="1277" y="2810"/>
                      <a:pt x="1437" y="3042"/>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919;p48">
            <a:extLst>
              <a:ext uri="{FF2B5EF4-FFF2-40B4-BE49-F238E27FC236}">
                <a16:creationId xmlns:a16="http://schemas.microsoft.com/office/drawing/2014/main" id="{18E3A184-A21D-8FE6-7D92-B263734F80C1}"/>
              </a:ext>
            </a:extLst>
          </p:cNvPr>
          <p:cNvGrpSpPr/>
          <p:nvPr/>
        </p:nvGrpSpPr>
        <p:grpSpPr>
          <a:xfrm>
            <a:off x="3479849" y="3282333"/>
            <a:ext cx="2113582" cy="1642194"/>
            <a:chOff x="3186425" y="4160625"/>
            <a:chExt cx="533679" cy="414643"/>
          </a:xfrm>
        </p:grpSpPr>
        <p:grpSp>
          <p:nvGrpSpPr>
            <p:cNvPr id="3" name="Google Shape;920;p48">
              <a:extLst>
                <a:ext uri="{FF2B5EF4-FFF2-40B4-BE49-F238E27FC236}">
                  <a16:creationId xmlns:a16="http://schemas.microsoft.com/office/drawing/2014/main" id="{C6DFB4C7-E756-B9BB-EDF9-B6EEFBA2F6F6}"/>
                </a:ext>
              </a:extLst>
            </p:cNvPr>
            <p:cNvGrpSpPr/>
            <p:nvPr/>
          </p:nvGrpSpPr>
          <p:grpSpPr>
            <a:xfrm>
              <a:off x="3248670" y="4212301"/>
              <a:ext cx="409169" cy="311298"/>
              <a:chOff x="3248670" y="4212301"/>
              <a:chExt cx="409169" cy="311298"/>
            </a:xfrm>
          </p:grpSpPr>
          <p:sp>
            <p:nvSpPr>
              <p:cNvPr id="5" name="Google Shape;921;p48">
                <a:extLst>
                  <a:ext uri="{FF2B5EF4-FFF2-40B4-BE49-F238E27FC236}">
                    <a16:creationId xmlns:a16="http://schemas.microsoft.com/office/drawing/2014/main" id="{8C811ED4-40EA-B2BB-2966-7F9C3486C69B}"/>
                  </a:ext>
                </a:extLst>
              </p:cNvPr>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2;p48">
                <a:extLst>
                  <a:ext uri="{FF2B5EF4-FFF2-40B4-BE49-F238E27FC236}">
                    <a16:creationId xmlns:a16="http://schemas.microsoft.com/office/drawing/2014/main" id="{4EA26AE9-20DC-07B9-6719-F3B4ED301A58}"/>
                  </a:ext>
                </a:extLst>
              </p:cNvPr>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3;p48">
                <a:extLst>
                  <a:ext uri="{FF2B5EF4-FFF2-40B4-BE49-F238E27FC236}">
                    <a16:creationId xmlns:a16="http://schemas.microsoft.com/office/drawing/2014/main" id="{33F84722-4AE8-608E-7B90-99ABB68E6B0D}"/>
                  </a:ext>
                </a:extLst>
              </p:cNvPr>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4;p48">
                <a:extLst>
                  <a:ext uri="{FF2B5EF4-FFF2-40B4-BE49-F238E27FC236}">
                    <a16:creationId xmlns:a16="http://schemas.microsoft.com/office/drawing/2014/main" id="{5036BA93-90D6-AA31-2968-17154513922F}"/>
                  </a:ext>
                </a:extLst>
              </p:cNvPr>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5;p48">
                <a:extLst>
                  <a:ext uri="{FF2B5EF4-FFF2-40B4-BE49-F238E27FC236}">
                    <a16:creationId xmlns:a16="http://schemas.microsoft.com/office/drawing/2014/main" id="{6D3EC3C0-43A4-290E-02F3-C444E3B910F8}"/>
                  </a:ext>
                </a:extLst>
              </p:cNvPr>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6;p48">
                <a:extLst>
                  <a:ext uri="{FF2B5EF4-FFF2-40B4-BE49-F238E27FC236}">
                    <a16:creationId xmlns:a16="http://schemas.microsoft.com/office/drawing/2014/main" id="{F09F5F67-33A5-A6AF-4F34-366B305C01CC}"/>
                  </a:ext>
                </a:extLst>
              </p:cNvPr>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7;p48">
                <a:extLst>
                  <a:ext uri="{FF2B5EF4-FFF2-40B4-BE49-F238E27FC236}">
                    <a16:creationId xmlns:a16="http://schemas.microsoft.com/office/drawing/2014/main" id="{C508B72E-10E1-465A-05F5-E47B63090F7F}"/>
                  </a:ext>
                </a:extLst>
              </p:cNvPr>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28;p48">
              <a:extLst>
                <a:ext uri="{FF2B5EF4-FFF2-40B4-BE49-F238E27FC236}">
                  <a16:creationId xmlns:a16="http://schemas.microsoft.com/office/drawing/2014/main" id="{4FDCB286-CB98-CBBC-4627-12F05AF4C368}"/>
                </a:ext>
              </a:extLst>
            </p:cNvPr>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08B3AB6E-5960-D117-0519-F1CF95DBD0B1}"/>
              </a:ext>
            </a:extLst>
          </p:cNvPr>
          <p:cNvSpPr txBox="1"/>
          <p:nvPr/>
        </p:nvSpPr>
        <p:spPr>
          <a:xfrm>
            <a:off x="1595007" y="1066604"/>
            <a:ext cx="6314980" cy="1200329"/>
          </a:xfrm>
          <a:prstGeom prst="rect">
            <a:avLst/>
          </a:prstGeom>
          <a:noFill/>
        </p:spPr>
        <p:txBody>
          <a:bodyPr wrap="square" rtlCol="0">
            <a:spAutoFit/>
          </a:bodyPr>
          <a:lstStyle/>
          <a:p>
            <a:r>
              <a:rPr lang="en-IN" sz="7200" b="1" dirty="0">
                <a:solidFill>
                  <a:schemeClr val="tx1"/>
                </a:solidFill>
                <a:latin typeface="Trispace" panose="020B0604020202020204" charset="0"/>
              </a:rPr>
              <a:t>THANK YOU!</a:t>
            </a:r>
          </a:p>
        </p:txBody>
      </p:sp>
    </p:spTree>
  </p:cSld>
  <p:clrMapOvr>
    <a:masterClrMapping/>
  </p:clrMapOvr>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815</Words>
  <Application>Microsoft Office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Roboto Condensed Light</vt:lpstr>
      <vt:lpstr>Arial</vt:lpstr>
      <vt:lpstr>Bebas Neue</vt:lpstr>
      <vt:lpstr>Maven Pro</vt:lpstr>
      <vt:lpstr>Trispace</vt:lpstr>
      <vt:lpstr>Söhne</vt:lpstr>
      <vt:lpstr>AI App Pitch Deck by Slidesgo</vt:lpstr>
      <vt:lpstr>Understanding  McCulloch-Pitts  &amp;  Perceptron Models</vt:lpstr>
      <vt:lpstr>Introduction</vt:lpstr>
      <vt:lpstr>McCulloch-Pitts Model</vt:lpstr>
      <vt:lpstr>Mathematical Representation of McCulloch-Pitts Model </vt:lpstr>
      <vt:lpstr>Rosenblatt Perceptron Model</vt:lpstr>
      <vt:lpstr>Mathematical Representation of Rosenblatt Perceptron Model </vt:lpstr>
      <vt:lpstr>Differences &amp; Limitations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 App Pitch Deck_</dc:title>
  <dc:creator>Ardra Ajay</dc:creator>
  <cp:lastModifiedBy>Ardra Ajay</cp:lastModifiedBy>
  <cp:revision>2</cp:revision>
  <dcterms:modified xsi:type="dcterms:W3CDTF">2024-05-09T15:35:36Z</dcterms:modified>
</cp:coreProperties>
</file>