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F8916-22D9-0CDF-B7B5-DF164E80B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5D645F-2AE0-839E-D059-BE6B4FC9D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5927-0878-860F-2C83-8D5A7174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14FB1-4ACF-3320-EFF6-F875BDC6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628E-92CC-5BCA-26E1-2831381C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5EBA-36FB-6E6A-67E6-1887A4EF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232B4-35B3-6A6E-43A2-3F2438102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5664-BBDF-4637-CAD6-435E9BFD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7EBA1-0C5C-BDE7-E94E-77AB2E7B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9EE7-FE72-F187-6356-C22152F6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7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79BFD-0CC6-30F3-7A3B-9D46ABE1C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FF09F-8039-53C9-6064-7EEBE7858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0D300-596B-A4CF-CB4F-54259BF7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B10B-6045-B88E-9F50-711E0F0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7551-0AB7-D1F2-AA49-DA07D2B3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CBB-1C5D-F1D2-AFB1-A7A6CE1C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0774-52B9-2BB8-E6D9-86C92CA1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505D-29B3-EBB5-2887-931D0575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F6A6-416A-E44A-0496-1B3DC62E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201D-0F7A-CF94-A9DE-B768459C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6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1709-65E6-657C-6B3C-E357B8B1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82BF-A398-39D5-915E-54AFDCC4B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53BE-6359-8158-8886-C1138911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40067-111C-A9B0-24D1-E24F3CC4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E2CA-2F71-1108-A354-8851C00C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2FB-0A31-B1DD-26D5-611C669F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BAA0-EAFB-5E0F-4B1E-6B47B4B1C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D131D-33E9-0CBE-8126-4F7606D38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4F169-EE3E-0B1C-BD5B-38BBD73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3BB3-5A38-EBE9-8241-7DC8D371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AC15B-E391-B214-1A25-33EC6087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2F06-1EF8-D512-87F4-7FD1FE39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81A97-D21D-7900-856F-5D0FD8EAA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54339-99BA-7CE1-6555-00295EC6D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F6BB3-96E8-FE6B-489C-2CE00C7D1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2D70B-ED0C-FFC5-B447-62BF33049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A9A3D-E964-5F8A-F5CF-C4112750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1E95D-3D52-6B0E-52B2-C7755373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A36A7-9340-0B2B-B5BF-332199A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F8B7-73C4-AA99-8B05-AAB91C26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55DAC-5BCF-D932-9B05-77EABAE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92AAD-F5C6-B2E5-316B-2662999C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412D0-8CC0-409D-7FCE-9B7FC63F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483C5-CB1B-B291-05BF-DFE71D76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D1D07-EEB3-B3C5-7D40-D9762A50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27A5B-A17F-72E9-958A-B4413726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A6EA-258F-50B3-8BCA-7F96570A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1DED-A284-6492-1A20-9BB059CF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3BB5B-1EDB-9110-770E-4B9B8860F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334D-B7AA-70BB-434F-1FC04CE5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87BB7-276B-FA1C-64DE-2DA2CF9E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BA7F1-4042-CB72-8664-91864EC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6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4E974-F7F6-0EE3-51C2-EE677787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995F8-002F-5107-8F75-3E64077B6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28BE8-E210-5D78-6ACA-E7B95DF4C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A93C0-9C47-9DEA-985B-01B64523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8F293-4C5B-C3EE-D8CE-9C45A997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8E6CC-3915-C367-2B74-7C668C7A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2E3DC-2A91-2CB3-3918-0D12ECE9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3F64-1710-4E4B-1CA5-5B7CB6A7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CF3E-C51B-998D-2F8F-897D9BA7E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99BAC-7D72-499A-A926-E19DDF14DD3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8A37-261E-29FB-F10A-78EE2C50B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518F6-2F68-D7FE-8291-B9F034E83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A7DDB-89B3-458A-8298-072AC2E30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8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D0B31D98-1104-F816-7FD0-8D1F7FC6FBA2}"/>
              </a:ext>
            </a:extLst>
          </p:cNvPr>
          <p:cNvSpPr/>
          <p:nvPr/>
        </p:nvSpPr>
        <p:spPr>
          <a:xfrm>
            <a:off x="7727729" y="5203424"/>
            <a:ext cx="4250987" cy="1469910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372EF6-E63E-0A42-CEB3-FA761C998DC4}"/>
              </a:ext>
            </a:extLst>
          </p:cNvPr>
          <p:cNvSpPr/>
          <p:nvPr/>
        </p:nvSpPr>
        <p:spPr>
          <a:xfrm>
            <a:off x="2852392" y="1574845"/>
            <a:ext cx="5853093" cy="22307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18DE9F-B305-BC65-A29C-7F90E9D50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7033" y="1950652"/>
            <a:ext cx="1212380" cy="12123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7ED9FD1-BB38-3B9F-8F49-0EA209C56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568" y="3203088"/>
            <a:ext cx="1071691" cy="107169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0F9EF01-2FAE-C128-20A5-122AD2C111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3407" y="1844439"/>
            <a:ext cx="1318593" cy="131859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5477313-FC21-485D-5667-07C3C42AF3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779" y="2451463"/>
            <a:ext cx="1179249" cy="1179249"/>
          </a:xfrm>
          <a:prstGeom prst="rect">
            <a:avLst/>
          </a:prstGeom>
        </p:spPr>
      </p:pic>
      <p:pic>
        <p:nvPicPr>
          <p:cNvPr id="33" name="Picture 32" descr="A close-up of a logo&#10;&#10;AI-generated content may be incorrect.">
            <a:extLst>
              <a:ext uri="{FF2B5EF4-FFF2-40B4-BE49-F238E27FC236}">
                <a16:creationId xmlns:a16="http://schemas.microsoft.com/office/drawing/2014/main" id="{2C1870BD-66F3-0C57-6767-FF28341ACF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34" y="1392761"/>
            <a:ext cx="4519172" cy="1801091"/>
          </a:xfrm>
          <a:prstGeom prst="rect">
            <a:avLst/>
          </a:prstGeom>
        </p:spPr>
      </p:pic>
      <p:pic>
        <p:nvPicPr>
          <p:cNvPr id="38" name="Picture 37" descr="A logo of a roll of paint&#10;&#10;AI-generated content may be incorrect.">
            <a:extLst>
              <a:ext uri="{FF2B5EF4-FFF2-40B4-BE49-F238E27FC236}">
                <a16:creationId xmlns:a16="http://schemas.microsoft.com/office/drawing/2014/main" id="{B3A5B959-76FA-E698-7632-5041AC3B0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030" y="649613"/>
            <a:ext cx="1286054" cy="147658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F115F78-06EA-18D6-007F-5CCF464954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274" y="4941165"/>
            <a:ext cx="1310754" cy="1219306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A7E557-D854-3CDB-556E-87FB5FBE47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75067" y="5359131"/>
            <a:ext cx="576954" cy="576954"/>
          </a:xfrm>
          <a:prstGeom prst="rect">
            <a:avLst/>
          </a:prstGeom>
        </p:spPr>
      </p:pic>
      <p:pic>
        <p:nvPicPr>
          <p:cNvPr id="52" name="Picture 51" descr="A blue pyramid with white stripes&#10;&#10;AI-generated content may be incorrect.">
            <a:extLst>
              <a:ext uri="{FF2B5EF4-FFF2-40B4-BE49-F238E27FC236}">
                <a16:creationId xmlns:a16="http://schemas.microsoft.com/office/drawing/2014/main" id="{B51DAF8B-244F-1565-D1D2-300CC35F0D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99" y="5284346"/>
            <a:ext cx="819452" cy="76188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B1942C8-C146-579C-66B7-2E51DEF43385}"/>
              </a:ext>
            </a:extLst>
          </p:cNvPr>
          <p:cNvSpPr txBox="1"/>
          <p:nvPr/>
        </p:nvSpPr>
        <p:spPr>
          <a:xfrm>
            <a:off x="764274" y="3805588"/>
            <a:ext cx="1794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Azure Data Factory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70FA37E-3844-6579-1084-80E8966C4AE8}"/>
              </a:ext>
            </a:extLst>
          </p:cNvPr>
          <p:cNvSpPr txBox="1"/>
          <p:nvPr/>
        </p:nvSpPr>
        <p:spPr>
          <a:xfrm>
            <a:off x="2090026" y="2226861"/>
            <a:ext cx="144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 Data Lake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E529B-520E-5CF2-93E5-00D20473DED3}"/>
              </a:ext>
            </a:extLst>
          </p:cNvPr>
          <p:cNvSpPr txBox="1"/>
          <p:nvPr/>
        </p:nvSpPr>
        <p:spPr>
          <a:xfrm>
            <a:off x="4824773" y="4042840"/>
            <a:ext cx="1908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Data Ingestion Layers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0181F-0098-986C-65DC-4C0D6DCCD561}"/>
              </a:ext>
            </a:extLst>
          </p:cNvPr>
          <p:cNvSpPr txBox="1"/>
          <p:nvPr/>
        </p:nvSpPr>
        <p:spPr>
          <a:xfrm>
            <a:off x="7946449" y="4271656"/>
            <a:ext cx="151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Azure Databricks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E1DE1F-8C20-DBA1-C706-35BB046E762C}"/>
              </a:ext>
            </a:extLst>
          </p:cNvPr>
          <p:cNvSpPr txBox="1"/>
          <p:nvPr/>
        </p:nvSpPr>
        <p:spPr>
          <a:xfrm>
            <a:off x="11098980" y="3339887"/>
            <a:ext cx="8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Power BI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518E925-7EC7-D57A-1F1A-87A1812A9E98}"/>
              </a:ext>
            </a:extLst>
          </p:cNvPr>
          <p:cNvSpPr txBox="1"/>
          <p:nvPr/>
        </p:nvSpPr>
        <p:spPr>
          <a:xfrm>
            <a:off x="9411213" y="3222130"/>
            <a:ext cx="146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F0502020204030204" pitchFamily="34" charset="0"/>
              </a:rPr>
              <a:t>Azure Synapse Analytics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2F8398-0DB7-5FF6-5E2B-AE1E27A01273}"/>
              </a:ext>
            </a:extLst>
          </p:cNvPr>
          <p:cNvSpPr txBox="1"/>
          <p:nvPr/>
        </p:nvSpPr>
        <p:spPr>
          <a:xfrm>
            <a:off x="7815777" y="6110948"/>
            <a:ext cx="1932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Azure Active Directory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1D0097-BFD6-230C-B1DE-470A5A745230}"/>
              </a:ext>
            </a:extLst>
          </p:cNvPr>
          <p:cNvSpPr txBox="1"/>
          <p:nvPr/>
        </p:nvSpPr>
        <p:spPr>
          <a:xfrm>
            <a:off x="10391448" y="5957059"/>
            <a:ext cx="1036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Key Vaults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5B52C1-3424-F022-4056-17CC6B35C590}"/>
              </a:ext>
            </a:extLst>
          </p:cNvPr>
          <p:cNvSpPr txBox="1"/>
          <p:nvPr/>
        </p:nvSpPr>
        <p:spPr>
          <a:xfrm>
            <a:off x="9056451" y="4807094"/>
            <a:ext cx="193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Security &amp; Governance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FC8A66-AEBD-45D2-C775-9882E4C178A1}"/>
              </a:ext>
            </a:extLst>
          </p:cNvPr>
          <p:cNvCxnSpPr/>
          <p:nvPr/>
        </p:nvCxnSpPr>
        <p:spPr>
          <a:xfrm flipV="1">
            <a:off x="1419651" y="4432971"/>
            <a:ext cx="0" cy="305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7FA6FB-E9B8-C51F-08D7-35224FC44AA2}"/>
              </a:ext>
            </a:extLst>
          </p:cNvPr>
          <p:cNvCxnSpPr/>
          <p:nvPr/>
        </p:nvCxnSpPr>
        <p:spPr>
          <a:xfrm>
            <a:off x="2209236" y="3041087"/>
            <a:ext cx="465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EB8A4F-DC9E-2D17-6509-F9173F6AB3B4}"/>
              </a:ext>
            </a:extLst>
          </p:cNvPr>
          <p:cNvCxnSpPr/>
          <p:nvPr/>
        </p:nvCxnSpPr>
        <p:spPr>
          <a:xfrm>
            <a:off x="8871626" y="2670772"/>
            <a:ext cx="375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2C511B-E984-826B-CB9F-00B8982EAB2D}"/>
              </a:ext>
            </a:extLst>
          </p:cNvPr>
          <p:cNvCxnSpPr/>
          <p:nvPr/>
        </p:nvCxnSpPr>
        <p:spPr>
          <a:xfrm>
            <a:off x="10575067" y="2670772"/>
            <a:ext cx="2983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08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Natarajan Ramanathan</dc:creator>
  <cp:lastModifiedBy>Natarajan Ramanathan</cp:lastModifiedBy>
  <cp:revision>3</cp:revision>
  <dcterms:created xsi:type="dcterms:W3CDTF">2025-03-20T15:28:18Z</dcterms:created>
  <dcterms:modified xsi:type="dcterms:W3CDTF">2025-03-20T18:29:03Z</dcterms:modified>
</cp:coreProperties>
</file>