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6" r:id="rId3"/>
    <p:sldId id="257" r:id="rId4"/>
    <p:sldId id="272" r:id="rId5"/>
    <p:sldId id="263" r:id="rId6"/>
    <p:sldId id="265" r:id="rId7"/>
    <p:sldId id="268" r:id="rId8"/>
    <p:sldId id="271" r:id="rId9"/>
    <p:sldId id="269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706" autoAdjust="0"/>
  </p:normalViewPr>
  <p:slideViewPr>
    <p:cSldViewPr snapToGrid="0">
      <p:cViewPr varScale="1">
        <p:scale>
          <a:sx n="68" d="100"/>
          <a:sy n="68" d="100"/>
        </p:scale>
        <p:origin x="-60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53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&amp; 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in python using pandas</a:t>
            </a:r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C36492-5FF0-49DD-9737-15C483CF66CB}"/>
              </a:ext>
            </a:extLst>
          </p:cNvPr>
          <p:cNvSpPr txBox="1"/>
          <p:nvPr/>
        </p:nvSpPr>
        <p:spPr>
          <a:xfrm>
            <a:off x="523783" y="1473694"/>
            <a:ext cx="419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Sales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Panel- Code Flow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3" name="Picture 2" descr="code Flow Sa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0" y="0"/>
            <a:ext cx="7315200" cy="656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C36492-5FF0-49DD-9737-15C483CF66CB}"/>
              </a:ext>
            </a:extLst>
          </p:cNvPr>
          <p:cNvSpPr txBox="1"/>
          <p:nvPr/>
        </p:nvSpPr>
        <p:spPr>
          <a:xfrm>
            <a:off x="523783" y="896919"/>
            <a:ext cx="419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Future Scope: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32693" y="1533378"/>
            <a:ext cx="4317609" cy="455793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We tried to implement GUI, but we observed that it is difficult to implement without objects.</a:t>
            </a:r>
          </a:p>
          <a:p>
            <a:pPr marL="228600" marR="0" lvl="0" indent="-228600" algn="l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Hence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as a future scope of this project we are planning to implement the GUI.</a:t>
            </a:r>
          </a:p>
          <a:p>
            <a:pPr marL="228600" marR="0" lvl="0" indent="-228600" algn="l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The screenshot of the designed GUI is as shown</a:t>
            </a:r>
          </a:p>
          <a:p>
            <a:pPr marL="228600" marR="0" lvl="0" indent="-228600" algn="l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GUI is implemented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using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tkinter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library and objects were not used to make this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GUI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67" y="295609"/>
            <a:ext cx="6016576" cy="2515781"/>
          </a:xfrm>
          <a:prstGeom prst="rect">
            <a:avLst/>
          </a:prstGeom>
        </p:spPr>
      </p:pic>
      <p:pic>
        <p:nvPicPr>
          <p:cNvPr id="6" name="Picture 5" descr="GUI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55" y="2894058"/>
            <a:ext cx="6823398" cy="3710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53196" y="1406770"/>
            <a:ext cx="9601200" cy="144929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725530" y="3193030"/>
            <a:ext cx="4572000" cy="64135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Akshat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Saxena (MT20137)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tabLst/>
              <a:defRPr/>
            </a:pPr>
            <a:r>
              <a:rPr lang="en-US" sz="2000" baseline="0" dirty="0" smtClean="0"/>
              <a:t>Ardra</a:t>
            </a:r>
            <a:r>
              <a:rPr lang="en-US" sz="2000" dirty="0" smtClean="0"/>
              <a:t> Suresh(MT20143)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Panel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Facilitating Back-end modification of the stock.</a:t>
            </a:r>
          </a:p>
          <a:p>
            <a:r>
              <a:rPr lang="en-US" dirty="0"/>
              <a:t>Viewing current Stock position.</a:t>
            </a:r>
          </a:p>
          <a:p>
            <a:r>
              <a:rPr lang="en-US" dirty="0"/>
              <a:t>Password security to prevent unauthorized access.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Sales Panel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Facilitating Front-end sales and billing from the counter.</a:t>
            </a:r>
          </a:p>
          <a:p>
            <a:r>
              <a:rPr lang="en-US" dirty="0"/>
              <a:t>Automatic </a:t>
            </a:r>
            <a:r>
              <a:rPr lang="en-US" dirty="0" err="1"/>
              <a:t>Updation</a:t>
            </a:r>
            <a:r>
              <a:rPr lang="en-US" dirty="0"/>
              <a:t> of the Stock.</a:t>
            </a:r>
          </a:p>
          <a:p>
            <a:r>
              <a:rPr lang="en-US" dirty="0"/>
              <a:t>Generating Sales Report </a:t>
            </a:r>
          </a:p>
        </p:txBody>
      </p:sp>
    </p:spTree>
    <p:extLst>
      <p:ext uri="{BB962C8B-B14F-4D97-AF65-F5344CB8AC3E}">
        <p14:creationId xmlns:p14="http://schemas.microsoft.com/office/powerpoint/2010/main" xmlns="" val="322917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Cartesian Decomposition </a:t>
            </a:r>
            <a:br>
              <a:rPr lang="en-US" dirty="0"/>
            </a:br>
            <a:r>
              <a:rPr lang="en-US" dirty="0"/>
              <a:t>                              </a:t>
            </a:r>
            <a:r>
              <a:rPr lang="en-US" sz="900" dirty="0">
                <a:solidFill>
                  <a:srgbClr val="FF0000"/>
                </a:solidFill>
              </a:rPr>
              <a:t>Expected &amp; final implementation is similar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B415D48-CFE4-4B57-B560-82C76098D1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5090" y="1803400"/>
            <a:ext cx="858181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Modular Structure </a:t>
            </a:r>
            <a:br>
              <a:rPr lang="en-US" dirty="0"/>
            </a:br>
            <a:r>
              <a:rPr lang="en-US" dirty="0"/>
              <a:t>                              </a:t>
            </a:r>
            <a:r>
              <a:rPr lang="en-US" sz="900" dirty="0">
                <a:solidFill>
                  <a:srgbClr val="FF0000"/>
                </a:solidFill>
              </a:rPr>
              <a:t>Expected &amp; final implementation is similar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6FB9FA3D-E85D-485D-B699-98EBA7316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6792" y="1646238"/>
            <a:ext cx="3728622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604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Status of Additional Features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E25D666A-D346-4A5E-B64D-20FAC34C491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540510174"/>
              </p:ext>
            </p:extLst>
          </p:nvPr>
        </p:nvGraphicFramePr>
        <p:xfrm>
          <a:off x="3537381" y="3035748"/>
          <a:ext cx="5117238" cy="17035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8619">
                  <a:extLst>
                    <a:ext uri="{9D8B030D-6E8A-4147-A177-3AD203B41FA5}">
                      <a16:colId xmlns:a16="http://schemas.microsoft.com/office/drawing/2014/main" xmlns="" val="1479217869"/>
                    </a:ext>
                  </a:extLst>
                </a:gridCol>
                <a:gridCol w="2558619">
                  <a:extLst>
                    <a:ext uri="{9D8B030D-6E8A-4147-A177-3AD203B41FA5}">
                      <a16:colId xmlns:a16="http://schemas.microsoft.com/office/drawing/2014/main" xmlns="" val="3703349926"/>
                    </a:ext>
                  </a:extLst>
                </a:gridCol>
              </a:tblGrid>
              <a:tr h="425882">
                <a:tc>
                  <a:txBody>
                    <a:bodyPr/>
                    <a:lstStyle/>
                    <a:p>
                      <a:r>
                        <a:rPr lang="en-US" dirty="0"/>
                        <a:t>Additional 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2243680"/>
                  </a:ext>
                </a:extLst>
              </a:tr>
              <a:tr h="425882">
                <a:tc>
                  <a:txBody>
                    <a:bodyPr/>
                    <a:lstStyle/>
                    <a:p>
                      <a:r>
                        <a:rPr lang="en-US" dirty="0"/>
                        <a:t>Password Protection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92D050"/>
                          </a:solidFill>
                        </a:rPr>
                        <a:t>Implemented</a:t>
                      </a:r>
                      <a:endParaRPr lang="en-IN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8201999"/>
                  </a:ext>
                </a:extLst>
              </a:tr>
              <a:tr h="4258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Search Items</a:t>
                      </a:r>
                      <a:endParaRPr lang="en-IN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92D050"/>
                          </a:solidFill>
                        </a:rPr>
                        <a:t>Implemented</a:t>
                      </a:r>
                      <a:endParaRPr lang="en-IN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1750947"/>
                  </a:ext>
                </a:extLst>
              </a:tr>
              <a:tr h="425882">
                <a:tc>
                  <a:txBody>
                    <a:bodyPr/>
                    <a:lstStyle/>
                    <a:p>
                      <a:r>
                        <a:rPr lang="en-US" dirty="0"/>
                        <a:t>Modify Current 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92D050"/>
                          </a:solidFill>
                        </a:rPr>
                        <a:t>Implemented</a:t>
                      </a:r>
                      <a:endParaRPr lang="en-IN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80516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82EFC6-5151-4C43-BD15-C9582FA8C77E}"/>
              </a:ext>
            </a:extLst>
          </p:cNvPr>
          <p:cNvSpPr txBox="1"/>
          <p:nvPr/>
        </p:nvSpPr>
        <p:spPr>
          <a:xfrm>
            <a:off x="3947234" y="2556768"/>
            <a:ext cx="4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Claimed in project description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50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29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C36492-5FF0-49DD-9737-15C483CF66CB}"/>
              </a:ext>
            </a:extLst>
          </p:cNvPr>
          <p:cNvSpPr txBox="1"/>
          <p:nvPr/>
        </p:nvSpPr>
        <p:spPr>
          <a:xfrm>
            <a:off x="639193" y="1216241"/>
            <a:ext cx="419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SIMS Main Console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631F0F-6126-4F23-930A-808C2D2B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462" y="1814512"/>
            <a:ext cx="58864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430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Contributions of Group Members</a:t>
            </a:r>
            <a:r>
              <a:rPr lang="en-IN" sz="3200" b="1" dirty="0">
                <a:solidFill>
                  <a:schemeClr val="accent1"/>
                </a:solidFill>
              </a:rPr>
              <a:t/>
            </a:r>
            <a:br>
              <a:rPr lang="en-IN" sz="3200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Akshat Saxena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641351"/>
          </a:xfrm>
        </p:spPr>
        <p:txBody>
          <a:bodyPr/>
          <a:lstStyle/>
          <a:p>
            <a:r>
              <a:rPr lang="en-US" dirty="0"/>
              <a:t>Admin Panel Designing &amp; Coding 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Ardra</a:t>
            </a:r>
            <a:r>
              <a:rPr lang="en-US" dirty="0"/>
              <a:t> Suresh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Sales panel Designing &amp; 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2A6D2D-EBF3-4C29-AE78-BB7089504628}"/>
              </a:ext>
            </a:extLst>
          </p:cNvPr>
          <p:cNvSpPr txBox="1"/>
          <p:nvPr/>
        </p:nvSpPr>
        <p:spPr>
          <a:xfrm>
            <a:off x="1535837" y="4323425"/>
            <a:ext cx="872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purpose of Cartesian Decomposition is well served as the work is equally divided between both of us.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020C972-87C9-4510-9295-D9B031DFF18C}"/>
              </a:ext>
            </a:extLst>
          </p:cNvPr>
          <p:cNvSpPr txBox="1"/>
          <p:nvPr/>
        </p:nvSpPr>
        <p:spPr>
          <a:xfrm>
            <a:off x="1535837" y="3941685"/>
            <a:ext cx="97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Equal contribution in Project Description and Designing of Print Sales Record Node.</a:t>
            </a:r>
            <a:endParaRPr lang="en-IN" dirty="0"/>
          </a:p>
        </p:txBody>
      </p:sp>
      <p:pic>
        <p:nvPicPr>
          <p:cNvPr id="12" name="Graphic 11" descr="Paperclip">
            <a:extLst>
              <a:ext uri="{FF2B5EF4-FFF2-40B4-BE49-F238E27FC236}">
                <a16:creationId xmlns:a16="http://schemas.microsoft.com/office/drawing/2014/main" xmlns="" id="{032DF2D7-4CAB-4726-B214-A17FFB1B4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9449" y="3941685"/>
            <a:ext cx="914400" cy="11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448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7715B2-7E38-4F39-8CA6-D69E43FA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38" y="0"/>
            <a:ext cx="60597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C36492-5FF0-49DD-9737-15C483CF66CB}"/>
              </a:ext>
            </a:extLst>
          </p:cNvPr>
          <p:cNvSpPr txBox="1"/>
          <p:nvPr/>
        </p:nvSpPr>
        <p:spPr>
          <a:xfrm>
            <a:off x="523783" y="1473694"/>
            <a:ext cx="419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Admin Panel- Code Flow</a:t>
            </a:r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652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646</TotalTime>
  <Words>219</Words>
  <Application>Microsoft Office PowerPoint</Application>
  <PresentationFormat>Custom</PresentationFormat>
  <Paragraphs>44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Diamond Grid 16x9</vt:lpstr>
      <vt:lpstr>Sales &amp; Inventory management System</vt:lpstr>
      <vt:lpstr>Project Description</vt:lpstr>
      <vt:lpstr>                  Cartesian Decomposition                                Expected &amp; final implementation is similar</vt:lpstr>
      <vt:lpstr>                        Modular Structure                                Expected &amp; final implementation is similar</vt:lpstr>
      <vt:lpstr>Status of Additional Features </vt:lpstr>
      <vt:lpstr>Code Flow</vt:lpstr>
      <vt:lpstr>Slide 7</vt:lpstr>
      <vt:lpstr>Contributions of Group Members 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Inventory management System</dc:title>
  <dc:creator>Akshat saxena</dc:creator>
  <cp:lastModifiedBy>ARDRA SURESH</cp:lastModifiedBy>
  <cp:revision>10</cp:revision>
  <dcterms:created xsi:type="dcterms:W3CDTF">2020-10-09T04:42:44Z</dcterms:created>
  <dcterms:modified xsi:type="dcterms:W3CDTF">2020-10-10T14:19:26Z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