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3" r:id="rId3"/>
    <p:sldId id="269" r:id="rId4"/>
    <p:sldId id="264" r:id="rId5"/>
    <p:sldId id="266" r:id="rId6"/>
    <p:sldId id="265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53D0A-4711-4E21-8D5E-6FB42445601C}" v="6" dt="2023-03-31T03:25:50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ra P" userId="311d14e12fe0409d" providerId="LiveId" clId="{D62828FF-9B41-41AD-9FBA-F359C4A147EC}"/>
    <pc:docChg chg="undo custSel addSld modSld">
      <pc:chgData name="Ardra P" userId="311d14e12fe0409d" providerId="LiveId" clId="{D62828FF-9B41-41AD-9FBA-F359C4A147EC}" dt="2023-03-12T18:17:32.096" v="64" actId="20577"/>
      <pc:docMkLst>
        <pc:docMk/>
      </pc:docMkLst>
      <pc:sldChg chg="modSp mod">
        <pc:chgData name="Ardra P" userId="311d14e12fe0409d" providerId="LiveId" clId="{D62828FF-9B41-41AD-9FBA-F359C4A147EC}" dt="2023-03-12T18:17:32.096" v="64" actId="20577"/>
        <pc:sldMkLst>
          <pc:docMk/>
          <pc:sldMk cId="2733797221" sldId="256"/>
        </pc:sldMkLst>
        <pc:spChg chg="mod">
          <ac:chgData name="Ardra P" userId="311d14e12fe0409d" providerId="LiveId" clId="{D62828FF-9B41-41AD-9FBA-F359C4A147EC}" dt="2023-03-12T18:17:32.096" v="64" actId="20577"/>
          <ac:spMkLst>
            <pc:docMk/>
            <pc:sldMk cId="2733797221" sldId="256"/>
            <ac:spMk id="3" creationId="{2D479D84-1E8C-2837-0B22-C786A03D7BF3}"/>
          </ac:spMkLst>
        </pc:spChg>
      </pc:sldChg>
      <pc:sldChg chg="modSp mod">
        <pc:chgData name="Ardra P" userId="311d14e12fe0409d" providerId="LiveId" clId="{D62828FF-9B41-41AD-9FBA-F359C4A147EC}" dt="2023-03-11T06:20:45.434" v="48" actId="20577"/>
        <pc:sldMkLst>
          <pc:docMk/>
          <pc:sldMk cId="511716667" sldId="258"/>
        </pc:sldMkLst>
        <pc:spChg chg="mod">
          <ac:chgData name="Ardra P" userId="311d14e12fe0409d" providerId="LiveId" clId="{D62828FF-9B41-41AD-9FBA-F359C4A147EC}" dt="2023-03-11T06:20:45.434" v="48" actId="20577"/>
          <ac:spMkLst>
            <pc:docMk/>
            <pc:sldMk cId="511716667" sldId="258"/>
            <ac:spMk id="3" creationId="{8025CABE-6593-A916-90DA-1287C1F92E6E}"/>
          </ac:spMkLst>
        </pc:spChg>
      </pc:sldChg>
      <pc:sldChg chg="addSp delSp modSp new mod modClrScheme chgLayout">
        <pc:chgData name="Ardra P" userId="311d14e12fe0409d" providerId="LiveId" clId="{D62828FF-9B41-41AD-9FBA-F359C4A147EC}" dt="2023-03-11T05:50:41.502" v="43" actId="20577"/>
        <pc:sldMkLst>
          <pc:docMk/>
          <pc:sldMk cId="861638607" sldId="262"/>
        </pc:sldMkLst>
        <pc:spChg chg="add del mod ord">
          <ac:chgData name="Ardra P" userId="311d14e12fe0409d" providerId="LiveId" clId="{D62828FF-9B41-41AD-9FBA-F359C4A147EC}" dt="2023-03-11T05:49:54.184" v="27" actId="700"/>
          <ac:spMkLst>
            <pc:docMk/>
            <pc:sldMk cId="861638607" sldId="262"/>
            <ac:spMk id="2" creationId="{DA473D5F-6909-47FD-C3A2-0F33B3895064}"/>
          </ac:spMkLst>
        </pc:spChg>
        <pc:spChg chg="add del mod ord">
          <ac:chgData name="Ardra P" userId="311d14e12fe0409d" providerId="LiveId" clId="{D62828FF-9B41-41AD-9FBA-F359C4A147EC}" dt="2023-03-11T05:49:54.184" v="27" actId="700"/>
          <ac:spMkLst>
            <pc:docMk/>
            <pc:sldMk cId="861638607" sldId="262"/>
            <ac:spMk id="3" creationId="{EE637FCA-4350-97DF-BD20-CB4FE668B656}"/>
          </ac:spMkLst>
        </pc:spChg>
        <pc:spChg chg="add del mod ord">
          <ac:chgData name="Ardra P" userId="311d14e12fe0409d" providerId="LiveId" clId="{D62828FF-9B41-41AD-9FBA-F359C4A147EC}" dt="2023-03-11T05:49:08.068" v="4" actId="700"/>
          <ac:spMkLst>
            <pc:docMk/>
            <pc:sldMk cId="861638607" sldId="262"/>
            <ac:spMk id="4" creationId="{AD0E21E2-7666-1B5C-4DA7-5994882F8B94}"/>
          </ac:spMkLst>
        </pc:spChg>
        <pc:spChg chg="add del mod ord">
          <ac:chgData name="Ardra P" userId="311d14e12fe0409d" providerId="LiveId" clId="{D62828FF-9B41-41AD-9FBA-F359C4A147EC}" dt="2023-03-11T05:49:07.717" v="3" actId="700"/>
          <ac:spMkLst>
            <pc:docMk/>
            <pc:sldMk cId="861638607" sldId="262"/>
            <ac:spMk id="5" creationId="{6BA9BD45-133A-0595-063F-14AF89B75132}"/>
          </ac:spMkLst>
        </pc:spChg>
        <pc:spChg chg="add del mod ord">
          <ac:chgData name="Ardra P" userId="311d14e12fe0409d" providerId="LiveId" clId="{D62828FF-9B41-41AD-9FBA-F359C4A147EC}" dt="2023-03-11T05:49:07.717" v="3" actId="700"/>
          <ac:spMkLst>
            <pc:docMk/>
            <pc:sldMk cId="861638607" sldId="262"/>
            <ac:spMk id="6" creationId="{9C11EBD0-5EF7-3A23-BF9C-8643C202209E}"/>
          </ac:spMkLst>
        </pc:spChg>
        <pc:spChg chg="add mod ord">
          <ac:chgData name="Ardra P" userId="311d14e12fe0409d" providerId="LiveId" clId="{D62828FF-9B41-41AD-9FBA-F359C4A147EC}" dt="2023-03-11T05:50:33.933" v="42" actId="122"/>
          <ac:spMkLst>
            <pc:docMk/>
            <pc:sldMk cId="861638607" sldId="262"/>
            <ac:spMk id="7" creationId="{4B747A6B-4B45-0AC6-54B5-1179B7B89EF4}"/>
          </ac:spMkLst>
        </pc:spChg>
        <pc:spChg chg="add mod ord">
          <ac:chgData name="Ardra P" userId="311d14e12fe0409d" providerId="LiveId" clId="{D62828FF-9B41-41AD-9FBA-F359C4A147EC}" dt="2023-03-11T05:50:41.502" v="43" actId="20577"/>
          <ac:spMkLst>
            <pc:docMk/>
            <pc:sldMk cId="861638607" sldId="262"/>
            <ac:spMk id="8" creationId="{52CAD0B0-52AE-F1C1-CD4C-CE722D935D24}"/>
          </ac:spMkLst>
        </pc:spChg>
      </pc:sldChg>
    </pc:docChg>
  </pc:docChgLst>
  <pc:docChgLst>
    <pc:chgData name="Ardra P" userId="311d14e12fe0409d" providerId="LiveId" clId="{6E353D0A-4711-4E21-8D5E-6FB42445601C}"/>
    <pc:docChg chg="custSel addSld delSld modSld sldOrd">
      <pc:chgData name="Ardra P" userId="311d14e12fe0409d" providerId="LiveId" clId="{6E353D0A-4711-4E21-8D5E-6FB42445601C}" dt="2023-03-31T06:11:20.285" v="954" actId="313"/>
      <pc:docMkLst>
        <pc:docMk/>
      </pc:docMkLst>
      <pc:sldChg chg="modSp mod">
        <pc:chgData name="Ardra P" userId="311d14e12fe0409d" providerId="LiveId" clId="{6E353D0A-4711-4E21-8D5E-6FB42445601C}" dt="2023-03-31T03:08:48.153" v="11" actId="20577"/>
        <pc:sldMkLst>
          <pc:docMk/>
          <pc:sldMk cId="2733797221" sldId="256"/>
        </pc:sldMkLst>
        <pc:spChg chg="mod">
          <ac:chgData name="Ardra P" userId="311d14e12fe0409d" providerId="LiveId" clId="{6E353D0A-4711-4E21-8D5E-6FB42445601C}" dt="2023-03-31T03:08:48.153" v="11" actId="20577"/>
          <ac:spMkLst>
            <pc:docMk/>
            <pc:sldMk cId="2733797221" sldId="256"/>
            <ac:spMk id="2" creationId="{239C58CB-3F67-A4C6-8121-83DE27716DFB}"/>
          </ac:spMkLst>
        </pc:spChg>
      </pc:sldChg>
      <pc:sldChg chg="del">
        <pc:chgData name="Ardra P" userId="311d14e12fe0409d" providerId="LiveId" clId="{6E353D0A-4711-4E21-8D5E-6FB42445601C}" dt="2023-03-31T03:08:53.267" v="12" actId="47"/>
        <pc:sldMkLst>
          <pc:docMk/>
          <pc:sldMk cId="53147749" sldId="259"/>
        </pc:sldMkLst>
      </pc:sldChg>
      <pc:sldChg chg="del">
        <pc:chgData name="Ardra P" userId="311d14e12fe0409d" providerId="LiveId" clId="{6E353D0A-4711-4E21-8D5E-6FB42445601C}" dt="2023-03-31T03:08:53.643" v="13" actId="47"/>
        <pc:sldMkLst>
          <pc:docMk/>
          <pc:sldMk cId="1129612535" sldId="263"/>
        </pc:sldMkLst>
      </pc:sldChg>
      <pc:sldChg chg="addSp delSp modSp new mod">
        <pc:chgData name="Ardra P" userId="311d14e12fe0409d" providerId="LiveId" clId="{6E353D0A-4711-4E21-8D5E-6FB42445601C}" dt="2023-03-31T05:19:41.871" v="652" actId="20577"/>
        <pc:sldMkLst>
          <pc:docMk/>
          <pc:sldMk cId="4190795499" sldId="263"/>
        </pc:sldMkLst>
        <pc:spChg chg="mod">
          <ac:chgData name="Ardra P" userId="311d14e12fe0409d" providerId="LiveId" clId="{6E353D0A-4711-4E21-8D5E-6FB42445601C}" dt="2023-03-31T03:09:59.115" v="27" actId="14100"/>
          <ac:spMkLst>
            <pc:docMk/>
            <pc:sldMk cId="4190795499" sldId="263"/>
            <ac:spMk id="2" creationId="{7A753E58-88EF-C96B-331D-0E6C2DCBD855}"/>
          </ac:spMkLst>
        </pc:spChg>
        <pc:spChg chg="add del mod">
          <ac:chgData name="Ardra P" userId="311d14e12fe0409d" providerId="LiveId" clId="{6E353D0A-4711-4E21-8D5E-6FB42445601C}" dt="2023-03-31T05:19:41.871" v="652" actId="20577"/>
          <ac:spMkLst>
            <pc:docMk/>
            <pc:sldMk cId="4190795499" sldId="263"/>
            <ac:spMk id="3" creationId="{34C58A7E-80D1-30E4-7160-BB16F283DF9B}"/>
          </ac:spMkLst>
        </pc:spChg>
        <pc:graphicFrameChg chg="add del mod">
          <ac:chgData name="Ardra P" userId="311d14e12fe0409d" providerId="LiveId" clId="{6E353D0A-4711-4E21-8D5E-6FB42445601C}" dt="2023-03-31T03:11:18.728" v="29"/>
          <ac:graphicFrameMkLst>
            <pc:docMk/>
            <pc:sldMk cId="4190795499" sldId="263"/>
            <ac:graphicFrameMk id="4" creationId="{071B374A-50C2-732F-8F12-3F445B2A70EE}"/>
          </ac:graphicFrameMkLst>
        </pc:graphicFrameChg>
      </pc:sldChg>
      <pc:sldChg chg="del">
        <pc:chgData name="Ardra P" userId="311d14e12fe0409d" providerId="LiveId" clId="{6E353D0A-4711-4E21-8D5E-6FB42445601C}" dt="2023-03-31T03:08:54.008" v="14" actId="47"/>
        <pc:sldMkLst>
          <pc:docMk/>
          <pc:sldMk cId="1400101225" sldId="264"/>
        </pc:sldMkLst>
      </pc:sldChg>
      <pc:sldChg chg="modSp new mod">
        <pc:chgData name="Ardra P" userId="311d14e12fe0409d" providerId="LiveId" clId="{6E353D0A-4711-4E21-8D5E-6FB42445601C}" dt="2023-03-31T05:20:58.710" v="664" actId="20577"/>
        <pc:sldMkLst>
          <pc:docMk/>
          <pc:sldMk cId="2945639653" sldId="264"/>
        </pc:sldMkLst>
        <pc:spChg chg="mod">
          <ac:chgData name="Ardra P" userId="311d14e12fe0409d" providerId="LiveId" clId="{6E353D0A-4711-4E21-8D5E-6FB42445601C}" dt="2023-03-31T03:13:15.467" v="44" actId="14100"/>
          <ac:spMkLst>
            <pc:docMk/>
            <pc:sldMk cId="2945639653" sldId="264"/>
            <ac:spMk id="2" creationId="{6FA9B05D-0222-CE02-BFB6-B68012DF5D2B}"/>
          </ac:spMkLst>
        </pc:spChg>
        <pc:spChg chg="mod">
          <ac:chgData name="Ardra P" userId="311d14e12fe0409d" providerId="LiveId" clId="{6E353D0A-4711-4E21-8D5E-6FB42445601C}" dt="2023-03-31T05:20:58.710" v="664" actId="20577"/>
          <ac:spMkLst>
            <pc:docMk/>
            <pc:sldMk cId="2945639653" sldId="264"/>
            <ac:spMk id="3" creationId="{138E8A95-27E1-F48D-63E0-D3639C09EF6A}"/>
          </ac:spMkLst>
        </pc:spChg>
      </pc:sldChg>
      <pc:sldChg chg="modSp new mod">
        <pc:chgData name="Ardra P" userId="311d14e12fe0409d" providerId="LiveId" clId="{6E353D0A-4711-4E21-8D5E-6FB42445601C}" dt="2023-03-31T06:06:59.519" v="852" actId="20577"/>
        <pc:sldMkLst>
          <pc:docMk/>
          <pc:sldMk cId="2462904230" sldId="265"/>
        </pc:sldMkLst>
        <pc:spChg chg="mod">
          <ac:chgData name="Ardra P" userId="311d14e12fe0409d" providerId="LiveId" clId="{6E353D0A-4711-4E21-8D5E-6FB42445601C}" dt="2023-03-31T03:14:19.338" v="119" actId="14100"/>
          <ac:spMkLst>
            <pc:docMk/>
            <pc:sldMk cId="2462904230" sldId="265"/>
            <ac:spMk id="2" creationId="{5C0412A4-FBE8-F7DC-F829-E11DBC83811D}"/>
          </ac:spMkLst>
        </pc:spChg>
        <pc:spChg chg="mod">
          <ac:chgData name="Ardra P" userId="311d14e12fe0409d" providerId="LiveId" clId="{6E353D0A-4711-4E21-8D5E-6FB42445601C}" dt="2023-03-31T06:06:59.519" v="852" actId="20577"/>
          <ac:spMkLst>
            <pc:docMk/>
            <pc:sldMk cId="2462904230" sldId="265"/>
            <ac:spMk id="3" creationId="{5FF21CB5-3526-9E8A-6231-15BB30884A32}"/>
          </ac:spMkLst>
        </pc:spChg>
      </pc:sldChg>
      <pc:sldChg chg="del">
        <pc:chgData name="Ardra P" userId="311d14e12fe0409d" providerId="LiveId" clId="{6E353D0A-4711-4E21-8D5E-6FB42445601C}" dt="2023-03-31T03:08:54.350" v="15" actId="47"/>
        <pc:sldMkLst>
          <pc:docMk/>
          <pc:sldMk cId="2843170310" sldId="265"/>
        </pc:sldMkLst>
      </pc:sldChg>
      <pc:sldChg chg="modSp new mod">
        <pc:chgData name="Ardra P" userId="311d14e12fe0409d" providerId="LiveId" clId="{6E353D0A-4711-4E21-8D5E-6FB42445601C}" dt="2023-03-31T06:11:20.285" v="954" actId="313"/>
        <pc:sldMkLst>
          <pc:docMk/>
          <pc:sldMk cId="1570900292" sldId="266"/>
        </pc:sldMkLst>
        <pc:spChg chg="mod">
          <ac:chgData name="Ardra P" userId="311d14e12fe0409d" providerId="LiveId" clId="{6E353D0A-4711-4E21-8D5E-6FB42445601C}" dt="2023-03-31T04:51:55.449" v="640" actId="313"/>
          <ac:spMkLst>
            <pc:docMk/>
            <pc:sldMk cId="1570900292" sldId="266"/>
            <ac:spMk id="2" creationId="{146B9605-4D16-AD44-D607-0545654579BC}"/>
          </ac:spMkLst>
        </pc:spChg>
        <pc:spChg chg="mod">
          <ac:chgData name="Ardra P" userId="311d14e12fe0409d" providerId="LiveId" clId="{6E353D0A-4711-4E21-8D5E-6FB42445601C}" dt="2023-03-31T06:11:20.285" v="954" actId="313"/>
          <ac:spMkLst>
            <pc:docMk/>
            <pc:sldMk cId="1570900292" sldId="266"/>
            <ac:spMk id="3" creationId="{8798CE6A-E0BC-AB41-AAAC-46E84C2DC8A3}"/>
          </ac:spMkLst>
        </pc:spChg>
      </pc:sldChg>
      <pc:sldChg chg="del">
        <pc:chgData name="Ardra P" userId="311d14e12fe0409d" providerId="LiveId" clId="{6E353D0A-4711-4E21-8D5E-6FB42445601C}" dt="2023-03-31T03:08:54.678" v="16" actId="47"/>
        <pc:sldMkLst>
          <pc:docMk/>
          <pc:sldMk cId="2739397453" sldId="266"/>
        </pc:sldMkLst>
      </pc:sldChg>
      <pc:sldChg chg="addSp delSp modSp new mod ord">
        <pc:chgData name="Ardra P" userId="311d14e12fe0409d" providerId="LiveId" clId="{6E353D0A-4711-4E21-8D5E-6FB42445601C}" dt="2023-03-31T06:03:28.401" v="787" actId="14100"/>
        <pc:sldMkLst>
          <pc:docMk/>
          <pc:sldMk cId="2451730707" sldId="267"/>
        </pc:sldMkLst>
        <pc:spChg chg="mod">
          <ac:chgData name="Ardra P" userId="311d14e12fe0409d" providerId="LiveId" clId="{6E353D0A-4711-4E21-8D5E-6FB42445601C}" dt="2023-03-31T06:03:22.801" v="785" actId="14100"/>
          <ac:spMkLst>
            <pc:docMk/>
            <pc:sldMk cId="2451730707" sldId="267"/>
            <ac:spMk id="2" creationId="{4D505073-4AE7-6267-9B41-73C0D406283F}"/>
          </ac:spMkLst>
        </pc:spChg>
        <pc:spChg chg="del">
          <ac:chgData name="Ardra P" userId="311d14e12fe0409d" providerId="LiveId" clId="{6E353D0A-4711-4E21-8D5E-6FB42445601C}" dt="2023-03-31T05:54:02.050" v="708" actId="22"/>
          <ac:spMkLst>
            <pc:docMk/>
            <pc:sldMk cId="2451730707" sldId="267"/>
            <ac:spMk id="3" creationId="{CF395518-B675-69A6-C2C1-CCCB67B3D573}"/>
          </ac:spMkLst>
        </pc:spChg>
        <pc:spChg chg="add del mod">
          <ac:chgData name="Ardra P" userId="311d14e12fe0409d" providerId="LiveId" clId="{6E353D0A-4711-4E21-8D5E-6FB42445601C}" dt="2023-03-31T06:00:49.193" v="756" actId="22"/>
          <ac:spMkLst>
            <pc:docMk/>
            <pc:sldMk cId="2451730707" sldId="267"/>
            <ac:spMk id="7" creationId="{53D94824-793A-FB1A-97B8-46F41CF6D5AB}"/>
          </ac:spMkLst>
        </pc:spChg>
        <pc:picChg chg="add del mod ord">
          <ac:chgData name="Ardra P" userId="311d14e12fe0409d" providerId="LiveId" clId="{6E353D0A-4711-4E21-8D5E-6FB42445601C}" dt="2023-03-31T06:00:32.917" v="755" actId="478"/>
          <ac:picMkLst>
            <pc:docMk/>
            <pc:sldMk cId="2451730707" sldId="267"/>
            <ac:picMk id="5" creationId="{63B32204-D570-5A21-1E26-F82C953A0B0B}"/>
          </ac:picMkLst>
        </pc:picChg>
        <pc:picChg chg="add mod ord modCrop">
          <ac:chgData name="Ardra P" userId="311d14e12fe0409d" providerId="LiveId" clId="{6E353D0A-4711-4E21-8D5E-6FB42445601C}" dt="2023-03-31T06:03:28.401" v="787" actId="14100"/>
          <ac:picMkLst>
            <pc:docMk/>
            <pc:sldMk cId="2451730707" sldId="267"/>
            <ac:picMk id="9" creationId="{B6497564-8422-203A-ED65-2706C376F70B}"/>
          </ac:picMkLst>
        </pc:picChg>
      </pc:sldChg>
      <pc:sldChg chg="addSp delSp modSp new del mod">
        <pc:chgData name="Ardra P" userId="311d14e12fe0409d" providerId="LiveId" clId="{6E353D0A-4711-4E21-8D5E-6FB42445601C}" dt="2023-03-31T05:53:04.100" v="706" actId="47"/>
        <pc:sldMkLst>
          <pc:docMk/>
          <pc:sldMk cId="2718960287" sldId="267"/>
        </pc:sldMkLst>
        <pc:spChg chg="mod">
          <ac:chgData name="Ardra P" userId="311d14e12fe0409d" providerId="LiveId" clId="{6E353D0A-4711-4E21-8D5E-6FB42445601C}" dt="2023-03-31T05:50:27.021" v="700" actId="20577"/>
          <ac:spMkLst>
            <pc:docMk/>
            <pc:sldMk cId="2718960287" sldId="267"/>
            <ac:spMk id="2" creationId="{ED739C07-DEE5-8AB5-207D-BB16D6E48791}"/>
          </ac:spMkLst>
        </pc:spChg>
        <pc:spChg chg="del">
          <ac:chgData name="Ardra P" userId="311d14e12fe0409d" providerId="LiveId" clId="{6E353D0A-4711-4E21-8D5E-6FB42445601C}" dt="2023-03-31T05:52:02.294" v="701" actId="22"/>
          <ac:spMkLst>
            <pc:docMk/>
            <pc:sldMk cId="2718960287" sldId="267"/>
            <ac:spMk id="3" creationId="{1B6157C0-C432-1A64-A748-05A955FAB4F1}"/>
          </ac:spMkLst>
        </pc:spChg>
        <pc:spChg chg="add mod">
          <ac:chgData name="Ardra P" userId="311d14e12fe0409d" providerId="LiveId" clId="{6E353D0A-4711-4E21-8D5E-6FB42445601C}" dt="2023-03-31T05:52:59.164" v="705" actId="478"/>
          <ac:spMkLst>
            <pc:docMk/>
            <pc:sldMk cId="2718960287" sldId="267"/>
            <ac:spMk id="7" creationId="{645DAB8C-4332-437A-E7BB-F78D2007DF12}"/>
          </ac:spMkLst>
        </pc:spChg>
        <pc:picChg chg="add del mod ord modCrop">
          <ac:chgData name="Ardra P" userId="311d14e12fe0409d" providerId="LiveId" clId="{6E353D0A-4711-4E21-8D5E-6FB42445601C}" dt="2023-03-31T05:52:59.164" v="705" actId="478"/>
          <ac:picMkLst>
            <pc:docMk/>
            <pc:sldMk cId="2718960287" sldId="267"/>
            <ac:picMk id="5" creationId="{22F328F3-01E9-BD32-8725-35FFB7DF734C}"/>
          </ac:picMkLst>
        </pc:picChg>
      </pc:sldChg>
      <pc:sldChg chg="del">
        <pc:chgData name="Ardra P" userId="311d14e12fe0409d" providerId="LiveId" clId="{6E353D0A-4711-4E21-8D5E-6FB42445601C}" dt="2023-03-31T03:08:55.049" v="17" actId="47"/>
        <pc:sldMkLst>
          <pc:docMk/>
          <pc:sldMk cId="3497134134" sldId="267"/>
        </pc:sldMkLst>
      </pc:sldChg>
      <pc:sldChg chg="del">
        <pc:chgData name="Ardra P" userId="311d14e12fe0409d" providerId="LiveId" clId="{6E353D0A-4711-4E21-8D5E-6FB42445601C}" dt="2023-03-31T03:08:55.743" v="18" actId="47"/>
        <pc:sldMkLst>
          <pc:docMk/>
          <pc:sldMk cId="2477262497" sldId="268"/>
        </pc:sldMkLst>
      </pc:sldChg>
      <pc:sldChg chg="addSp delSp modSp new mod">
        <pc:chgData name="Ardra P" userId="311d14e12fe0409d" providerId="LiveId" clId="{6E353D0A-4711-4E21-8D5E-6FB42445601C}" dt="2023-03-31T06:05:28.455" v="802" actId="1076"/>
        <pc:sldMkLst>
          <pc:docMk/>
          <pc:sldMk cId="4193323468" sldId="268"/>
        </pc:sldMkLst>
        <pc:spChg chg="mod">
          <ac:chgData name="Ardra P" userId="311d14e12fe0409d" providerId="LiveId" clId="{6E353D0A-4711-4E21-8D5E-6FB42445601C}" dt="2023-03-31T06:03:49.160" v="789" actId="14100"/>
          <ac:spMkLst>
            <pc:docMk/>
            <pc:sldMk cId="4193323468" sldId="268"/>
            <ac:spMk id="2" creationId="{3F9F12E2-6467-611F-9428-FD9D6314D995}"/>
          </ac:spMkLst>
        </pc:spChg>
        <pc:spChg chg="del">
          <ac:chgData name="Ardra P" userId="311d14e12fe0409d" providerId="LiveId" clId="{6E353D0A-4711-4E21-8D5E-6FB42445601C}" dt="2023-03-31T06:02:09.384" v="761" actId="22"/>
          <ac:spMkLst>
            <pc:docMk/>
            <pc:sldMk cId="4193323468" sldId="268"/>
            <ac:spMk id="3" creationId="{6DE031EF-A2B5-3979-CD54-6AC59B2B3DF2}"/>
          </ac:spMkLst>
        </pc:spChg>
        <pc:spChg chg="add mod">
          <ac:chgData name="Ardra P" userId="311d14e12fe0409d" providerId="LiveId" clId="{6E353D0A-4711-4E21-8D5E-6FB42445601C}" dt="2023-03-31T06:05:18.681" v="801" actId="20577"/>
          <ac:spMkLst>
            <pc:docMk/>
            <pc:sldMk cId="4193323468" sldId="268"/>
            <ac:spMk id="7" creationId="{7101E830-8B15-D71A-80EE-5B78132F6990}"/>
          </ac:spMkLst>
        </pc:spChg>
        <pc:picChg chg="add del mod ord modCrop">
          <ac:chgData name="Ardra P" userId="311d14e12fe0409d" providerId="LiveId" clId="{6E353D0A-4711-4E21-8D5E-6FB42445601C}" dt="2023-03-31T06:04:22.651" v="792" actId="478"/>
          <ac:picMkLst>
            <pc:docMk/>
            <pc:sldMk cId="4193323468" sldId="268"/>
            <ac:picMk id="5" creationId="{DCA62849-E3FF-54EA-D1BA-1A63A4F0E819}"/>
          </ac:picMkLst>
        </pc:picChg>
        <pc:picChg chg="add mod modCrop">
          <ac:chgData name="Ardra P" userId="311d14e12fe0409d" providerId="LiveId" clId="{6E353D0A-4711-4E21-8D5E-6FB42445601C}" dt="2023-03-31T06:05:28.455" v="802" actId="1076"/>
          <ac:picMkLst>
            <pc:docMk/>
            <pc:sldMk cId="4193323468" sldId="268"/>
            <ac:picMk id="9" creationId="{9A9D1B3B-C7C3-9599-3558-A05DDD8BDD92}"/>
          </ac:picMkLst>
        </pc:picChg>
      </pc:sldChg>
      <pc:sldChg chg="del">
        <pc:chgData name="Ardra P" userId="311d14e12fe0409d" providerId="LiveId" clId="{6E353D0A-4711-4E21-8D5E-6FB42445601C}" dt="2023-03-31T03:08:56.267" v="19" actId="47"/>
        <pc:sldMkLst>
          <pc:docMk/>
          <pc:sldMk cId="4127187357" sldId="269"/>
        </pc:sldMkLst>
      </pc:sldChg>
      <pc:sldChg chg="del">
        <pc:chgData name="Ardra P" userId="311d14e12fe0409d" providerId="LiveId" clId="{6E353D0A-4711-4E21-8D5E-6FB42445601C}" dt="2023-03-31T03:08:56.742" v="20" actId="47"/>
        <pc:sldMkLst>
          <pc:docMk/>
          <pc:sldMk cId="3579179384" sldId="270"/>
        </pc:sldMkLst>
      </pc:sldChg>
    </pc:docChg>
  </pc:docChgLst>
  <pc:docChgLst>
    <pc:chgData name="Ardra P" userId="311d14e12fe0409d" providerId="LiveId" clId="{C891A546-9DD6-48B5-9D6C-1EB520D58CC5}"/>
    <pc:docChg chg="undo redo custSel addSld delSld modSld">
      <pc:chgData name="Ardra P" userId="311d14e12fe0409d" providerId="LiveId" clId="{C891A546-9DD6-48B5-9D6C-1EB520D58CC5}" dt="2023-03-28T02:58:35.079" v="944" actId="20577"/>
      <pc:docMkLst>
        <pc:docMk/>
      </pc:docMkLst>
      <pc:sldChg chg="modSp mod">
        <pc:chgData name="Ardra P" userId="311d14e12fe0409d" providerId="LiveId" clId="{C891A546-9DD6-48B5-9D6C-1EB520D58CC5}" dt="2023-03-28T02:56:34.122" v="943" actId="20577"/>
        <pc:sldMkLst>
          <pc:docMk/>
          <pc:sldMk cId="2733797221" sldId="256"/>
        </pc:sldMkLst>
        <pc:spChg chg="mod">
          <ac:chgData name="Ardra P" userId="311d14e12fe0409d" providerId="LiveId" clId="{C891A546-9DD6-48B5-9D6C-1EB520D58CC5}" dt="2023-03-27T08:58:01.336" v="490" actId="20577"/>
          <ac:spMkLst>
            <pc:docMk/>
            <pc:sldMk cId="2733797221" sldId="256"/>
            <ac:spMk id="2" creationId="{239C58CB-3F67-A4C6-8121-83DE27716DFB}"/>
          </ac:spMkLst>
        </pc:spChg>
        <pc:spChg chg="mod">
          <ac:chgData name="Ardra P" userId="311d14e12fe0409d" providerId="LiveId" clId="{C891A546-9DD6-48B5-9D6C-1EB520D58CC5}" dt="2023-03-28T02:56:34.122" v="943" actId="20577"/>
          <ac:spMkLst>
            <pc:docMk/>
            <pc:sldMk cId="2733797221" sldId="256"/>
            <ac:spMk id="3" creationId="{2D479D84-1E8C-2837-0B22-C786A03D7BF3}"/>
          </ac:spMkLst>
        </pc:spChg>
      </pc:sldChg>
      <pc:sldChg chg="del">
        <pc:chgData name="Ardra P" userId="311d14e12fe0409d" providerId="LiveId" clId="{C891A546-9DD6-48B5-9D6C-1EB520D58CC5}" dt="2023-03-27T07:37:08.701" v="125" actId="47"/>
        <pc:sldMkLst>
          <pc:docMk/>
          <pc:sldMk cId="1937010972" sldId="257"/>
        </pc:sldMkLst>
      </pc:sldChg>
      <pc:sldChg chg="del">
        <pc:chgData name="Ardra P" userId="311d14e12fe0409d" providerId="LiveId" clId="{C891A546-9DD6-48B5-9D6C-1EB520D58CC5}" dt="2023-03-27T07:37:10.131" v="127" actId="47"/>
        <pc:sldMkLst>
          <pc:docMk/>
          <pc:sldMk cId="511716667" sldId="258"/>
        </pc:sldMkLst>
      </pc:sldChg>
      <pc:sldChg chg="modSp mod">
        <pc:chgData name="Ardra P" userId="311d14e12fe0409d" providerId="LiveId" clId="{C891A546-9DD6-48B5-9D6C-1EB520D58CC5}" dt="2023-03-27T08:33:15.681" v="462"/>
        <pc:sldMkLst>
          <pc:docMk/>
          <pc:sldMk cId="53147749" sldId="259"/>
        </pc:sldMkLst>
        <pc:spChg chg="mod">
          <ac:chgData name="Ardra P" userId="311d14e12fe0409d" providerId="LiveId" clId="{C891A546-9DD6-48B5-9D6C-1EB520D58CC5}" dt="2023-03-27T08:33:15.681" v="462"/>
          <ac:spMkLst>
            <pc:docMk/>
            <pc:sldMk cId="53147749" sldId="259"/>
            <ac:spMk id="2" creationId="{01B1BF88-1C96-32B4-872E-34E9C4BAD7EB}"/>
          </ac:spMkLst>
        </pc:spChg>
        <pc:spChg chg="mod">
          <ac:chgData name="Ardra P" userId="311d14e12fe0409d" providerId="LiveId" clId="{C891A546-9DD6-48B5-9D6C-1EB520D58CC5}" dt="2023-03-27T08:30:35.133" v="433" actId="12"/>
          <ac:spMkLst>
            <pc:docMk/>
            <pc:sldMk cId="53147749" sldId="259"/>
            <ac:spMk id="3" creationId="{1E7B68BA-E26F-9C57-3187-3B713EB11894}"/>
          </ac:spMkLst>
        </pc:spChg>
      </pc:sldChg>
      <pc:sldChg chg="del">
        <pc:chgData name="Ardra P" userId="311d14e12fe0409d" providerId="LiveId" clId="{C891A546-9DD6-48B5-9D6C-1EB520D58CC5}" dt="2023-03-27T07:37:09.298" v="126" actId="47"/>
        <pc:sldMkLst>
          <pc:docMk/>
          <pc:sldMk cId="2461815637" sldId="260"/>
        </pc:sldMkLst>
      </pc:sldChg>
      <pc:sldChg chg="del">
        <pc:chgData name="Ardra P" userId="311d14e12fe0409d" providerId="LiveId" clId="{C891A546-9DD6-48B5-9D6C-1EB520D58CC5}" dt="2023-03-27T07:37:10.832" v="128" actId="47"/>
        <pc:sldMkLst>
          <pc:docMk/>
          <pc:sldMk cId="3280945694" sldId="261"/>
        </pc:sldMkLst>
      </pc:sldChg>
      <pc:sldChg chg="modSp new mod">
        <pc:chgData name="Ardra P" userId="311d14e12fe0409d" providerId="LiveId" clId="{C891A546-9DD6-48B5-9D6C-1EB520D58CC5}" dt="2023-03-27T08:32:52.340" v="453" actId="14100"/>
        <pc:sldMkLst>
          <pc:docMk/>
          <pc:sldMk cId="1129612535" sldId="263"/>
        </pc:sldMkLst>
        <pc:spChg chg="mod">
          <ac:chgData name="Ardra P" userId="311d14e12fe0409d" providerId="LiveId" clId="{C891A546-9DD6-48B5-9D6C-1EB520D58CC5}" dt="2023-03-27T08:32:52.340" v="453" actId="14100"/>
          <ac:spMkLst>
            <pc:docMk/>
            <pc:sldMk cId="1129612535" sldId="263"/>
            <ac:spMk id="2" creationId="{F7DBF946-FE3B-05C7-E52E-DD12D6886D46}"/>
          </ac:spMkLst>
        </pc:spChg>
        <pc:spChg chg="mod">
          <ac:chgData name="Ardra P" userId="311d14e12fe0409d" providerId="LiveId" clId="{C891A546-9DD6-48B5-9D6C-1EB520D58CC5}" dt="2023-03-27T08:32:27.641" v="449" actId="20577"/>
          <ac:spMkLst>
            <pc:docMk/>
            <pc:sldMk cId="1129612535" sldId="263"/>
            <ac:spMk id="3" creationId="{136889B1-2FC9-FCE0-341B-424B23283DD7}"/>
          </ac:spMkLst>
        </pc:spChg>
      </pc:sldChg>
      <pc:sldChg chg="modSp new mod">
        <pc:chgData name="Ardra P" userId="311d14e12fe0409d" providerId="LiveId" clId="{C891A546-9DD6-48B5-9D6C-1EB520D58CC5}" dt="2023-03-27T08:36:14.531" v="488" actId="20577"/>
        <pc:sldMkLst>
          <pc:docMk/>
          <pc:sldMk cId="1400101225" sldId="264"/>
        </pc:sldMkLst>
        <pc:spChg chg="mod">
          <ac:chgData name="Ardra P" userId="311d14e12fe0409d" providerId="LiveId" clId="{C891A546-9DD6-48B5-9D6C-1EB520D58CC5}" dt="2023-03-27T08:34:56.301" v="472" actId="108"/>
          <ac:spMkLst>
            <pc:docMk/>
            <pc:sldMk cId="1400101225" sldId="264"/>
            <ac:spMk id="2" creationId="{FAB9852F-B413-083F-E962-3D55C5C57FE3}"/>
          </ac:spMkLst>
        </pc:spChg>
        <pc:spChg chg="mod">
          <ac:chgData name="Ardra P" userId="311d14e12fe0409d" providerId="LiveId" clId="{C891A546-9DD6-48B5-9D6C-1EB520D58CC5}" dt="2023-03-27T08:36:14.531" v="488" actId="20577"/>
          <ac:spMkLst>
            <pc:docMk/>
            <pc:sldMk cId="1400101225" sldId="264"/>
            <ac:spMk id="3" creationId="{18FF1675-546B-2148-FD04-F62A0A796BEB}"/>
          </ac:spMkLst>
        </pc:spChg>
      </pc:sldChg>
      <pc:sldChg chg="new del">
        <pc:chgData name="Ardra P" userId="311d14e12fe0409d" providerId="LiveId" clId="{C891A546-9DD6-48B5-9D6C-1EB520D58CC5}" dt="2023-03-27T08:25:19.449" v="322" actId="47"/>
        <pc:sldMkLst>
          <pc:docMk/>
          <pc:sldMk cId="2572855357" sldId="264"/>
        </pc:sldMkLst>
      </pc:sldChg>
      <pc:sldChg chg="modSp new mod">
        <pc:chgData name="Ardra P" userId="311d14e12fe0409d" providerId="LiveId" clId="{C891A546-9DD6-48B5-9D6C-1EB520D58CC5}" dt="2023-03-27T12:26:13.167" v="601" actId="108"/>
        <pc:sldMkLst>
          <pc:docMk/>
          <pc:sldMk cId="2843170310" sldId="265"/>
        </pc:sldMkLst>
        <pc:spChg chg="mod">
          <ac:chgData name="Ardra P" userId="311d14e12fe0409d" providerId="LiveId" clId="{C891A546-9DD6-48B5-9D6C-1EB520D58CC5}" dt="2023-03-27T12:24:14.280" v="580" actId="20577"/>
          <ac:spMkLst>
            <pc:docMk/>
            <pc:sldMk cId="2843170310" sldId="265"/>
            <ac:spMk id="2" creationId="{C2ADC2F3-DA6D-B392-A420-BCCE5AA77188}"/>
          </ac:spMkLst>
        </pc:spChg>
        <pc:spChg chg="mod">
          <ac:chgData name="Ardra P" userId="311d14e12fe0409d" providerId="LiveId" clId="{C891A546-9DD6-48B5-9D6C-1EB520D58CC5}" dt="2023-03-27T12:26:13.167" v="601" actId="108"/>
          <ac:spMkLst>
            <pc:docMk/>
            <pc:sldMk cId="2843170310" sldId="265"/>
            <ac:spMk id="3" creationId="{F5720F13-F887-AAE0-014C-4908F781EF2C}"/>
          </ac:spMkLst>
        </pc:spChg>
      </pc:sldChg>
      <pc:sldChg chg="modSp new mod">
        <pc:chgData name="Ardra P" userId="311d14e12fe0409d" providerId="LiveId" clId="{C891A546-9DD6-48B5-9D6C-1EB520D58CC5}" dt="2023-03-27T12:27:26.695" v="613"/>
        <pc:sldMkLst>
          <pc:docMk/>
          <pc:sldMk cId="2739397453" sldId="266"/>
        </pc:sldMkLst>
        <pc:spChg chg="mod">
          <ac:chgData name="Ardra P" userId="311d14e12fe0409d" providerId="LiveId" clId="{C891A546-9DD6-48B5-9D6C-1EB520D58CC5}" dt="2023-03-27T12:27:26.695" v="613"/>
          <ac:spMkLst>
            <pc:docMk/>
            <pc:sldMk cId="2739397453" sldId="266"/>
            <ac:spMk id="2" creationId="{9D4025FC-4747-B69A-A8DD-57CB7A47EB78}"/>
          </ac:spMkLst>
        </pc:spChg>
        <pc:spChg chg="mod">
          <ac:chgData name="Ardra P" userId="311d14e12fe0409d" providerId="LiveId" clId="{C891A546-9DD6-48B5-9D6C-1EB520D58CC5}" dt="2023-03-27T12:27:09.751" v="612" actId="20577"/>
          <ac:spMkLst>
            <pc:docMk/>
            <pc:sldMk cId="2739397453" sldId="266"/>
            <ac:spMk id="3" creationId="{DFBC30F3-63B8-FB28-E3A4-62F7FFECE712}"/>
          </ac:spMkLst>
        </pc:spChg>
      </pc:sldChg>
      <pc:sldChg chg="modSp new mod">
        <pc:chgData name="Ardra P" userId="311d14e12fe0409d" providerId="LiveId" clId="{C891A546-9DD6-48B5-9D6C-1EB520D58CC5}" dt="2023-03-27T12:40:58.434" v="847" actId="108"/>
        <pc:sldMkLst>
          <pc:docMk/>
          <pc:sldMk cId="3497134134" sldId="267"/>
        </pc:sldMkLst>
        <pc:spChg chg="mod">
          <ac:chgData name="Ardra P" userId="311d14e12fe0409d" providerId="LiveId" clId="{C891A546-9DD6-48B5-9D6C-1EB520D58CC5}" dt="2023-03-27T12:37:54.835" v="836" actId="20577"/>
          <ac:spMkLst>
            <pc:docMk/>
            <pc:sldMk cId="3497134134" sldId="267"/>
            <ac:spMk id="2" creationId="{212DA0E0-97A4-C969-6540-6A9D16E6A6CD}"/>
          </ac:spMkLst>
        </pc:spChg>
        <pc:spChg chg="mod">
          <ac:chgData name="Ardra P" userId="311d14e12fe0409d" providerId="LiveId" clId="{C891A546-9DD6-48B5-9D6C-1EB520D58CC5}" dt="2023-03-27T12:40:58.434" v="847" actId="108"/>
          <ac:spMkLst>
            <pc:docMk/>
            <pc:sldMk cId="3497134134" sldId="267"/>
            <ac:spMk id="3" creationId="{52D2A743-AD47-3C32-B6FB-54117377F826}"/>
          </ac:spMkLst>
        </pc:spChg>
      </pc:sldChg>
      <pc:sldChg chg="new del">
        <pc:chgData name="Ardra P" userId="311d14e12fe0409d" providerId="LiveId" clId="{C891A546-9DD6-48B5-9D6C-1EB520D58CC5}" dt="2023-03-27T12:29:35.515" v="615" actId="47"/>
        <pc:sldMkLst>
          <pc:docMk/>
          <pc:sldMk cId="4178410707" sldId="267"/>
        </pc:sldMkLst>
      </pc:sldChg>
      <pc:sldChg chg="modSp new mod">
        <pc:chgData name="Ardra P" userId="311d14e12fe0409d" providerId="LiveId" clId="{C891A546-9DD6-48B5-9D6C-1EB520D58CC5}" dt="2023-03-27T12:41:06.613" v="849" actId="108"/>
        <pc:sldMkLst>
          <pc:docMk/>
          <pc:sldMk cId="2477262497" sldId="268"/>
        </pc:sldMkLst>
        <pc:spChg chg="mod">
          <ac:chgData name="Ardra P" userId="311d14e12fe0409d" providerId="LiveId" clId="{C891A546-9DD6-48B5-9D6C-1EB520D58CC5}" dt="2023-03-27T12:39:01.658" v="841"/>
          <ac:spMkLst>
            <pc:docMk/>
            <pc:sldMk cId="2477262497" sldId="268"/>
            <ac:spMk id="2" creationId="{1C7982DE-D4A1-958A-BC3B-F449202506D3}"/>
          </ac:spMkLst>
        </pc:spChg>
        <pc:spChg chg="mod">
          <ac:chgData name="Ardra P" userId="311d14e12fe0409d" providerId="LiveId" clId="{C891A546-9DD6-48B5-9D6C-1EB520D58CC5}" dt="2023-03-27T12:41:06.613" v="849" actId="108"/>
          <ac:spMkLst>
            <pc:docMk/>
            <pc:sldMk cId="2477262497" sldId="268"/>
            <ac:spMk id="3" creationId="{2F65D661-F055-FFDD-E23B-331C467BD6DD}"/>
          </ac:spMkLst>
        </pc:spChg>
      </pc:sldChg>
      <pc:sldChg chg="modSp new mod">
        <pc:chgData name="Ardra P" userId="311d14e12fe0409d" providerId="LiveId" clId="{C891A546-9DD6-48B5-9D6C-1EB520D58CC5}" dt="2023-03-27T12:49:19.263" v="913" actId="27636"/>
        <pc:sldMkLst>
          <pc:docMk/>
          <pc:sldMk cId="4127187357" sldId="269"/>
        </pc:sldMkLst>
        <pc:spChg chg="mod">
          <ac:chgData name="Ardra P" userId="311d14e12fe0409d" providerId="LiveId" clId="{C891A546-9DD6-48B5-9D6C-1EB520D58CC5}" dt="2023-03-27T12:49:15.208" v="911" actId="14100"/>
          <ac:spMkLst>
            <pc:docMk/>
            <pc:sldMk cId="4127187357" sldId="269"/>
            <ac:spMk id="2" creationId="{F025C4F9-CB6B-FB4B-0C12-A42DE1DE017C}"/>
          </ac:spMkLst>
        </pc:spChg>
        <pc:spChg chg="mod">
          <ac:chgData name="Ardra P" userId="311d14e12fe0409d" providerId="LiveId" clId="{C891A546-9DD6-48B5-9D6C-1EB520D58CC5}" dt="2023-03-27T12:49:19.263" v="913" actId="27636"/>
          <ac:spMkLst>
            <pc:docMk/>
            <pc:sldMk cId="4127187357" sldId="269"/>
            <ac:spMk id="3" creationId="{77CDCAE1-A2BA-CACF-1EA5-0847D38E4A7F}"/>
          </ac:spMkLst>
        </pc:spChg>
      </pc:sldChg>
      <pc:sldChg chg="modSp new mod">
        <pc:chgData name="Ardra P" userId="311d14e12fe0409d" providerId="LiveId" clId="{C891A546-9DD6-48B5-9D6C-1EB520D58CC5}" dt="2023-03-28T02:58:35.079" v="944" actId="20577"/>
        <pc:sldMkLst>
          <pc:docMk/>
          <pc:sldMk cId="3579179384" sldId="270"/>
        </pc:sldMkLst>
        <pc:spChg chg="mod">
          <ac:chgData name="Ardra P" userId="311d14e12fe0409d" providerId="LiveId" clId="{C891A546-9DD6-48B5-9D6C-1EB520D58CC5}" dt="2023-03-27T12:52:27.271" v="938" actId="20577"/>
          <ac:spMkLst>
            <pc:docMk/>
            <pc:sldMk cId="3579179384" sldId="270"/>
            <ac:spMk id="2" creationId="{6AA6DD11-9A54-09E3-7E31-4717EC7FA557}"/>
          </ac:spMkLst>
        </pc:spChg>
        <pc:spChg chg="mod">
          <ac:chgData name="Ardra P" userId="311d14e12fe0409d" providerId="LiveId" clId="{C891A546-9DD6-48B5-9D6C-1EB520D58CC5}" dt="2023-03-28T02:58:35.079" v="944" actId="20577"/>
          <ac:spMkLst>
            <pc:docMk/>
            <pc:sldMk cId="3579179384" sldId="270"/>
            <ac:spMk id="3" creationId="{C2EED956-9EB7-6243-3647-5F76DE947F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8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7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6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1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3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00E429-072F-4982-B420-E235B8971E2C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2CACD0-BBC8-43EA-80A4-823538E980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58CB-3F67-A4C6-8121-83DE2771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706437"/>
          </a:xfrm>
        </p:spPr>
        <p:txBody>
          <a:bodyPr>
            <a:noAutofit/>
          </a:bodyPr>
          <a:lstStyle/>
          <a:p>
            <a:pPr algn="ctr"/>
            <a:r>
              <a:rPr lang="en-IN" sz="2800" i="1" u="sng" dirty="0">
                <a:latin typeface="Algerian" panose="04020705040A02060702" pitchFamily="82" charset="0"/>
              </a:rPr>
              <a:t>Project : </a:t>
            </a:r>
            <a:r>
              <a:rPr lang="en-US" sz="2800" i="1" u="sng" dirty="0">
                <a:latin typeface="Algerian" panose="04020705040A02060702" pitchFamily="82" charset="0"/>
              </a:rPr>
              <a:t>Comprehensive Water Quality Assessment and Potability Prediction using Multi-parameter Analysis</a:t>
            </a:r>
            <a:br>
              <a:rPr lang="en-US" sz="2800" i="1" u="sng" dirty="0">
                <a:latin typeface="Algerian" panose="04020705040A02060702" pitchFamily="82" charset="0"/>
              </a:rPr>
            </a:br>
            <a:endParaRPr lang="en-IN" sz="2800" i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9D84-1E8C-2837-0B22-C786A03D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882" y="1828800"/>
            <a:ext cx="9119118" cy="3125755"/>
          </a:xfrm>
        </p:spPr>
        <p:txBody>
          <a:bodyPr>
            <a:normAutofit/>
          </a:bodyPr>
          <a:lstStyle/>
          <a:p>
            <a:pPr algn="l"/>
            <a:r>
              <a:rPr lang="en-US" sz="2400" b="1" i="1" dirty="0"/>
              <a:t>Aim:</a:t>
            </a:r>
          </a:p>
          <a:p>
            <a:pPr marL="91440" lvl="0" indent="-2819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000" dirty="0"/>
              <a:t>The objective of this machine learning problem is to predict whether a given set of water quality parameters meets the potability criteria or not based on the provided features</a:t>
            </a:r>
            <a:endParaRPr lang="en-US" sz="1900" dirty="0"/>
          </a:p>
          <a:p>
            <a:pPr algn="r"/>
            <a:endParaRPr lang="en-US" sz="1900" dirty="0"/>
          </a:p>
          <a:p>
            <a:pPr algn="r"/>
            <a:endParaRPr lang="en-US" sz="1900" dirty="0"/>
          </a:p>
          <a:p>
            <a:pPr algn="r"/>
            <a:endParaRPr lang="en-US" sz="1900" dirty="0"/>
          </a:p>
          <a:p>
            <a:pPr algn="r"/>
            <a:r>
              <a:rPr lang="en-US" sz="1900" dirty="0"/>
              <a:t>Submitted by : Ardra p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73379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CB0F-D042-0898-B7C5-D4AFDF1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48CE-0B8E-80E3-3C1C-504E190C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Imported the data set using </a:t>
            </a:r>
            <a:r>
              <a:rPr lang="en-IN" dirty="0" err="1"/>
              <a:t>pd.read_csv</a:t>
            </a:r>
            <a:r>
              <a:rPr lang="en-IN" dirty="0"/>
              <a:t>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df.info() : used for getting the details of data frame like column name, non-null count and data type.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Data frame contains lot of object data type. Need to convert this to numeric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df.describe</a:t>
            </a:r>
            <a:r>
              <a:rPr lang="en-IN" dirty="0"/>
              <a:t>() : Used for getting count, mean, std, min , max, etc.. Values of numeric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Plotted the scatter plot to get the distribution of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From scatter plot I found that data is having outliers.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Presence of non </a:t>
            </a:r>
            <a:r>
              <a:rPr lang="en-IN" dirty="0" err="1"/>
              <a:t>neumeric</a:t>
            </a:r>
            <a:r>
              <a:rPr lang="en-IN" dirty="0"/>
              <a:t> values need to remove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3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D816-2B7F-84FA-28E0-A11BFBCB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Steps Followed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5FDD9-5645-3571-3F54-89B46E1B6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1" y="1846263"/>
            <a:ext cx="10481187" cy="4407053"/>
          </a:xfrm>
        </p:spPr>
      </p:pic>
    </p:spTree>
    <p:extLst>
      <p:ext uri="{BB962C8B-B14F-4D97-AF65-F5344CB8AC3E}">
        <p14:creationId xmlns:p14="http://schemas.microsoft.com/office/powerpoint/2010/main" val="188598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90E8-A9EE-1999-732C-32708F9D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Steps Followed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AFC6-CA3F-6DA7-1057-1703BEC5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Next need to do some EDA to get more idea about the data.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721E5-4610-50DD-E1CA-DEECA750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0" y="2130025"/>
            <a:ext cx="11159613" cy="41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359-15D1-B0E0-9AE0-AD05E3F2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Steps Followed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AE55-4893-2ECA-59DA-745E5CDE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9F8DB-F5F8-9DE6-4140-F24A75652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1691837"/>
            <a:ext cx="11434916" cy="46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6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A430-D502-98C1-1EB8-F86D76C8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Steps Followed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5702-C815-38D0-6411-6B47B932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After all this I have spitted the target and features.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5B13F-2068-9355-6A6A-CED18004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2163097"/>
            <a:ext cx="966299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2E8B-7C4D-380B-AF9D-4BCEFBE4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Steps Followed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5683E2-100D-F6A9-3BE8-1C375146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2CB2C-0B82-C77D-099D-905EC3C7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40" y="1782937"/>
            <a:ext cx="10462086" cy="40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747A6B-4B45-0AC6-54B5-1179B7B8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CAD0B0-52AE-F1C1-CD4C-CE722D935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638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1485</TotalTime>
  <Words>202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Wingdings</vt:lpstr>
      <vt:lpstr>Retrospect</vt:lpstr>
      <vt:lpstr>Project : Comprehensive Water Quality Assessment and Potability Prediction using Multi-parameter Analysis </vt:lpstr>
      <vt:lpstr>Steps Followed</vt:lpstr>
      <vt:lpstr>Steps Followed</vt:lpstr>
      <vt:lpstr>Steps Followed</vt:lpstr>
      <vt:lpstr>Steps Followed</vt:lpstr>
      <vt:lpstr>Steps Followed</vt:lpstr>
      <vt:lpstr>Steps Followed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Ardra P</dc:creator>
  <cp:lastModifiedBy>Ardra P</cp:lastModifiedBy>
  <cp:revision>7</cp:revision>
  <dcterms:created xsi:type="dcterms:W3CDTF">2023-03-10T20:21:44Z</dcterms:created>
  <dcterms:modified xsi:type="dcterms:W3CDTF">2023-11-10T05:54:50Z</dcterms:modified>
</cp:coreProperties>
</file>