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5" r:id="rId5"/>
    <p:sldId id="259" r:id="rId6"/>
    <p:sldId id="263" r:id="rId7"/>
    <p:sldId id="260"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24bbeda28052f0" providerId="LiveId" clId="{18478D37-85D4-49CF-9548-0870445B2EC3}"/>
  </pc:docChgLst>
  <pc:docChgLst>
    <pc:chgData userId="a124bbeda28052f0" providerId="LiveId" clId="{5F0F677D-7374-4EE0-B840-813BCB811C9A}"/>
    <pc:docChg chg="undo custSel addSld delSld modSld">
      <pc:chgData name="" userId="a124bbeda28052f0" providerId="LiveId" clId="{5F0F677D-7374-4EE0-B840-813BCB811C9A}" dt="2023-06-06T12:55:04.381" v="1261" actId="20577"/>
      <pc:docMkLst>
        <pc:docMk/>
      </pc:docMkLst>
      <pc:sldChg chg="modSp">
        <pc:chgData name="" userId="a124bbeda28052f0" providerId="LiveId" clId="{5F0F677D-7374-4EE0-B840-813BCB811C9A}" dt="2023-06-06T12:11:59.416" v="1035" actId="20577"/>
        <pc:sldMkLst>
          <pc:docMk/>
          <pc:sldMk cId="1098767430" sldId="256"/>
        </pc:sldMkLst>
        <pc:spChg chg="mod">
          <ac:chgData name="" userId="a124bbeda28052f0" providerId="LiveId" clId="{5F0F677D-7374-4EE0-B840-813BCB811C9A}" dt="2023-06-06T12:11:59.416" v="1035" actId="20577"/>
          <ac:spMkLst>
            <pc:docMk/>
            <pc:sldMk cId="1098767430" sldId="256"/>
            <ac:spMk id="4" creationId="{054F1AB5-AE0F-4868-9B6E-F81775F3E09C}"/>
          </ac:spMkLst>
        </pc:spChg>
      </pc:sldChg>
      <pc:sldChg chg="modSp">
        <pc:chgData name="" userId="a124bbeda28052f0" providerId="LiveId" clId="{5F0F677D-7374-4EE0-B840-813BCB811C9A}" dt="2023-06-06T12:30:31.393" v="1129" actId="20577"/>
        <pc:sldMkLst>
          <pc:docMk/>
          <pc:sldMk cId="418377012" sldId="257"/>
        </pc:sldMkLst>
        <pc:spChg chg="mod">
          <ac:chgData name="" userId="a124bbeda28052f0" providerId="LiveId" clId="{5F0F677D-7374-4EE0-B840-813BCB811C9A}" dt="2023-06-06T12:30:31.393" v="1129" actId="20577"/>
          <ac:spMkLst>
            <pc:docMk/>
            <pc:sldMk cId="418377012" sldId="257"/>
            <ac:spMk id="3" creationId="{522D56E9-BB9D-4819-A633-C357DD28CE05}"/>
          </ac:spMkLst>
        </pc:spChg>
      </pc:sldChg>
      <pc:sldChg chg="modSp">
        <pc:chgData name="" userId="a124bbeda28052f0" providerId="LiveId" clId="{5F0F677D-7374-4EE0-B840-813BCB811C9A}" dt="2023-06-06T12:25:41.626" v="1078" actId="20577"/>
        <pc:sldMkLst>
          <pc:docMk/>
          <pc:sldMk cId="2621356450" sldId="258"/>
        </pc:sldMkLst>
        <pc:spChg chg="mod">
          <ac:chgData name="" userId="a124bbeda28052f0" providerId="LiveId" clId="{5F0F677D-7374-4EE0-B840-813BCB811C9A}" dt="2023-06-06T12:25:41.626" v="1078" actId="20577"/>
          <ac:spMkLst>
            <pc:docMk/>
            <pc:sldMk cId="2621356450" sldId="258"/>
            <ac:spMk id="6" creationId="{70292E6A-3398-43D5-954F-66EAA4793B22}"/>
          </ac:spMkLst>
        </pc:spChg>
      </pc:sldChg>
      <pc:sldChg chg="modSp">
        <pc:chgData name="" userId="a124bbeda28052f0" providerId="LiveId" clId="{5F0F677D-7374-4EE0-B840-813BCB811C9A}" dt="2023-06-06T09:29:00.135" v="802" actId="20577"/>
        <pc:sldMkLst>
          <pc:docMk/>
          <pc:sldMk cId="2605858040" sldId="259"/>
        </pc:sldMkLst>
        <pc:spChg chg="mod">
          <ac:chgData name="" userId="a124bbeda28052f0" providerId="LiveId" clId="{5F0F677D-7374-4EE0-B840-813BCB811C9A}" dt="2023-06-06T09:29:00.135" v="802" actId="20577"/>
          <ac:spMkLst>
            <pc:docMk/>
            <pc:sldMk cId="2605858040" sldId="259"/>
            <ac:spMk id="3" creationId="{F3875422-E998-453D-815B-45667402FB11}"/>
          </ac:spMkLst>
        </pc:spChg>
      </pc:sldChg>
      <pc:sldChg chg="modSp">
        <pc:chgData name="" userId="a124bbeda28052f0" providerId="LiveId" clId="{5F0F677D-7374-4EE0-B840-813BCB811C9A}" dt="2023-06-06T12:55:04.381" v="1261" actId="20577"/>
        <pc:sldMkLst>
          <pc:docMk/>
          <pc:sldMk cId="1939313931" sldId="260"/>
        </pc:sldMkLst>
        <pc:spChg chg="mod">
          <ac:chgData name="" userId="a124bbeda28052f0" providerId="LiveId" clId="{5F0F677D-7374-4EE0-B840-813BCB811C9A}" dt="2023-06-06T12:55:04.381" v="1261" actId="20577"/>
          <ac:spMkLst>
            <pc:docMk/>
            <pc:sldMk cId="1939313931" sldId="260"/>
            <ac:spMk id="3" creationId="{E4D02A31-33C1-43FC-BAD6-AC4E642E6DBA}"/>
          </ac:spMkLst>
        </pc:spChg>
      </pc:sldChg>
      <pc:sldChg chg="addSp delSp modSp del">
        <pc:chgData name="" userId="a124bbeda28052f0" providerId="LiveId" clId="{5F0F677D-7374-4EE0-B840-813BCB811C9A}" dt="2023-06-06T11:42:11.186" v="888" actId="2696"/>
        <pc:sldMkLst>
          <pc:docMk/>
          <pc:sldMk cId="3809078132" sldId="261"/>
        </pc:sldMkLst>
        <pc:spChg chg="add mod">
          <ac:chgData name="" userId="a124bbeda28052f0" providerId="LiveId" clId="{5F0F677D-7374-4EE0-B840-813BCB811C9A}" dt="2023-06-06T09:29:11.811" v="804" actId="478"/>
          <ac:spMkLst>
            <pc:docMk/>
            <pc:sldMk cId="3809078132" sldId="261"/>
            <ac:spMk id="4" creationId="{08B57236-933A-4AAB-910A-4D83ED462E79}"/>
          </ac:spMkLst>
        </pc:spChg>
        <pc:graphicFrameChg chg="del modGraphic">
          <ac:chgData name="" userId="a124bbeda28052f0" providerId="LiveId" clId="{5F0F677D-7374-4EE0-B840-813BCB811C9A}" dt="2023-06-06T09:29:11.811" v="804" actId="478"/>
          <ac:graphicFrameMkLst>
            <pc:docMk/>
            <pc:sldMk cId="3809078132" sldId="261"/>
            <ac:graphicFrameMk id="6" creationId="{C06E9E4C-CDE7-4690-9034-BD6E552A7805}"/>
          </ac:graphicFrameMkLst>
        </pc:graphicFrameChg>
      </pc:sldChg>
      <pc:sldChg chg="modSp">
        <pc:chgData name="" userId="a124bbeda28052f0" providerId="LiveId" clId="{5F0F677D-7374-4EE0-B840-813BCB811C9A}" dt="2023-06-06T09:27:50.732" v="786" actId="20577"/>
        <pc:sldMkLst>
          <pc:docMk/>
          <pc:sldMk cId="2078165261" sldId="262"/>
        </pc:sldMkLst>
        <pc:spChg chg="mod">
          <ac:chgData name="" userId="a124bbeda28052f0" providerId="LiveId" clId="{5F0F677D-7374-4EE0-B840-813BCB811C9A}" dt="2023-06-06T09:26:37.993" v="654"/>
          <ac:spMkLst>
            <pc:docMk/>
            <pc:sldMk cId="2078165261" sldId="262"/>
            <ac:spMk id="2" creationId="{0D740033-0036-46BB-9D53-339E3E8D3468}"/>
          </ac:spMkLst>
        </pc:spChg>
        <pc:spChg chg="mod">
          <ac:chgData name="" userId="a124bbeda28052f0" providerId="LiveId" clId="{5F0F677D-7374-4EE0-B840-813BCB811C9A}" dt="2023-06-06T09:27:50.732" v="786" actId="20577"/>
          <ac:spMkLst>
            <pc:docMk/>
            <pc:sldMk cId="2078165261" sldId="262"/>
            <ac:spMk id="3" creationId="{6A6607D2-BE9F-489B-BCE3-ED39B1825925}"/>
          </ac:spMkLst>
        </pc:spChg>
      </pc:sldChg>
      <pc:sldChg chg="addSp delSp modSp add">
        <pc:chgData name="" userId="a124bbeda28052f0" providerId="LiveId" clId="{5F0F677D-7374-4EE0-B840-813BCB811C9A}" dt="2023-06-06T12:13:39.317" v="1038" actId="122"/>
        <pc:sldMkLst>
          <pc:docMk/>
          <pc:sldMk cId="957837394" sldId="263"/>
        </pc:sldMkLst>
        <pc:spChg chg="del mod">
          <ac:chgData name="" userId="a124bbeda28052f0" providerId="LiveId" clId="{5F0F677D-7374-4EE0-B840-813BCB811C9A}" dt="2023-06-06T12:08:08.313" v="930" actId="478"/>
          <ac:spMkLst>
            <pc:docMk/>
            <pc:sldMk cId="957837394" sldId="263"/>
            <ac:spMk id="2" creationId="{119DDE51-602B-43C4-91F7-0D8B585803F7}"/>
          </ac:spMkLst>
        </pc:spChg>
        <pc:spChg chg="del">
          <ac:chgData name="" userId="a124bbeda28052f0" providerId="LiveId" clId="{5F0F677D-7374-4EE0-B840-813BCB811C9A}" dt="2023-06-06T12:05:29.547" v="915"/>
          <ac:spMkLst>
            <pc:docMk/>
            <pc:sldMk cId="957837394" sldId="263"/>
            <ac:spMk id="3" creationId="{27BAFEC1-42BD-4371-990F-C7ED9AA38E6F}"/>
          </ac:spMkLst>
        </pc:spChg>
        <pc:spChg chg="add del mod">
          <ac:chgData name="" userId="a124bbeda28052f0" providerId="LiveId" clId="{5F0F677D-7374-4EE0-B840-813BCB811C9A}" dt="2023-06-06T12:07:49.811" v="925"/>
          <ac:spMkLst>
            <pc:docMk/>
            <pc:sldMk cId="957837394" sldId="263"/>
            <ac:spMk id="6" creationId="{D8C5E18B-19FA-40A9-9E41-33AF8BF4C8AC}"/>
          </ac:spMkLst>
        </pc:spChg>
        <pc:graphicFrameChg chg="add del mod modGraphic">
          <ac:chgData name="" userId="a124bbeda28052f0" providerId="LiveId" clId="{5F0F677D-7374-4EE0-B840-813BCB811C9A}" dt="2023-06-06T12:07:28.008" v="924" actId="478"/>
          <ac:graphicFrameMkLst>
            <pc:docMk/>
            <pc:sldMk cId="957837394" sldId="263"/>
            <ac:graphicFrameMk id="4" creationId="{022A03DF-7024-47C8-9D4F-C87D4A85CEC6}"/>
          </ac:graphicFrameMkLst>
        </pc:graphicFrameChg>
        <pc:graphicFrameChg chg="add mod modGraphic">
          <ac:chgData name="" userId="a124bbeda28052f0" providerId="LiveId" clId="{5F0F677D-7374-4EE0-B840-813BCB811C9A}" dt="2023-06-06T12:13:39.317" v="1038" actId="122"/>
          <ac:graphicFrameMkLst>
            <pc:docMk/>
            <pc:sldMk cId="957837394" sldId="263"/>
            <ac:graphicFrameMk id="7" creationId="{19179806-8BF7-43AA-9906-CC69786AA3D7}"/>
          </ac:graphicFrameMkLst>
        </pc:graphicFrameChg>
      </pc:sldChg>
      <pc:sldChg chg="del">
        <pc:chgData name="" userId="a124bbeda28052f0" providerId="LiveId" clId="{5F0F677D-7374-4EE0-B840-813BCB811C9A}" dt="2023-06-06T09:27:57.789" v="787" actId="2696"/>
        <pc:sldMkLst>
          <pc:docMk/>
          <pc:sldMk cId="2564046485" sldId="263"/>
        </pc:sldMkLst>
      </pc:sldChg>
      <pc:sldChg chg="del">
        <pc:chgData name="" userId="a124bbeda28052f0" providerId="LiveId" clId="{5F0F677D-7374-4EE0-B840-813BCB811C9A}" dt="2023-06-06T09:28:00.782" v="788" actId="2696"/>
        <pc:sldMkLst>
          <pc:docMk/>
          <pc:sldMk cId="600709817" sldId="264"/>
        </pc:sldMkLst>
      </pc:sldChg>
      <pc:sldChg chg="modSp del">
        <pc:chgData name="" userId="a124bbeda28052f0" providerId="LiveId" clId="{5F0F677D-7374-4EE0-B840-813BCB811C9A}" dt="2023-06-06T09:28:35.862" v="790" actId="2696"/>
        <pc:sldMkLst>
          <pc:docMk/>
          <pc:sldMk cId="4057366714" sldId="265"/>
        </pc:sldMkLst>
        <pc:spChg chg="mod">
          <ac:chgData name="" userId="a124bbeda28052f0" providerId="LiveId" clId="{5F0F677D-7374-4EE0-B840-813BCB811C9A}" dt="2023-06-06T09:28:30.542" v="789" actId="20577"/>
          <ac:spMkLst>
            <pc:docMk/>
            <pc:sldMk cId="4057366714" sldId="265"/>
            <ac:spMk id="3" creationId="{E9070F57-91BF-4878-B7FE-7AB5C4838B03}"/>
          </ac:spMkLst>
        </pc:spChg>
      </pc:sldChg>
    </pc:docChg>
  </pc:docChgLst>
  <pc:docChgLst>
    <pc:chgData userId="a124bbeda28052f0" providerId="LiveId" clId="{B7C10C7D-D5C1-48E8-8CEC-8112E22E92EF}"/>
    <pc:docChg chg="modSld">
      <pc:chgData name="" userId="a124bbeda28052f0" providerId="LiveId" clId="{B7C10C7D-D5C1-48E8-8CEC-8112E22E92EF}" dt="2023-05-15T13:17:08.573" v="110" actId="14734"/>
      <pc:docMkLst>
        <pc:docMk/>
      </pc:docMkLst>
      <pc:sldChg chg="modSp">
        <pc:chgData name="" userId="a124bbeda28052f0" providerId="LiveId" clId="{B7C10C7D-D5C1-48E8-8CEC-8112E22E92EF}" dt="2023-05-15T12:29:49.744" v="97" actId="20577"/>
        <pc:sldMkLst>
          <pc:docMk/>
          <pc:sldMk cId="1098767430" sldId="256"/>
        </pc:sldMkLst>
        <pc:spChg chg="mod">
          <ac:chgData name="" userId="a124bbeda28052f0" providerId="LiveId" clId="{B7C10C7D-D5C1-48E8-8CEC-8112E22E92EF}" dt="2023-05-15T12:29:49.744" v="97" actId="20577"/>
          <ac:spMkLst>
            <pc:docMk/>
            <pc:sldMk cId="1098767430" sldId="256"/>
            <ac:spMk id="4" creationId="{054F1AB5-AE0F-4868-9B6E-F81775F3E09C}"/>
          </ac:spMkLst>
        </pc:spChg>
      </pc:sldChg>
      <pc:sldChg chg="modSp">
        <pc:chgData name="" userId="a124bbeda28052f0" providerId="LiveId" clId="{B7C10C7D-D5C1-48E8-8CEC-8112E22E92EF}" dt="2023-05-15T12:36:44.051" v="103" actId="20577"/>
        <pc:sldMkLst>
          <pc:docMk/>
          <pc:sldMk cId="2621356450" sldId="258"/>
        </pc:sldMkLst>
        <pc:spChg chg="mod">
          <ac:chgData name="" userId="a124bbeda28052f0" providerId="LiveId" clId="{B7C10C7D-D5C1-48E8-8CEC-8112E22E92EF}" dt="2023-05-15T12:36:44.051" v="103" actId="20577"/>
          <ac:spMkLst>
            <pc:docMk/>
            <pc:sldMk cId="2621356450" sldId="258"/>
            <ac:spMk id="6" creationId="{70292E6A-3398-43D5-954F-66EAA4793B22}"/>
          </ac:spMkLst>
        </pc:spChg>
      </pc:sldChg>
      <pc:sldChg chg="modSp">
        <pc:chgData name="" userId="a124bbeda28052f0" providerId="LiveId" clId="{B7C10C7D-D5C1-48E8-8CEC-8112E22E92EF}" dt="2023-05-14T12:00:58.611" v="82" actId="5793"/>
        <pc:sldMkLst>
          <pc:docMk/>
          <pc:sldMk cId="1939313931" sldId="260"/>
        </pc:sldMkLst>
        <pc:spChg chg="mod">
          <ac:chgData name="" userId="a124bbeda28052f0" providerId="LiveId" clId="{B7C10C7D-D5C1-48E8-8CEC-8112E22E92EF}" dt="2023-05-14T12:00:58.611" v="82" actId="5793"/>
          <ac:spMkLst>
            <pc:docMk/>
            <pc:sldMk cId="1939313931" sldId="260"/>
            <ac:spMk id="3" creationId="{E4D02A31-33C1-43FC-BAD6-AC4E642E6DB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1BD9913-18C0-43BD-9D62-CBD9AF1A5C4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03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0362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091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546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79034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844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69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819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93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24331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78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2A81A-3438-4E59-A452-6F8027DDB35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22843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2A81A-3438-4E59-A452-6F8027DDB35C}"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D9913-18C0-43BD-9D62-CBD9AF1A5C4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717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2A81A-3438-4E59-A452-6F8027DDB35C}"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BD9913-18C0-43BD-9D62-CBD9AF1A5C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23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2A81A-3438-4E59-A452-6F8027DDB35C}"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98523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7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82294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62A81A-3438-4E59-A452-6F8027DDB35C}" type="datetimeFigureOut">
              <a:rPr lang="en-IN" smtClean="0"/>
              <a:t>07-11-2023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BD9913-18C0-43BD-9D62-CBD9AF1A5C45}" type="slidenum">
              <a:rPr lang="en-IN" smtClean="0"/>
              <a:t>‹#›</a:t>
            </a:fld>
            <a:endParaRPr lang="en-IN"/>
          </a:p>
        </p:txBody>
      </p:sp>
    </p:spTree>
    <p:extLst>
      <p:ext uri="{BB962C8B-B14F-4D97-AF65-F5344CB8AC3E}">
        <p14:creationId xmlns:p14="http://schemas.microsoft.com/office/powerpoint/2010/main" val="34988051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sagar@Learnbay.co" TargetMode="External"/><Relationship Id="rId2" Type="http://schemas.openxmlformats.org/officeDocument/2006/relationships/hyperlink" Target="mailto:ashishsom@learnbay.c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4F1AB5-AE0F-4868-9B6E-F81775F3E09C}"/>
              </a:ext>
            </a:extLst>
          </p:cNvPr>
          <p:cNvSpPr/>
          <p:nvPr/>
        </p:nvSpPr>
        <p:spPr>
          <a:xfrm>
            <a:off x="2497394" y="1537418"/>
            <a:ext cx="7403689" cy="3293209"/>
          </a:xfrm>
          <a:prstGeom prst="rect">
            <a:avLst/>
          </a:prstGeom>
          <a:noFill/>
        </p:spPr>
        <p:txBody>
          <a:bodyPr wrap="square" lIns="91440" tIns="45720" rIns="91440" bIns="45720">
            <a:spAutoFit/>
          </a:bodyPr>
          <a:lstStyle/>
          <a:p>
            <a:pPr algn="ctr"/>
            <a:r>
              <a:rPr lang="en-US" sz="4800" dirty="0"/>
              <a:t>"Comprehensive Water Quality Assessment and Potability Prediction using Multi-parameter Analysis"</a:t>
            </a:r>
            <a:endParaRPr lang="en-US" sz="44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endParaRPr>
          </a:p>
          <a:p>
            <a:pPr algn="ctr"/>
            <a:r>
              <a:rPr lang="en-US" sz="16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Date:7-11</a:t>
            </a:r>
            <a:r>
              <a:rPr lang="en-US" sz="160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a:t>
            </a:r>
            <a:r>
              <a:rPr lang="en-US" sz="16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2023</a:t>
            </a:r>
          </a:p>
        </p:txBody>
      </p:sp>
    </p:spTree>
    <p:extLst>
      <p:ext uri="{BB962C8B-B14F-4D97-AF65-F5344CB8AC3E}">
        <p14:creationId xmlns:p14="http://schemas.microsoft.com/office/powerpoint/2010/main" val="109876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D56E9-BB9D-4819-A633-C357DD28CE05}"/>
              </a:ext>
            </a:extLst>
          </p:cNvPr>
          <p:cNvSpPr>
            <a:spLocks noGrp="1"/>
          </p:cNvSpPr>
          <p:nvPr>
            <p:ph idx="1"/>
          </p:nvPr>
        </p:nvSpPr>
        <p:spPr/>
        <p:txBody>
          <a:bodyPr>
            <a:normAutofit/>
          </a:bodyPr>
          <a:lstStyle/>
          <a:p>
            <a:pPr algn="ctr"/>
            <a:r>
              <a:rPr lang="en-US" sz="4000" b="1" dirty="0"/>
              <a:t>Objective:</a:t>
            </a:r>
            <a:r>
              <a:rPr lang="en-US" sz="4000" dirty="0"/>
              <a:t> The objective of this machine learning problem is to predict whether a given set of water quality parameters meets the potability criteria or not based on the provided features.</a:t>
            </a:r>
            <a:endParaRPr lang="en-IN" sz="6000" dirty="0"/>
          </a:p>
        </p:txBody>
      </p:sp>
      <p:sp>
        <p:nvSpPr>
          <p:cNvPr id="4" name="Rectangle 3">
            <a:extLst>
              <a:ext uri="{FF2B5EF4-FFF2-40B4-BE49-F238E27FC236}">
                <a16:creationId xmlns:a16="http://schemas.microsoft.com/office/drawing/2014/main" id="{4DA6B5BB-2568-4FC8-B074-A06BB43A8B07}"/>
              </a:ext>
            </a:extLst>
          </p:cNvPr>
          <p:cNvSpPr/>
          <p:nvPr/>
        </p:nvSpPr>
        <p:spPr>
          <a:xfrm>
            <a:off x="2530417" y="746710"/>
            <a:ext cx="749365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Problem Statement</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Tree>
    <p:extLst>
      <p:ext uri="{BB962C8B-B14F-4D97-AF65-F5344CB8AC3E}">
        <p14:creationId xmlns:p14="http://schemas.microsoft.com/office/powerpoint/2010/main" val="4183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3AB962-1090-4025-9E0D-8AF134FD2785}"/>
              </a:ext>
            </a:extLst>
          </p:cNvPr>
          <p:cNvSpPr txBox="1"/>
          <p:nvPr/>
        </p:nvSpPr>
        <p:spPr>
          <a:xfrm>
            <a:off x="1201843" y="413904"/>
            <a:ext cx="10510885" cy="707886"/>
          </a:xfrm>
          <a:prstGeom prst="rect">
            <a:avLst/>
          </a:prstGeom>
          <a:noFill/>
        </p:spPr>
        <p:txBody>
          <a:bodyPr wrap="square" rtlCol="0">
            <a:spAutoFit/>
          </a:bodyPr>
          <a:lstStyle/>
          <a:p>
            <a:pPr algn="ctr"/>
            <a:r>
              <a:rPr lang="en-GB" sz="4000" b="1" dirty="0"/>
              <a:t>Data Dictionary</a:t>
            </a:r>
            <a:endParaRPr lang="en-IN" sz="4000" b="1" dirty="0"/>
          </a:p>
        </p:txBody>
      </p:sp>
      <p:sp>
        <p:nvSpPr>
          <p:cNvPr id="4" name="Content Placeholder 3">
            <a:extLst>
              <a:ext uri="{FF2B5EF4-FFF2-40B4-BE49-F238E27FC236}">
                <a16:creationId xmlns:a16="http://schemas.microsoft.com/office/drawing/2014/main" id="{6A8BB361-76AF-4B7F-A07D-E80AD46284CA}"/>
              </a:ext>
            </a:extLst>
          </p:cNvPr>
          <p:cNvSpPr>
            <a:spLocks noGrp="1"/>
          </p:cNvSpPr>
          <p:nvPr>
            <p:ph idx="1"/>
          </p:nvPr>
        </p:nvSpPr>
        <p:spPr>
          <a:xfrm>
            <a:off x="1295400" y="1121789"/>
            <a:ext cx="9979057" cy="4958499"/>
          </a:xfrm>
        </p:spPr>
        <p:txBody>
          <a:bodyPr>
            <a:normAutofit fontScale="47500" lnSpcReduction="20000"/>
          </a:bodyPr>
          <a:lstStyle/>
          <a:p>
            <a:r>
              <a:rPr lang="en-US" sz="5000" b="1" dirty="0"/>
              <a:t>pH</a:t>
            </a:r>
            <a:r>
              <a:rPr lang="en-US" sz="5000" dirty="0"/>
              <a:t> - Represents the pH level of the water.</a:t>
            </a:r>
          </a:p>
          <a:p>
            <a:pPr lvl="1"/>
            <a:r>
              <a:rPr lang="en-US" sz="5000" dirty="0"/>
              <a:t>Unit: pH (dimensionless)</a:t>
            </a:r>
          </a:p>
          <a:p>
            <a:r>
              <a:rPr lang="en-US" sz="5000" b="1" dirty="0"/>
              <a:t>Hardness</a:t>
            </a:r>
            <a:r>
              <a:rPr lang="en-US" sz="5000" dirty="0"/>
              <a:t> - Indicates the concentration of minerals, primarily calcium and magnesium, in the water.</a:t>
            </a:r>
          </a:p>
          <a:p>
            <a:pPr lvl="1"/>
            <a:r>
              <a:rPr lang="en-US" sz="5000" dirty="0"/>
              <a:t>Unit: mg/L (milligrams per liter)</a:t>
            </a:r>
          </a:p>
          <a:p>
            <a:r>
              <a:rPr lang="en-US" sz="5000" b="1" dirty="0"/>
              <a:t>Solids</a:t>
            </a:r>
            <a:r>
              <a:rPr lang="en-US" sz="5000" dirty="0"/>
              <a:t> - Refers to the total dissolved solids in the water, which includes minerals, salts, and organic matter.</a:t>
            </a:r>
          </a:p>
          <a:p>
            <a:pPr lvl="1"/>
            <a:r>
              <a:rPr lang="en-US" sz="5000" dirty="0"/>
              <a:t>Unit: ppm (parts per million)</a:t>
            </a:r>
          </a:p>
          <a:p>
            <a:r>
              <a:rPr lang="en-US" sz="5000" b="1" dirty="0"/>
              <a:t>Chloramines</a:t>
            </a:r>
            <a:r>
              <a:rPr lang="en-US" sz="5000" dirty="0"/>
              <a:t> - Represents the concentration of chloramines, which are disinfection byproducts formed when chlorine is used for water treatment.</a:t>
            </a:r>
          </a:p>
          <a:p>
            <a:pPr lvl="1"/>
            <a:r>
              <a:rPr lang="en-US" sz="5000" dirty="0"/>
              <a:t>Unit: ppm (parts per million)</a:t>
            </a:r>
          </a:p>
          <a:p>
            <a:endParaRPr lang="en-IN" dirty="0"/>
          </a:p>
        </p:txBody>
      </p:sp>
    </p:spTree>
    <p:extLst>
      <p:ext uri="{BB962C8B-B14F-4D97-AF65-F5344CB8AC3E}">
        <p14:creationId xmlns:p14="http://schemas.microsoft.com/office/powerpoint/2010/main" val="262135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6A0E2-A1E8-476F-BFEF-8397FE50C25F}"/>
              </a:ext>
            </a:extLst>
          </p:cNvPr>
          <p:cNvSpPr>
            <a:spLocks noGrp="1"/>
          </p:cNvSpPr>
          <p:nvPr>
            <p:ph idx="1"/>
          </p:nvPr>
        </p:nvSpPr>
        <p:spPr>
          <a:xfrm>
            <a:off x="1078585" y="794119"/>
            <a:ext cx="10261860" cy="5286170"/>
          </a:xfrm>
        </p:spPr>
        <p:txBody>
          <a:bodyPr>
            <a:normAutofit fontScale="25000" lnSpcReduction="20000"/>
          </a:bodyPr>
          <a:lstStyle/>
          <a:p>
            <a:r>
              <a:rPr lang="en-US" sz="7000" b="1" dirty="0"/>
              <a:t>Sulfate</a:t>
            </a:r>
            <a:r>
              <a:rPr lang="en-US" sz="7000" dirty="0"/>
              <a:t> - Indicates the concentration of sulfate ions in the water.</a:t>
            </a:r>
          </a:p>
          <a:p>
            <a:pPr lvl="1"/>
            <a:r>
              <a:rPr lang="en-US" sz="7000" dirty="0"/>
              <a:t>Unit: mg/L (milligrams per liter)</a:t>
            </a:r>
          </a:p>
          <a:p>
            <a:r>
              <a:rPr lang="en-US" sz="7000" b="1" dirty="0"/>
              <a:t>Conductivity</a:t>
            </a:r>
            <a:r>
              <a:rPr lang="en-US" sz="7000" dirty="0"/>
              <a:t> - Reflects the water's ability to conduct an electrical current, which is influenced by dissolved ions.</a:t>
            </a:r>
          </a:p>
          <a:p>
            <a:pPr lvl="1"/>
            <a:r>
              <a:rPr lang="en-US" sz="7000" dirty="0"/>
              <a:t>Unit: µS/cm (micro Siemens per centimeter)</a:t>
            </a:r>
          </a:p>
          <a:p>
            <a:r>
              <a:rPr lang="en-US" sz="7000" b="1" dirty="0"/>
              <a:t>Organic carbon</a:t>
            </a:r>
            <a:r>
              <a:rPr lang="en-US" sz="7000" dirty="0"/>
              <a:t> - Indicates the concentration of organic carbon compounds in the water.</a:t>
            </a:r>
          </a:p>
          <a:p>
            <a:pPr lvl="1"/>
            <a:r>
              <a:rPr lang="en-US" sz="7000" dirty="0"/>
              <a:t>Unit: ppm (parts per million)</a:t>
            </a:r>
          </a:p>
          <a:p>
            <a:r>
              <a:rPr lang="en-US" sz="7000" b="1" dirty="0"/>
              <a:t>Trihalomethanes</a:t>
            </a:r>
            <a:r>
              <a:rPr lang="en-US" sz="7000" dirty="0"/>
              <a:t> - Represents the concentration of trihalomethanes, which are disinfection byproducts formed during water treatment.</a:t>
            </a:r>
          </a:p>
          <a:p>
            <a:pPr lvl="1"/>
            <a:r>
              <a:rPr lang="en-US" sz="7000" dirty="0"/>
              <a:t>Unit: µg/L (micrograms per liter)</a:t>
            </a:r>
          </a:p>
          <a:p>
            <a:r>
              <a:rPr lang="en-US" sz="7000" b="1" dirty="0"/>
              <a:t>Turbidity</a:t>
            </a:r>
            <a:r>
              <a:rPr lang="en-US" sz="7000" dirty="0"/>
              <a:t> - Refers to the cloudiness or haziness of a fluid caused by large numbers of individual particles.</a:t>
            </a:r>
          </a:p>
          <a:p>
            <a:pPr lvl="1"/>
            <a:r>
              <a:rPr lang="en-US" sz="7000" dirty="0"/>
              <a:t>Unit: NTU (Nephelometric Turbidity Units)</a:t>
            </a:r>
          </a:p>
          <a:p>
            <a:r>
              <a:rPr lang="en-US" sz="7000" b="1" dirty="0"/>
              <a:t>Potability</a:t>
            </a:r>
            <a:r>
              <a:rPr lang="en-US" sz="7000" dirty="0"/>
              <a:t> (Target Variable) - Indicates whether the water is considered safe for drinking or not.</a:t>
            </a:r>
          </a:p>
          <a:p>
            <a:pPr lvl="1"/>
            <a:r>
              <a:rPr lang="en-US" sz="7000" dirty="0"/>
              <a:t>Values: 0 (Not Potable), 1 (Potable)</a:t>
            </a:r>
          </a:p>
          <a:p>
            <a:endParaRPr lang="en-IN" dirty="0"/>
          </a:p>
        </p:txBody>
      </p:sp>
    </p:spTree>
    <p:extLst>
      <p:ext uri="{BB962C8B-B14F-4D97-AF65-F5344CB8AC3E}">
        <p14:creationId xmlns:p14="http://schemas.microsoft.com/office/powerpoint/2010/main" val="137453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75422-E998-453D-815B-45667402FB11}"/>
              </a:ext>
            </a:extLst>
          </p:cNvPr>
          <p:cNvSpPr>
            <a:spLocks noGrp="1"/>
          </p:cNvSpPr>
          <p:nvPr>
            <p:ph idx="1"/>
          </p:nvPr>
        </p:nvSpPr>
        <p:spPr/>
        <p:txBody>
          <a:bodyPr/>
          <a:lstStyle/>
          <a:p>
            <a:r>
              <a:rPr lang="en-GB" dirty="0" err="1">
                <a:latin typeface="Arial Black" panose="020B0A04020102020204" pitchFamily="34" charset="0"/>
              </a:rPr>
              <a:t>No_of_columns</a:t>
            </a:r>
            <a:r>
              <a:rPr lang="en-GB" dirty="0">
                <a:latin typeface="Arial Black" panose="020B0A04020102020204" pitchFamily="34" charset="0"/>
              </a:rPr>
              <a:t> – 10 Nos</a:t>
            </a:r>
          </a:p>
          <a:p>
            <a:endParaRPr lang="en-GB" dirty="0">
              <a:latin typeface="Arial Black" panose="020B0A04020102020204" pitchFamily="34" charset="0"/>
            </a:endParaRPr>
          </a:p>
          <a:p>
            <a:r>
              <a:rPr lang="en-GB" dirty="0" err="1">
                <a:latin typeface="Arial Black" panose="020B0A04020102020204" pitchFamily="34" charset="0"/>
              </a:rPr>
              <a:t>No_of_Rows</a:t>
            </a:r>
            <a:r>
              <a:rPr lang="en-GB" dirty="0">
                <a:latin typeface="Arial Black" panose="020B0A04020102020204" pitchFamily="34" charset="0"/>
              </a:rPr>
              <a:t> – 3277 Nos</a:t>
            </a:r>
            <a:endParaRPr lang="en-IN" dirty="0">
              <a:latin typeface="Arial Black" panose="020B0A04020102020204" pitchFamily="34" charset="0"/>
            </a:endParaRPr>
          </a:p>
        </p:txBody>
      </p:sp>
      <p:sp>
        <p:nvSpPr>
          <p:cNvPr id="4" name="Rectangle 3">
            <a:extLst>
              <a:ext uri="{FF2B5EF4-FFF2-40B4-BE49-F238E27FC236}">
                <a16:creationId xmlns:a16="http://schemas.microsoft.com/office/drawing/2014/main" id="{B9607A68-E599-4CAD-B38C-37E7A7139B19}"/>
              </a:ext>
            </a:extLst>
          </p:cNvPr>
          <p:cNvSpPr/>
          <p:nvPr/>
        </p:nvSpPr>
        <p:spPr>
          <a:xfrm>
            <a:off x="3533226" y="520467"/>
            <a:ext cx="578543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Structure</a:t>
            </a:r>
          </a:p>
        </p:txBody>
      </p:sp>
    </p:spTree>
    <p:extLst>
      <p:ext uri="{BB962C8B-B14F-4D97-AF65-F5344CB8AC3E}">
        <p14:creationId xmlns:p14="http://schemas.microsoft.com/office/powerpoint/2010/main" val="260585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09CB3A3-B560-4C3F-BBE9-46B63C9069F4}"/>
              </a:ext>
            </a:extLst>
          </p:cNvPr>
          <p:cNvGraphicFramePr>
            <a:graphicFrameLocks noGrp="1"/>
          </p:cNvGraphicFramePr>
          <p:nvPr>
            <p:ph idx="1"/>
            <p:extLst>
              <p:ext uri="{D42A27DB-BD31-4B8C-83A1-F6EECF244321}">
                <p14:modId xmlns:p14="http://schemas.microsoft.com/office/powerpoint/2010/main" val="3806164007"/>
              </p:ext>
            </p:extLst>
          </p:nvPr>
        </p:nvGraphicFramePr>
        <p:xfrm>
          <a:off x="0" y="0"/>
          <a:ext cx="12192002" cy="6782590"/>
        </p:xfrm>
        <a:graphic>
          <a:graphicData uri="http://schemas.openxmlformats.org/drawingml/2006/table">
            <a:tbl>
              <a:tblPr/>
              <a:tblGrid>
                <a:gridCol w="855579">
                  <a:extLst>
                    <a:ext uri="{9D8B030D-6E8A-4147-A177-3AD203B41FA5}">
                      <a16:colId xmlns:a16="http://schemas.microsoft.com/office/drawing/2014/main" val="4150256090"/>
                    </a:ext>
                  </a:extLst>
                </a:gridCol>
                <a:gridCol w="1158597">
                  <a:extLst>
                    <a:ext uri="{9D8B030D-6E8A-4147-A177-3AD203B41FA5}">
                      <a16:colId xmlns:a16="http://schemas.microsoft.com/office/drawing/2014/main" val="249255143"/>
                    </a:ext>
                  </a:extLst>
                </a:gridCol>
                <a:gridCol w="1158597">
                  <a:extLst>
                    <a:ext uri="{9D8B030D-6E8A-4147-A177-3AD203B41FA5}">
                      <a16:colId xmlns:a16="http://schemas.microsoft.com/office/drawing/2014/main" val="3853497914"/>
                    </a:ext>
                  </a:extLst>
                </a:gridCol>
                <a:gridCol w="1158597">
                  <a:extLst>
                    <a:ext uri="{9D8B030D-6E8A-4147-A177-3AD203B41FA5}">
                      <a16:colId xmlns:a16="http://schemas.microsoft.com/office/drawing/2014/main" val="3152700419"/>
                    </a:ext>
                  </a:extLst>
                </a:gridCol>
                <a:gridCol w="980351">
                  <a:extLst>
                    <a:ext uri="{9D8B030D-6E8A-4147-A177-3AD203B41FA5}">
                      <a16:colId xmlns:a16="http://schemas.microsoft.com/office/drawing/2014/main" val="740063737"/>
                    </a:ext>
                  </a:extLst>
                </a:gridCol>
                <a:gridCol w="1461613">
                  <a:extLst>
                    <a:ext uri="{9D8B030D-6E8A-4147-A177-3AD203B41FA5}">
                      <a16:colId xmlns:a16="http://schemas.microsoft.com/office/drawing/2014/main" val="1399759564"/>
                    </a:ext>
                  </a:extLst>
                </a:gridCol>
                <a:gridCol w="1586386">
                  <a:extLst>
                    <a:ext uri="{9D8B030D-6E8A-4147-A177-3AD203B41FA5}">
                      <a16:colId xmlns:a16="http://schemas.microsoft.com/office/drawing/2014/main" val="2925408096"/>
                    </a:ext>
                  </a:extLst>
                </a:gridCol>
                <a:gridCol w="1425965">
                  <a:extLst>
                    <a:ext uri="{9D8B030D-6E8A-4147-A177-3AD203B41FA5}">
                      <a16:colId xmlns:a16="http://schemas.microsoft.com/office/drawing/2014/main" val="916461836"/>
                    </a:ext>
                  </a:extLst>
                </a:gridCol>
                <a:gridCol w="1158597">
                  <a:extLst>
                    <a:ext uri="{9D8B030D-6E8A-4147-A177-3AD203B41FA5}">
                      <a16:colId xmlns:a16="http://schemas.microsoft.com/office/drawing/2014/main" val="1598684295"/>
                    </a:ext>
                  </a:extLst>
                </a:gridCol>
                <a:gridCol w="1247720">
                  <a:extLst>
                    <a:ext uri="{9D8B030D-6E8A-4147-A177-3AD203B41FA5}">
                      <a16:colId xmlns:a16="http://schemas.microsoft.com/office/drawing/2014/main" val="3892829339"/>
                    </a:ext>
                  </a:extLst>
                </a:gridCol>
              </a:tblGrid>
              <a:tr h="606056">
                <a:tc>
                  <a:txBody>
                    <a:bodyPr/>
                    <a:lstStyle/>
                    <a:p>
                      <a:pPr algn="ctr" fontAlgn="b"/>
                      <a:r>
                        <a:rPr lang="en-IN" sz="1400" b="1" i="0" u="none" strike="noStrike" dirty="0" err="1">
                          <a:solidFill>
                            <a:srgbClr val="FFFFFF"/>
                          </a:solidFill>
                          <a:effectLst/>
                          <a:latin typeface="Calibri" panose="020F0502020204030204" pitchFamily="34" charset="0"/>
                        </a:rPr>
                        <a:t>ph</a:t>
                      </a:r>
                      <a:endParaRPr lang="en-IN" sz="1400" b="1" i="0" u="none" strike="noStrike" dirty="0">
                        <a:solidFill>
                          <a:srgbClr val="FFFFFF"/>
                        </a:solidFill>
                        <a:effectLst/>
                        <a:latin typeface="Calibri" panose="020F0502020204030204" pitchFamily="34" charset="0"/>
                      </a:endParaRP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Hardness</a:t>
                      </a: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Solids</a:t>
                      </a: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Chloramines</a:t>
                      </a: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Sulfate</a:t>
                      </a: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Conductivity</a:t>
                      </a: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Organic_carbon</a:t>
                      </a: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Trihalomethanes</a:t>
                      </a: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Calibri" panose="020F0502020204030204" pitchFamily="34" charset="0"/>
                        </a:rPr>
                        <a:t>Turbidity</a:t>
                      </a: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Calibri" panose="020F0502020204030204" pitchFamily="34" charset="0"/>
                        </a:rPr>
                        <a:t>Potability</a:t>
                      </a:r>
                    </a:p>
                  </a:txBody>
                  <a:tcPr marL="6623" marR="6623" marT="6623" marB="0" anchor="b">
                    <a:lnL>
                      <a:noFill/>
                    </a:lnL>
                    <a:lnR>
                      <a:noFill/>
                    </a:lnR>
                    <a:lnT>
                      <a:noFill/>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416851370"/>
                  </a:ext>
                </a:extLst>
              </a:tr>
              <a:tr h="309471">
                <a:tc>
                  <a:txBody>
                    <a:bodyPr/>
                    <a:lstStyle/>
                    <a:p>
                      <a:pPr algn="ctr" fontAlgn="b"/>
                      <a:r>
                        <a:rPr lang="en-IN" sz="1400" b="0" i="0" u="none" strike="noStrike">
                          <a:solidFill>
                            <a:srgbClr val="000000"/>
                          </a:solidFill>
                          <a:effectLst/>
                          <a:latin typeface="Calibri" panose="020F0502020204030204" pitchFamily="34" charset="0"/>
                        </a:rPr>
                        <a:t> </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204.8904555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20791.31898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7.300211873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368.51644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564.3086542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10.37978308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86.99097046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2.963135381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5476308"/>
                  </a:ext>
                </a:extLst>
              </a:tr>
              <a:tr h="309471">
                <a:tc>
                  <a:txBody>
                    <a:bodyPr/>
                    <a:lstStyle/>
                    <a:p>
                      <a:pPr algn="ctr" fontAlgn="b"/>
                      <a:r>
                        <a:rPr lang="en-IN" sz="1400" b="0" i="0" u="none" strike="noStrike">
                          <a:solidFill>
                            <a:srgbClr val="000000"/>
                          </a:solidFill>
                          <a:effectLst/>
                          <a:latin typeface="Calibri" panose="020F0502020204030204" pitchFamily="34" charset="0"/>
                        </a:rPr>
                        <a:t>3.71608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129.4229205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18630.05786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6.635245884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 </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592.8853591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15.18001312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56.32907628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4.500656275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51209509"/>
                  </a:ext>
                </a:extLst>
              </a:tr>
              <a:tr h="309471">
                <a:tc>
                  <a:txBody>
                    <a:bodyPr/>
                    <a:lstStyle/>
                    <a:p>
                      <a:pPr algn="ctr" fontAlgn="b"/>
                      <a:r>
                        <a:rPr lang="en-IN" sz="1400" b="0" i="0" u="none" strike="noStrike">
                          <a:solidFill>
                            <a:srgbClr val="000000"/>
                          </a:solidFill>
                          <a:effectLst/>
                          <a:latin typeface="Calibri" panose="020F0502020204030204" pitchFamily="34" charset="0"/>
                        </a:rPr>
                        <a:t>8.099124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224.2362594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19909.54173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9.275883603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 </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418.6062131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16.86863693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66.42009251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3.05593375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63319278"/>
                  </a:ext>
                </a:extLst>
              </a:tr>
              <a:tr h="309471">
                <a:tc>
                  <a:txBody>
                    <a:bodyPr/>
                    <a:lstStyle/>
                    <a:p>
                      <a:pPr algn="ctr" fontAlgn="b"/>
                      <a:r>
                        <a:rPr lang="en-IN" sz="1400" b="0" i="0" u="none" strike="noStrike">
                          <a:solidFill>
                            <a:srgbClr val="000000"/>
                          </a:solidFill>
                          <a:effectLst/>
                          <a:latin typeface="Calibri" panose="020F0502020204030204" pitchFamily="34" charset="0"/>
                        </a:rPr>
                        <a:t>8.316766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214.3733941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22018.41744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8.059332377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356.88614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363.2665162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18.4365245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100.3416744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4.628770537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46538063"/>
                  </a:ext>
                </a:extLst>
              </a:tr>
              <a:tr h="309471">
                <a:tc>
                  <a:txBody>
                    <a:bodyPr/>
                    <a:lstStyle/>
                    <a:p>
                      <a:pPr algn="ctr" fontAlgn="b"/>
                      <a:r>
                        <a:rPr lang="en-IN" sz="1400" b="0" i="0" u="none" strike="noStrike">
                          <a:solidFill>
                            <a:srgbClr val="000000"/>
                          </a:solidFill>
                          <a:effectLst/>
                          <a:latin typeface="Calibri" panose="020F0502020204030204" pitchFamily="34" charset="0"/>
                        </a:rPr>
                        <a:t>9.092223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181.1015092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17978.98634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6.546599974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310.13574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398.4108134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11.55827944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31.99799273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4.075075425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93035751"/>
                  </a:ext>
                </a:extLst>
              </a:tr>
              <a:tr h="309471">
                <a:tc>
                  <a:txBody>
                    <a:bodyPr/>
                    <a:lstStyle/>
                    <a:p>
                      <a:pPr algn="ctr" fontAlgn="b"/>
                      <a:r>
                        <a:rPr lang="en-IN" sz="1400" b="0" i="0" u="none" strike="noStrike">
                          <a:solidFill>
                            <a:srgbClr val="000000"/>
                          </a:solidFill>
                          <a:effectLst/>
                          <a:latin typeface="Calibri" panose="020F0502020204030204" pitchFamily="34" charset="0"/>
                        </a:rPr>
                        <a:t>5.584087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188.3133238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28748.68774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7.544868789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326.67836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280.4679159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8.39973464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54.91786184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2.559708228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35677910"/>
                  </a:ext>
                </a:extLst>
              </a:tr>
              <a:tr h="309471">
                <a:tc>
                  <a:txBody>
                    <a:bodyPr/>
                    <a:lstStyle/>
                    <a:p>
                      <a:pPr algn="ctr" fontAlgn="b"/>
                      <a:r>
                        <a:rPr lang="en-IN" sz="1400" b="0" i="0" u="none" strike="noStrike">
                          <a:solidFill>
                            <a:srgbClr val="000000"/>
                          </a:solidFill>
                          <a:effectLst/>
                          <a:latin typeface="Calibri" panose="020F0502020204030204" pitchFamily="34" charset="0"/>
                        </a:rPr>
                        <a:t>10.22386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248.0717353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28749.71654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7.513408466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393.6634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283.6516335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13.78969532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84.60355617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2.672988737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1628371"/>
                  </a:ext>
                </a:extLst>
              </a:tr>
              <a:tr h="309471">
                <a:tc>
                  <a:txBody>
                    <a:bodyPr/>
                    <a:lstStyle/>
                    <a:p>
                      <a:pPr algn="ctr" fontAlgn="b"/>
                      <a:r>
                        <a:rPr lang="en-IN" sz="1400" b="0" i="0" u="none" strike="noStrike">
                          <a:solidFill>
                            <a:srgbClr val="000000"/>
                          </a:solidFill>
                          <a:effectLst/>
                          <a:latin typeface="Calibri" panose="020F0502020204030204" pitchFamily="34" charset="0"/>
                        </a:rPr>
                        <a:t>8.635849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203.3615226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13672.09176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4.563008686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303.30977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474.6076449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12.3638167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62.79830896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4.401424715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92586345"/>
                  </a:ext>
                </a:extLst>
              </a:tr>
              <a:tr h="309471">
                <a:tc>
                  <a:txBody>
                    <a:bodyPr/>
                    <a:lstStyle/>
                    <a:p>
                      <a:pPr algn="ctr" fontAlgn="b"/>
                      <a:r>
                        <a:rPr lang="en-IN" sz="1400" b="0" i="0" u="none" strike="noStrike">
                          <a:solidFill>
                            <a:srgbClr val="000000"/>
                          </a:solidFill>
                          <a:effectLst/>
                          <a:latin typeface="Calibri" panose="020F0502020204030204" pitchFamily="34" charset="0"/>
                        </a:rPr>
                        <a:t> </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118.9885791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14285.58385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7.804173553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268.64694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389.3755659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12.70604897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53.92884577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3.595017181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54634928"/>
                  </a:ext>
                </a:extLst>
              </a:tr>
              <a:tr h="309471">
                <a:tc>
                  <a:txBody>
                    <a:bodyPr/>
                    <a:lstStyle/>
                    <a:p>
                      <a:pPr algn="ctr" fontAlgn="b"/>
                      <a:r>
                        <a:rPr lang="en-IN" sz="1400" b="0" i="0" u="none" strike="noStrike">
                          <a:solidFill>
                            <a:srgbClr val="000000"/>
                          </a:solidFill>
                          <a:effectLst/>
                          <a:latin typeface="Calibri" panose="020F0502020204030204" pitchFamily="34" charset="0"/>
                        </a:rPr>
                        <a:t>11.18028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227.2314692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25484.50849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9.077200017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404.04163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563.8854815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17.92780641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71.97660103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4.370561937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33401023"/>
                  </a:ext>
                </a:extLst>
              </a:tr>
              <a:tr h="309471">
                <a:tc>
                  <a:txBody>
                    <a:bodyPr/>
                    <a:lstStyle/>
                    <a:p>
                      <a:pPr algn="ctr" fontAlgn="b"/>
                      <a:r>
                        <a:rPr lang="en-IN" sz="1400" b="0" i="0" u="none" strike="noStrike">
                          <a:solidFill>
                            <a:srgbClr val="000000"/>
                          </a:solidFill>
                          <a:effectLst/>
                          <a:latin typeface="Calibri" panose="020F0502020204030204" pitchFamily="34" charset="0"/>
                        </a:rPr>
                        <a:t>7.36064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165.5207973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32452.61441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7.550700907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326.62435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425.3834195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15.58681044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78.74001566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3.662291783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44234827"/>
                  </a:ext>
                </a:extLst>
              </a:tr>
              <a:tr h="606056">
                <a:tc>
                  <a:txBody>
                    <a:bodyPr/>
                    <a:lstStyle/>
                    <a:p>
                      <a:pPr algn="ctr" fontAlgn="b"/>
                      <a:r>
                        <a:rPr lang="en-IN" sz="1400" b="0" i="0" u="none" strike="noStrike" dirty="0">
                          <a:solidFill>
                            <a:srgbClr val="000000"/>
                          </a:solidFill>
                          <a:effectLst/>
                          <a:latin typeface="Calibri" panose="020F0502020204030204" pitchFamily="34" charset="0"/>
                        </a:rPr>
                        <a:t>7.974522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218.6933005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18767.656--18134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8.110384501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 </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364.0982305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14.5257457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76.48591118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4.011718108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43449380"/>
                  </a:ext>
                </a:extLst>
              </a:tr>
              <a:tr h="309471">
                <a:tc>
                  <a:txBody>
                    <a:bodyPr/>
                    <a:lstStyle/>
                    <a:p>
                      <a:pPr algn="ctr" fontAlgn="b"/>
                      <a:r>
                        <a:rPr lang="en-IN" sz="1400" b="0" i="0" u="none" strike="noStrike">
                          <a:solidFill>
                            <a:srgbClr val="000000"/>
                          </a:solidFill>
                          <a:effectLst/>
                          <a:latin typeface="Calibri" panose="020F0502020204030204" pitchFamily="34" charset="0"/>
                        </a:rPr>
                        <a:t>7.119824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156.7049933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18730.81365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3.606036091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282.34405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347.7150273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15.92953591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79.50077834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3.445756223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88343624"/>
                  </a:ext>
                </a:extLst>
              </a:tr>
              <a:tr h="309471">
                <a:tc>
                  <a:txBody>
                    <a:bodyPr/>
                    <a:lstStyle/>
                    <a:p>
                      <a:pPr algn="ctr" fontAlgn="b"/>
                      <a:r>
                        <a:rPr lang="en-IN" sz="1400" b="0" i="0" u="none" strike="noStrike">
                          <a:solidFill>
                            <a:srgbClr val="000000"/>
                          </a:solidFill>
                          <a:effectLst/>
                          <a:latin typeface="Calibri" panose="020F0502020204030204" pitchFamily="34" charset="0"/>
                        </a:rPr>
                        <a:t> </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150.1749234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27331.36196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6.838223471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299.41578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379.7618348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19.37080718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76.50999553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4.413974183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15671549"/>
                  </a:ext>
                </a:extLst>
              </a:tr>
              <a:tr h="309471">
                <a:tc>
                  <a:txBody>
                    <a:bodyPr/>
                    <a:lstStyle/>
                    <a:p>
                      <a:pPr algn="ctr" fontAlgn="b"/>
                      <a:r>
                        <a:rPr lang="en-IN" sz="1400" b="0" i="0" u="none" strike="noStrike">
                          <a:solidFill>
                            <a:srgbClr val="000000"/>
                          </a:solidFill>
                          <a:effectLst/>
                          <a:latin typeface="Calibri" panose="020F0502020204030204" pitchFamily="34" charset="0"/>
                        </a:rPr>
                        <a:t>7.496232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205.3449822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28388.00489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5.072557774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 </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444.6453523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13.2283111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70.30021265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4.777382337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84725309"/>
                  </a:ext>
                </a:extLst>
              </a:tr>
              <a:tr h="309471">
                <a:tc>
                  <a:txBody>
                    <a:bodyPr/>
                    <a:lstStyle/>
                    <a:p>
                      <a:pPr algn="ctr" fontAlgn="b"/>
                      <a:r>
                        <a:rPr lang="en-IN" sz="1400" b="0" i="0" u="none" strike="noStrike">
                          <a:solidFill>
                            <a:srgbClr val="000000"/>
                          </a:solidFill>
                          <a:effectLst/>
                          <a:latin typeface="Calibri" panose="020F0502020204030204" pitchFamily="34" charset="0"/>
                        </a:rPr>
                        <a:t>6.347272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186.7328807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41065.23476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9.629596276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364.48769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516.7432819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11.53978119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75.07161729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4.376348291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51541568"/>
                  </a:ext>
                </a:extLst>
              </a:tr>
              <a:tr h="309471">
                <a:tc>
                  <a:txBody>
                    <a:bodyPr/>
                    <a:lstStyle/>
                    <a:p>
                      <a:pPr algn="ctr" fontAlgn="b"/>
                      <a:r>
                        <a:rPr lang="en-IN" sz="1400" b="0" i="0" u="none" strike="noStrike">
                          <a:solidFill>
                            <a:srgbClr val="000000"/>
                          </a:solidFill>
                          <a:effectLst/>
                          <a:latin typeface="Calibri" panose="020F0502020204030204" pitchFamily="34" charset="0"/>
                        </a:rPr>
                        <a:t>7.051786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211.0494061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30980.60079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10.09479601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 </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315.1412672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20.39702184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56.65160379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4.268428858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19017232"/>
                  </a:ext>
                </a:extLst>
              </a:tr>
              <a:tr h="309471">
                <a:tc>
                  <a:txBody>
                    <a:bodyPr/>
                    <a:lstStyle/>
                    <a:p>
                      <a:pPr algn="ctr" fontAlgn="b"/>
                      <a:r>
                        <a:rPr lang="en-IN" sz="1400" b="0" i="0" u="none" strike="noStrike">
                          <a:solidFill>
                            <a:srgbClr val="000000"/>
                          </a:solidFill>
                          <a:effectLst/>
                          <a:latin typeface="Calibri" panose="020F0502020204030204" pitchFamily="34" charset="0"/>
                        </a:rPr>
                        <a:t>9.18156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273.8138067</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24041.32628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6.904989726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398.35052</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477.9746419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13.38734078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71.45736221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4.503660796</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19914385"/>
                  </a:ext>
                </a:extLst>
              </a:tr>
              <a:tr h="309471">
                <a:tc>
                  <a:txBody>
                    <a:bodyPr/>
                    <a:lstStyle/>
                    <a:p>
                      <a:pPr algn="ctr" fontAlgn="b"/>
                      <a:r>
                        <a:rPr lang="en-IN" sz="1400" b="0" i="0" u="none" strike="noStrike">
                          <a:solidFill>
                            <a:srgbClr val="000000"/>
                          </a:solidFill>
                          <a:effectLst/>
                          <a:latin typeface="Calibri" panose="020F0502020204030204" pitchFamily="34" charset="0"/>
                        </a:rPr>
                        <a:t>8.975464</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279.3571668</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19460.39813</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6.204320859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 </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431.44399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12.88875905</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63.8212371</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2.43608559</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623" marR="6623" marT="66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56177086"/>
                  </a:ext>
                </a:extLst>
              </a:tr>
            </a:tbl>
          </a:graphicData>
        </a:graphic>
      </p:graphicFrame>
    </p:spTree>
    <p:extLst>
      <p:ext uri="{BB962C8B-B14F-4D97-AF65-F5344CB8AC3E}">
        <p14:creationId xmlns:p14="http://schemas.microsoft.com/office/powerpoint/2010/main" val="95783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7F69AD-48C9-49D8-BB69-79A4B81B568C}"/>
              </a:ext>
            </a:extLst>
          </p:cNvPr>
          <p:cNvSpPr>
            <a:spLocks noGrp="1"/>
          </p:cNvSpPr>
          <p:nvPr>
            <p:ph type="title"/>
          </p:nvPr>
        </p:nvSpPr>
        <p:spPr>
          <a:xfrm>
            <a:off x="3837793" y="646858"/>
            <a:ext cx="4785862" cy="840230"/>
          </a:xfrm>
          <a:prstGeom prst="rect">
            <a:avLst/>
          </a:prstGeom>
          <a:noFill/>
        </p:spPr>
        <p:txBody>
          <a:bodyPr wrap="none" lIns="91440" tIns="45720" rIns="91440" bIns="45720">
            <a:spAutoFit/>
          </a:bodyPr>
          <a:lstStyle/>
          <a:p>
            <a:pPr algn="ctr"/>
            <a:r>
              <a:rPr lang="en-US" sz="5400" cap="none"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Instructions</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E4D02A31-33C1-43FC-BAD6-AC4E642E6DBA}"/>
              </a:ext>
            </a:extLst>
          </p:cNvPr>
          <p:cNvSpPr>
            <a:spLocks noGrp="1"/>
          </p:cNvSpPr>
          <p:nvPr>
            <p:ph idx="1"/>
          </p:nvPr>
        </p:nvSpPr>
        <p:spPr>
          <a:xfrm>
            <a:off x="1366888" y="1329179"/>
            <a:ext cx="9973558" cy="4797121"/>
          </a:xfrm>
        </p:spPr>
        <p:txBody>
          <a:bodyPr>
            <a:normAutofit fontScale="92500" lnSpcReduction="10000"/>
          </a:bodyPr>
          <a:lstStyle/>
          <a:p>
            <a:r>
              <a:rPr lang="en-GB" dirty="0"/>
              <a:t>The dataset will be given through a drive link mentioned in the project group batch on your Learnbay app</a:t>
            </a:r>
          </a:p>
          <a:p>
            <a:r>
              <a:rPr lang="en-GB" dirty="0"/>
              <a:t>You have to submit the project with a Ppt presentation by Wednesday 15</a:t>
            </a:r>
            <a:r>
              <a:rPr lang="en-GB" baseline="30000" dirty="0"/>
              <a:t>th</a:t>
            </a:r>
            <a:r>
              <a:rPr lang="en-GB" dirty="0"/>
              <a:t> November 2023 by EOD.</a:t>
            </a:r>
          </a:p>
          <a:p>
            <a:r>
              <a:rPr lang="en-GB" dirty="0"/>
              <a:t>Kindly submit your ‘</a:t>
            </a:r>
            <a:r>
              <a:rPr lang="en-GB" dirty="0" err="1"/>
              <a:t>XYZ.ipynb</a:t>
            </a:r>
            <a:r>
              <a:rPr lang="en-GB" dirty="0"/>
              <a:t>’ file and ‘XYZ.ppt’ to </a:t>
            </a:r>
            <a:r>
              <a:rPr lang="en-GB" dirty="0">
                <a:solidFill>
                  <a:srgbClr val="FF0000"/>
                </a:solidFill>
              </a:rPr>
              <a:t>sagar</a:t>
            </a:r>
            <a:r>
              <a:rPr lang="en-GB" dirty="0">
                <a:solidFill>
                  <a:srgbClr val="FF0000"/>
                </a:solidFill>
                <a:hlinkClick r:id="rId2">
                  <a:extLst>
                    <a:ext uri="{A12FA001-AC4F-418D-AE19-62706E023703}">
                      <ahyp:hlinkClr xmlns:ahyp="http://schemas.microsoft.com/office/drawing/2018/hyperlinkcolor" val="tx"/>
                    </a:ext>
                  </a:extLst>
                </a:hlinkClick>
              </a:rPr>
              <a:t>@learnbay.co</a:t>
            </a:r>
            <a:r>
              <a:rPr lang="en-GB" dirty="0">
                <a:solidFill>
                  <a:srgbClr val="FF0000"/>
                </a:solidFill>
              </a:rPr>
              <a:t> </a:t>
            </a:r>
            <a:r>
              <a:rPr lang="en-GB" dirty="0"/>
              <a:t>within the timeframe, submission of the project after the due date will be considered disqualified. Late submission will be considered with a valid reason.</a:t>
            </a:r>
          </a:p>
          <a:p>
            <a:r>
              <a:rPr lang="en-GB" dirty="0"/>
              <a:t>After submission of the project you’ll get a link to book a time for the project presentation.</a:t>
            </a:r>
          </a:p>
          <a:p>
            <a:r>
              <a:rPr lang="en-GB" dirty="0"/>
              <a:t>If you missed your date of presentation, you will get the chance to present this current project in the next project slot.</a:t>
            </a:r>
          </a:p>
          <a:p>
            <a:r>
              <a:rPr lang="en-GB" dirty="0"/>
              <a:t>For any data description query kindly email me at </a:t>
            </a:r>
            <a:r>
              <a:rPr lang="en-GB" dirty="0">
                <a:solidFill>
                  <a:srgbClr val="FF0000"/>
                </a:solidFill>
                <a:hlinkClick r:id="rId3">
                  <a:extLst>
                    <a:ext uri="{A12FA001-AC4F-418D-AE19-62706E023703}">
                      <ahyp:hlinkClr xmlns:ahyp="http://schemas.microsoft.com/office/drawing/2018/hyperlinkcolor" val="tx"/>
                    </a:ext>
                  </a:extLst>
                </a:hlinkClick>
              </a:rPr>
              <a:t>sagar@Learnbay.co</a:t>
            </a:r>
            <a:endParaRPr lang="en-GB" dirty="0">
              <a:solidFill>
                <a:srgbClr val="FF0000"/>
              </a:solidFill>
            </a:endParaRPr>
          </a:p>
          <a:p>
            <a:endParaRPr lang="en-GB" dirty="0"/>
          </a:p>
          <a:p>
            <a:endParaRPr lang="en-IN" dirty="0"/>
          </a:p>
        </p:txBody>
      </p:sp>
    </p:spTree>
    <p:extLst>
      <p:ext uri="{BB962C8B-B14F-4D97-AF65-F5344CB8AC3E}">
        <p14:creationId xmlns:p14="http://schemas.microsoft.com/office/powerpoint/2010/main" val="193931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5999-A82A-4558-A01C-EC7848FE4546}"/>
              </a:ext>
            </a:extLst>
          </p:cNvPr>
          <p:cNvSpPr>
            <a:spLocks noGrp="1"/>
          </p:cNvSpPr>
          <p:nvPr>
            <p:ph type="title"/>
          </p:nvPr>
        </p:nvSpPr>
        <p:spPr/>
        <p:txBody>
          <a:bodyPr/>
          <a:lstStyle/>
          <a:p>
            <a:r>
              <a:rPr lang="en-GB" sz="54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Important notes &amp; dates</a:t>
            </a:r>
            <a:endParaRPr lang="en-IN" sz="54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5C07430E-2A7C-4F24-9396-E0AEB65BF82A}"/>
              </a:ext>
            </a:extLst>
          </p:cNvPr>
          <p:cNvSpPr>
            <a:spLocks noGrp="1"/>
          </p:cNvSpPr>
          <p:nvPr>
            <p:ph idx="1"/>
          </p:nvPr>
        </p:nvSpPr>
        <p:spPr/>
        <p:txBody>
          <a:bodyPr>
            <a:normAutofit fontScale="92500" lnSpcReduction="10000"/>
          </a:bodyPr>
          <a:lstStyle/>
          <a:p>
            <a:r>
              <a:rPr lang="en-GB" dirty="0"/>
              <a:t>Project Submission date: 15</a:t>
            </a:r>
            <a:r>
              <a:rPr lang="en-GB" baseline="30000" dirty="0"/>
              <a:t>th</a:t>
            </a:r>
            <a:r>
              <a:rPr lang="en-GB" dirty="0"/>
              <a:t> November 2023</a:t>
            </a:r>
          </a:p>
          <a:p>
            <a:r>
              <a:rPr lang="en-GB" dirty="0"/>
              <a:t>Presentation starting date: 16</a:t>
            </a:r>
            <a:r>
              <a:rPr lang="en-GB" baseline="30000" dirty="0"/>
              <a:t>th</a:t>
            </a:r>
            <a:r>
              <a:rPr lang="en-GB" dirty="0"/>
              <a:t> November 2023</a:t>
            </a:r>
          </a:p>
          <a:p>
            <a:r>
              <a:rPr lang="en-GB" dirty="0"/>
              <a:t>Feedback &amp; Result: EOD of your presentation day.</a:t>
            </a:r>
          </a:p>
          <a:p>
            <a:pPr marL="0" indent="0">
              <a:buNone/>
            </a:pPr>
            <a:endParaRPr lang="en-GB" dirty="0"/>
          </a:p>
          <a:p>
            <a:pPr marL="0" indent="0">
              <a:buNone/>
            </a:pPr>
            <a:r>
              <a:rPr lang="en-GB" dirty="0"/>
              <a:t>Note: Kindly do not schedule more than one slot, without prior info of rescheduling it is considered as cancel. So if you have any scope for rescheduling kindly cancel the first one before its presentation date so that others can use that time. </a:t>
            </a:r>
          </a:p>
          <a:p>
            <a:pPr marL="0" indent="0">
              <a:buNone/>
            </a:pPr>
            <a:r>
              <a:rPr lang="en-GB" dirty="0"/>
              <a:t>If you miss your slot, you’ll get the slot with the next project group.</a:t>
            </a:r>
            <a:endParaRPr lang="en-IN" dirty="0"/>
          </a:p>
        </p:txBody>
      </p:sp>
    </p:spTree>
    <p:extLst>
      <p:ext uri="{BB962C8B-B14F-4D97-AF65-F5344CB8AC3E}">
        <p14:creationId xmlns:p14="http://schemas.microsoft.com/office/powerpoint/2010/main" val="3257690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588</TotalTime>
  <Words>765</Words>
  <Application>Microsoft Office PowerPoint</Application>
  <PresentationFormat>Widescreen</PresentationFormat>
  <Paragraphs>243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Instructions</vt:lpstr>
      <vt:lpstr>Important notes &amp; 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STANLEY</cp:lastModifiedBy>
  <cp:revision>31</cp:revision>
  <dcterms:created xsi:type="dcterms:W3CDTF">2022-11-21T05:42:27Z</dcterms:created>
  <dcterms:modified xsi:type="dcterms:W3CDTF">2023-11-07T06:14:33Z</dcterms:modified>
</cp:coreProperties>
</file>