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4" r:id="rId4"/>
    <p:sldId id="265" r:id="rId5"/>
    <p:sldId id="257" r:id="rId6"/>
    <p:sldId id="259" r:id="rId7"/>
    <p:sldId id="258" r:id="rId8"/>
    <p:sldId id="260" r:id="rId9"/>
    <p:sldId id="266" r:id="rId10"/>
    <p:sldId id="267" r:id="rId11"/>
    <p:sldId id="268" r:id="rId12"/>
    <p:sldId id="269" r:id="rId13"/>
    <p:sldId id="279" r:id="rId14"/>
    <p:sldId id="271" r:id="rId15"/>
    <p:sldId id="272" r:id="rId16"/>
    <p:sldId id="275" r:id="rId17"/>
    <p:sldId id="274" r:id="rId18"/>
    <p:sldId id="276" r:id="rId19"/>
    <p:sldId id="273" r:id="rId20"/>
    <p:sldId id="277" r:id="rId21"/>
    <p:sldId id="270" r:id="rId22"/>
    <p:sldId id="26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C4F-4BDC-4E7C-BDEA-6975D032B71D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230-497B-48D4-B682-73BD23D32F3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969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C4F-4BDC-4E7C-BDEA-6975D032B71D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230-497B-48D4-B682-73BD23D32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C4F-4BDC-4E7C-BDEA-6975D032B71D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230-497B-48D4-B682-73BD23D32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1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C4F-4BDC-4E7C-BDEA-6975D032B71D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230-497B-48D4-B682-73BD23D32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6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C4F-4BDC-4E7C-BDEA-6975D032B71D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230-497B-48D4-B682-73BD23D32F3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242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C4F-4BDC-4E7C-BDEA-6975D032B71D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230-497B-48D4-B682-73BD23D32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C4F-4BDC-4E7C-BDEA-6975D032B71D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230-497B-48D4-B682-73BD23D32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5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C4F-4BDC-4E7C-BDEA-6975D032B71D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230-497B-48D4-B682-73BD23D32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04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C4F-4BDC-4E7C-BDEA-6975D032B71D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230-497B-48D4-B682-73BD23D32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C4F-4BDC-4E7C-BDEA-6975D032B71D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230-497B-48D4-B682-73BD23D32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0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C4F-4BDC-4E7C-BDEA-6975D032B71D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9230-497B-48D4-B682-73BD23D32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CE54C4F-4BDC-4E7C-BDEA-6975D032B71D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99B9230-497B-48D4-B682-73BD23D32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2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bmEUi2p-nA" TargetMode="External"/><Relationship Id="rId2" Type="http://schemas.openxmlformats.org/officeDocument/2006/relationships/hyperlink" Target="http://www.csimn.com/CSI_pages/PIDforDummi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://brettbeauregard.com/blog/2011/04/improving-the-beginners-pid-introduction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facebook.com/groups/arduberrysp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ace.com/31201-blue-origin-blasts-vehicle-into-space-and-nails-landing-video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Rocket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Drone</a:t>
            </a:r>
            <a:r>
              <a:rPr lang="ko-KR" altLang="en-US" dirty="0" smtClean="0"/>
              <a:t>까지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제어를 파보자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9655" y="6147881"/>
            <a:ext cx="228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Yunkyu Choi. 2015. 12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로켓엔진의 최대 출력이 있으므로 최대 </a:t>
            </a:r>
            <a:r>
              <a:rPr lang="en-US" altLang="ko-KR" dirty="0" smtClean="0"/>
              <a:t>N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으로 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 높이에 이르는데 약간의 성능향상이 있는 듯</a:t>
            </a:r>
            <a:r>
              <a:rPr lang="en-US" altLang="ko-KR" dirty="0" smtClean="0"/>
              <a:t>???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37" y="2645924"/>
            <a:ext cx="10449066" cy="3348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8706" y="2841728"/>
            <a:ext cx="2380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빨강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새로운 방법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chemeClr val="tx2"/>
                </a:solidFill>
              </a:rPr>
              <a:t>파랑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 방법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휴리스틱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1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타겟</a:t>
            </a:r>
            <a:r>
              <a:rPr lang="ko-KR" altLang="en-US" dirty="0" smtClean="0"/>
              <a:t> 값이 높이가 아니라 속력이 </a:t>
            </a:r>
            <a:r>
              <a:rPr lang="ko-KR" altLang="en-US" dirty="0" err="1" smtClean="0"/>
              <a:t>었음</a:t>
            </a:r>
            <a:r>
              <a:rPr lang="ko-KR" altLang="en-US" dirty="0" smtClean="0"/>
              <a:t> </a:t>
            </a:r>
            <a:r>
              <a:rPr lang="en-US" altLang="ko-KR" dirty="0" smtClean="0"/>
              <a:t>-_-</a:t>
            </a:r>
          </a:p>
          <a:p>
            <a:pPr lvl="1"/>
            <a:r>
              <a:rPr lang="ko-KR" altLang="en-US" dirty="0" smtClean="0"/>
              <a:t>일정한 속력에 빠르게 도달 하였음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16" y="2802397"/>
            <a:ext cx="10323568" cy="3308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87668" y="3034129"/>
            <a:ext cx="168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빨강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새로운 방법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chemeClr val="tx2"/>
                </a:solidFill>
              </a:rPr>
              <a:t>파랑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 방법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118681" y="2741139"/>
            <a:ext cx="3803515" cy="284253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7643" y="243306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일정한 기울기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2467310" y="4947962"/>
            <a:ext cx="1106255" cy="83657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3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생각보다 통박과 실험으로 만든 모델이 성능이 괜찮다</a:t>
            </a:r>
            <a:r>
              <a:rPr lang="en-US" altLang="ko-KR" dirty="0" smtClean="0"/>
              <a:t>!?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목표 값과 제어출력을 어떤 것으로 설정하느냐에 따라 동작의 형태가 달라짐</a:t>
            </a:r>
            <a:endParaRPr lang="en-US" altLang="ko-KR" dirty="0" smtClean="0"/>
          </a:p>
          <a:p>
            <a:r>
              <a:rPr lang="ko-KR" altLang="en-US" dirty="0" smtClean="0"/>
              <a:t>이론을 적용하려면 제대로 해야 된다</a:t>
            </a:r>
            <a:endParaRPr lang="en-US" altLang="ko-KR" dirty="0"/>
          </a:p>
          <a:p>
            <a:pPr lvl="1"/>
            <a:r>
              <a:rPr lang="ko-KR" altLang="en-US" dirty="0" smtClean="0"/>
              <a:t>물리 역학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미적분등</a:t>
            </a:r>
            <a:r>
              <a:rPr lang="ko-KR" altLang="en-US" dirty="0" smtClean="0"/>
              <a:t> 체계적 적용이 필요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3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3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¤"/>
            </a:pPr>
            <a:r>
              <a:rPr lang="en-US" altLang="ko-KR" dirty="0"/>
              <a:t>P(Proportional), I(Integral), D(Derivative)</a:t>
            </a:r>
          </a:p>
          <a:p>
            <a:pPr lvl="1"/>
            <a:r>
              <a:rPr lang="ko-KR" altLang="en-US" dirty="0"/>
              <a:t>고전적인 제어 모델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P + I + D </a:t>
            </a:r>
            <a:r>
              <a:rPr lang="ko-KR" altLang="en-US" dirty="0" smtClean="0"/>
              <a:t>한 값으로 출력을 조절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</a:t>
            </a:r>
            <a:r>
              <a:rPr lang="ko-KR" altLang="en-US" dirty="0" smtClean="0"/>
              <a:t>는 원하는 값과 현재 값의 차이로 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</a:t>
            </a:r>
            <a:r>
              <a:rPr lang="ko-KR" altLang="en-US" dirty="0" smtClean="0"/>
              <a:t>는 과거에 누적된 </a:t>
            </a:r>
            <a:r>
              <a:rPr lang="en-US" altLang="ko-KR" dirty="0" smtClean="0"/>
              <a:t>P </a:t>
            </a:r>
            <a:r>
              <a:rPr lang="ko-KR" altLang="en-US" dirty="0" smtClean="0"/>
              <a:t>값으로 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</a:t>
            </a:r>
            <a:r>
              <a:rPr lang="ko-KR" altLang="en-US" dirty="0" smtClean="0"/>
              <a:t>는 현재 값의 순간 </a:t>
            </a:r>
            <a:r>
              <a:rPr lang="ko-KR" altLang="en-US" dirty="0" err="1" smtClean="0"/>
              <a:t>변화량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???</a:t>
            </a:r>
          </a:p>
          <a:p>
            <a:pPr lvl="1"/>
            <a:r>
              <a:rPr lang="ko-KR" altLang="en-US" dirty="0" smtClean="0"/>
              <a:t>좋은 참고 자료들이 있음 </a:t>
            </a:r>
            <a:endParaRPr lang="en-US" altLang="ko-KR" dirty="0" smtClean="0"/>
          </a:p>
          <a:p>
            <a:pPr lvl="2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2"/>
              </a:rPr>
              <a:t>http://</a:t>
            </a:r>
            <a:r>
              <a:rPr lang="en-US" altLang="ko-KR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2"/>
              </a:rPr>
              <a:t>www.csimn.com/CSI_pages/PIDforDummies.html</a:t>
            </a:r>
            <a:endParaRPr lang="en-US" altLang="ko-KR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lvl="2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3"/>
              </a:rPr>
              <a:t>https://</a:t>
            </a:r>
            <a:r>
              <a:rPr lang="en-US" altLang="ko-KR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3"/>
              </a:rPr>
              <a:t>www.youtube.com/watch?v=wbmEUi2p-nA</a:t>
            </a:r>
            <a:endParaRPr lang="en-US" altLang="ko-KR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lvl="2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4"/>
              </a:rPr>
              <a:t>http://brettbeauregard.com/blog/2011/04/improving-the-beginners-pid-introduction</a:t>
            </a:r>
            <a:r>
              <a:rPr lang="en-US" altLang="ko-KR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4"/>
              </a:rPr>
              <a:t>/</a:t>
            </a:r>
            <a:endParaRPr lang="en-US" altLang="ko-KR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050" name="Picture 2" descr="http://brettbeauregard.com/blog/wp-content/uploads/2011/03/pidalgorit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96" y="1587554"/>
            <a:ext cx="4918736" cy="118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5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P, </a:t>
            </a:r>
            <a:r>
              <a:rPr lang="ko-KR" altLang="en-US" dirty="0" smtClean="0"/>
              <a:t>비율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현재의 오차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987552"/>
            <a:ext cx="70580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671512"/>
            <a:ext cx="77247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I, </a:t>
            </a:r>
            <a:r>
              <a:rPr lang="ko-KR" altLang="en-US" dirty="0" smtClean="0"/>
              <a:t>적분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과거의 오차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오차가 계속 누적됨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(+ </a:t>
            </a:r>
            <a:r>
              <a:rPr lang="ko-KR" altLang="en-US" dirty="0" err="1" smtClean="0"/>
              <a:t>출력값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오차가 계속 누적됨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(- </a:t>
            </a:r>
            <a:r>
              <a:rPr lang="ko-KR" altLang="en-US" dirty="0" err="1" smtClean="0"/>
              <a:t>출력값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+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누적 오차가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서로 상쇄됨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출력값</a:t>
            </a:r>
            <a:r>
              <a:rPr lang="en-US" altLang="ko-KR" dirty="0" smtClean="0"/>
              <a:t>0)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537" y="987552"/>
            <a:ext cx="6989863" cy="492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581025"/>
            <a:ext cx="78295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D, </a:t>
            </a:r>
            <a:r>
              <a:rPr lang="ko-KR" altLang="en-US" dirty="0" smtClean="0"/>
              <a:t>미분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미래의 오차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오차의 기울기가 </a:t>
            </a:r>
            <a:r>
              <a:rPr lang="en-US" altLang="ko-KR" dirty="0" smtClean="0"/>
              <a:t>0</a:t>
            </a:r>
          </a:p>
          <a:p>
            <a:pPr lvl="2"/>
            <a:r>
              <a:rPr lang="ko-KR" altLang="en-US" dirty="0" err="1" smtClean="0"/>
              <a:t>오차없음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오차의 기울기가 </a:t>
            </a:r>
            <a:r>
              <a:rPr lang="en-US" altLang="ko-KR" dirty="0" smtClean="0"/>
              <a:t>+</a:t>
            </a:r>
          </a:p>
          <a:p>
            <a:pPr lvl="2"/>
            <a:r>
              <a:rPr lang="ko-KR" altLang="en-US" dirty="0" smtClean="0"/>
              <a:t>기울기의 정도에 따라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ko-KR" altLang="en-US" dirty="0" smtClean="0"/>
              <a:t>다음 </a:t>
            </a:r>
            <a:r>
              <a:rPr lang="en-US" altLang="ko-KR" dirty="0" smtClean="0"/>
              <a:t>+</a:t>
            </a:r>
            <a:r>
              <a:rPr lang="ko-KR" altLang="en-US" dirty="0" smtClean="0"/>
              <a:t>오차 예상</a:t>
            </a:r>
            <a:endParaRPr lang="en-US" altLang="ko-KR" dirty="0" smtClean="0"/>
          </a:p>
          <a:p>
            <a:pPr lvl="1"/>
            <a:r>
              <a:rPr lang="ko-KR" altLang="en-US" dirty="0"/>
              <a:t>오차의 기울기가 </a:t>
            </a:r>
            <a:r>
              <a:rPr lang="en-US" altLang="ko-KR" dirty="0"/>
              <a:t>-</a:t>
            </a:r>
          </a:p>
          <a:p>
            <a:pPr lvl="2"/>
            <a:r>
              <a:rPr lang="ko-KR" altLang="en-US" dirty="0"/>
              <a:t>기울기의 정도에 따라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다음 </a:t>
            </a:r>
            <a:r>
              <a:rPr lang="en-US" altLang="ko-KR" dirty="0" smtClean="0"/>
              <a:t>-</a:t>
            </a:r>
            <a:r>
              <a:rPr lang="ko-KR" altLang="en-US" dirty="0" smtClean="0"/>
              <a:t>오차 </a:t>
            </a:r>
            <a:r>
              <a:rPr lang="ko-KR" altLang="en-US" dirty="0"/>
              <a:t>예상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526" y="987552"/>
            <a:ext cx="6984873" cy="51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, ROS, </a:t>
            </a:r>
            <a:r>
              <a:rPr lang="ko-KR" altLang="en-US" dirty="0" smtClean="0"/>
              <a:t>센서</a:t>
            </a:r>
            <a:r>
              <a:rPr lang="en-US" altLang="ko-KR" dirty="0" smtClean="0"/>
              <a:t>, 3D </a:t>
            </a:r>
            <a:r>
              <a:rPr lang="ko-KR" altLang="en-US" dirty="0" err="1" smtClean="0"/>
              <a:t>프린팅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블렌더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유니티를</a:t>
            </a:r>
            <a:r>
              <a:rPr lang="ko-KR" altLang="en-US" dirty="0" smtClean="0"/>
              <a:t> 한다고</a:t>
            </a:r>
            <a:r>
              <a:rPr lang="en-US" altLang="ko-KR" dirty="0" smtClean="0"/>
              <a:t>!!??</a:t>
            </a:r>
          </a:p>
          <a:p>
            <a:pPr lvl="1"/>
            <a:r>
              <a:rPr lang="en-US" altLang="ko-KR" dirty="0" smtClean="0"/>
              <a:t>-_-??</a:t>
            </a:r>
          </a:p>
          <a:p>
            <a:pPr lvl="1"/>
            <a:r>
              <a:rPr lang="en-US" altLang="ko-KR" dirty="0" smtClean="0"/>
              <a:t>...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아두베리</a:t>
            </a:r>
            <a:r>
              <a:rPr lang="ko-KR" altLang="en-US" dirty="0" smtClean="0"/>
              <a:t> 스핀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5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628650"/>
            <a:ext cx="77819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68029">
            <a:off x="9638322" y="4901465"/>
            <a:ext cx="2283341" cy="159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드론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시뮬레이터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만들기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모바일</a:t>
            </a:r>
            <a:r>
              <a:rPr lang="en-US" altLang="ko-KR" dirty="0" smtClean="0"/>
              <a:t>, PC</a:t>
            </a:r>
            <a:r>
              <a:rPr lang="ko-KR" altLang="en-US" dirty="0" smtClean="0"/>
              <a:t>를 통한제어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GPS, </a:t>
            </a:r>
            <a:r>
              <a:rPr lang="ko-KR" altLang="en-US" dirty="0" err="1" smtClean="0"/>
              <a:t>카메라기능등등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을 </a:t>
            </a:r>
            <a:r>
              <a:rPr lang="ko-KR" altLang="en-US" dirty="0" smtClean="0"/>
              <a:t>여러분들이 만들어 갈 수 있을 거예요</a:t>
            </a:r>
            <a:r>
              <a:rPr lang="en-US" altLang="ko-KR" dirty="0" smtClean="0"/>
              <a:t>~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09" y="1400780"/>
            <a:ext cx="4410691" cy="3820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03178">
            <a:off x="6340551" y="532040"/>
            <a:ext cx="1526127" cy="1581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0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질답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아두베리스핀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2"/>
              </a:rPr>
              <a:t>https</a:t>
            </a:r>
            <a:r>
              <a:rPr lang="en-US" altLang="ko-K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2"/>
              </a:rPr>
              <a:t>://www.facebook.com/groups/arduberryspin</a:t>
            </a:r>
            <a:r>
              <a:rPr lang="en-US" altLang="ko-KR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2"/>
              </a:rPr>
              <a:t>/</a:t>
            </a:r>
            <a:r>
              <a:rPr lang="en-US" altLang="ko-KR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	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670" y="1317611"/>
            <a:ext cx="2535197" cy="472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46" y="2403503"/>
            <a:ext cx="3067050" cy="248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31828">
            <a:off x="8290868" y="4476087"/>
            <a:ext cx="2917363" cy="2096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004" y="4361858"/>
            <a:ext cx="3333750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1210" y="218626"/>
            <a:ext cx="10972800" cy="4983480"/>
          </a:xfrm>
        </p:spPr>
        <p:txBody>
          <a:bodyPr/>
          <a:lstStyle/>
          <a:p>
            <a:pPr marL="457200" lvl="1" indent="0">
              <a:buNone/>
            </a:pPr>
            <a:r>
              <a:rPr lang="ko-KR" altLang="en-US" dirty="0"/>
              <a:t>정말 </a:t>
            </a:r>
            <a:r>
              <a:rPr lang="ko-KR" altLang="en-US" dirty="0" smtClean="0"/>
              <a:t>다했음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덤으로 </a:t>
            </a:r>
            <a:r>
              <a:rPr lang="ko-KR" altLang="en-US" dirty="0" err="1"/>
              <a:t>언리얼</a:t>
            </a:r>
            <a:r>
              <a:rPr lang="ko-KR" altLang="en-US" dirty="0"/>
              <a:t> 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................                          </a:t>
            </a:r>
            <a:r>
              <a:rPr lang="ko-KR" altLang="en-US" sz="2000" dirty="0" smtClean="0"/>
              <a:t>다 </a:t>
            </a:r>
            <a:r>
              <a:rPr lang="en-US" altLang="ko-KR" sz="2000" dirty="0" smtClean="0"/>
              <a:t>‘</a:t>
            </a:r>
            <a:r>
              <a:rPr lang="ko-KR" altLang="en-US" sz="2000" b="1" u="sng" dirty="0" smtClean="0"/>
              <a:t>해보긴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 했음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86830">
            <a:off x="1893096" y="834868"/>
            <a:ext cx="1971675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42000">
            <a:off x="1730091" y="4522468"/>
            <a:ext cx="3254473" cy="2155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82264">
            <a:off x="8696398" y="1083554"/>
            <a:ext cx="2731117" cy="1754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7042" y="1980105"/>
            <a:ext cx="3717350" cy="198159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217567">
            <a:off x="306340" y="4732236"/>
            <a:ext cx="2609986" cy="1864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7453" y="841541"/>
            <a:ext cx="3722451" cy="987552"/>
          </a:xfrm>
        </p:spPr>
        <p:txBody>
          <a:bodyPr/>
          <a:lstStyle/>
          <a:p>
            <a:r>
              <a:rPr lang="ko-KR" altLang="en-US" dirty="0" err="1" smtClean="0"/>
              <a:t>아두베리</a:t>
            </a:r>
            <a:r>
              <a:rPr lang="ko-KR" altLang="en-US" dirty="0" smtClean="0"/>
              <a:t> 스핀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4372" y="3300420"/>
            <a:ext cx="272415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411822">
            <a:off x="814319" y="1907862"/>
            <a:ext cx="2913358" cy="1605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15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 중 가장 최신작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로켓</a:t>
            </a:r>
            <a:endParaRPr lang="en-US" altLang="ko-KR" dirty="0" smtClean="0"/>
          </a:p>
          <a:p>
            <a:r>
              <a:rPr lang="ko-KR" altLang="en-US" dirty="0" err="1" smtClean="0"/>
              <a:t>드론</a:t>
            </a:r>
            <a:endParaRPr lang="en-US" altLang="ko-KR" dirty="0" smtClean="0"/>
          </a:p>
          <a:p>
            <a:r>
              <a:rPr lang="ko-KR" altLang="en-US" dirty="0" smtClean="0"/>
              <a:t>시뮬레이터</a:t>
            </a:r>
            <a:endParaRPr lang="en-US" altLang="ko-KR" dirty="0" smtClean="0"/>
          </a:p>
          <a:p>
            <a:r>
              <a:rPr lang="en-US" altLang="ko-KR" dirty="0" smtClean="0"/>
              <a:t>PID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6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재활용 로켓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SpaceX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Blue Origin</a:t>
            </a:r>
          </a:p>
        </p:txBody>
      </p:sp>
      <p:pic>
        <p:nvPicPr>
          <p:cNvPr id="1028" name="Picture 4" descr="Blue Origin's reusable New Shepard booster first stage stands atop a pad following its successful landing during an unmanned test flight from West Texas that launched up to suborbital space and returned safely to Earth on Nov. 23, 201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538" y="2524124"/>
            <a:ext cx="547687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pacex.com/sites/spacex/files/falcon_heavy_milestone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401" y="1031166"/>
            <a:ext cx="3943147" cy="13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5180" y="6172200"/>
            <a:ext cx="9880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hlinkClick r:id="rId4"/>
              </a:rPr>
              <a:t>http://www.space.com/31201-blue-origin-blasts-vehicle-into-space-and-nails-landing-video.html</a:t>
            </a:r>
            <a:endParaRPr lang="en-US" altLang="ko-KR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ko-KR" altLang="en-US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ko-KR" alt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80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만들어 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손으로 해보자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키보드로 추력 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뜬다</a:t>
            </a:r>
            <a:r>
              <a:rPr lang="en-US" altLang="ko-KR" dirty="0" smtClean="0"/>
              <a:t>~!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F = ma</a:t>
            </a:r>
          </a:p>
          <a:p>
            <a:pPr lvl="1"/>
            <a:r>
              <a:rPr lang="en-US" altLang="ko-KR" dirty="0" smtClean="0"/>
              <a:t>a = F/m</a:t>
            </a:r>
          </a:p>
          <a:p>
            <a:pPr lvl="1"/>
            <a:r>
              <a:rPr lang="en-US" altLang="ko-KR" dirty="0" smtClean="0"/>
              <a:t>mass = 1Kg</a:t>
            </a:r>
          </a:p>
          <a:p>
            <a:pPr lvl="1"/>
            <a:r>
              <a:rPr lang="en-US" altLang="ko-KR" dirty="0" smtClean="0"/>
              <a:t>a = -9.8m/s</a:t>
            </a:r>
          </a:p>
          <a:p>
            <a:pPr lvl="1"/>
            <a:r>
              <a:rPr lang="en-US" altLang="ko-KR" dirty="0" smtClean="0"/>
              <a:t>10 N </a:t>
            </a:r>
            <a:r>
              <a:rPr lang="ko-KR" altLang="en-US" dirty="0" smtClean="0"/>
              <a:t>이상이면 상승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855" y="987552"/>
            <a:ext cx="3790545" cy="52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만들어 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단순한 자동 조정 만들어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스테이지</a:t>
            </a:r>
            <a:r>
              <a:rPr lang="en-US" altLang="ko-KR" dirty="0" smtClean="0"/>
              <a:t>1: </a:t>
            </a:r>
            <a:r>
              <a:rPr lang="ko-KR" altLang="en-US" dirty="0" smtClean="0"/>
              <a:t>상승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원하는 상승 속력보다 현재 속력 낮으면 추진력을 증가 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스테이지</a:t>
            </a:r>
            <a:r>
              <a:rPr lang="en-US" altLang="ko-KR" dirty="0" smtClean="0"/>
              <a:t>2: </a:t>
            </a:r>
            <a:r>
              <a:rPr lang="ko-KR" altLang="en-US" dirty="0" smtClean="0"/>
              <a:t>하강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원하는 하강 속력보다 빠르게 하강하면 추진력을 증가 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스테이지</a:t>
            </a:r>
            <a:r>
              <a:rPr lang="en-US" altLang="ko-KR" dirty="0" smtClean="0"/>
              <a:t>3: </a:t>
            </a:r>
            <a:r>
              <a:rPr lang="ko-KR" altLang="en-US" dirty="0" smtClean="0"/>
              <a:t>착륙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착륙에 적절한 속력 보다 빠르게 하강하면 추진력을 많이 증가시킴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일정 속력 이하이면 엔진 정지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7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Trial and Error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값 시도면서 적절한 값 찾기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42242"/>
            <a:ext cx="2756170" cy="23299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163" y="1188719"/>
            <a:ext cx="2944238" cy="26622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540" y="2655448"/>
            <a:ext cx="3203596" cy="25585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직사각형 7"/>
          <p:cNvSpPr/>
          <p:nvPr/>
        </p:nvSpPr>
        <p:spPr>
          <a:xfrm rot="21119207">
            <a:off x="1172904" y="3159962"/>
            <a:ext cx="143500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쾅</a:t>
            </a:r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</a:t>
            </a:r>
            <a:endParaRPr lang="en-US" altLang="ko-KR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 rot="21119207">
            <a:off x="4809330" y="2228089"/>
            <a:ext cx="169149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쾅</a:t>
            </a:r>
            <a:r>
              <a:rPr lang="en-US" altLang="ko-K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!!</a:t>
            </a:r>
            <a:endParaRPr lang="en-US" altLang="ko-KR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 rot="20618937">
            <a:off x="8809992" y="775641"/>
            <a:ext cx="24288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성공</a:t>
            </a:r>
            <a:r>
              <a:rPr lang="en-US" altLang="ko-KR" sz="9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</a:t>
            </a:r>
            <a:endParaRPr lang="en-US" altLang="ko-KR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21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좀 더 좋은 방법</a:t>
            </a:r>
            <a:r>
              <a:rPr lang="en-US" altLang="ko-KR" dirty="0" smtClean="0"/>
              <a:t>?!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 속력과 현재 속력의 차를 추력으로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추력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원하는 속력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현재 속력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3 = 5 – 2   (</a:t>
            </a:r>
            <a:r>
              <a:rPr lang="ko-KR" altLang="en-US" dirty="0" err="1" smtClean="0"/>
              <a:t>속력차가</a:t>
            </a:r>
            <a:r>
              <a:rPr lang="ko-KR" altLang="en-US" dirty="0" smtClean="0"/>
              <a:t> 클 경우 빨리 상승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1 </a:t>
            </a:r>
            <a:r>
              <a:rPr lang="en-US" altLang="ko-KR" dirty="0"/>
              <a:t>= 5 – </a:t>
            </a:r>
            <a:r>
              <a:rPr lang="en-US" altLang="ko-KR" dirty="0" smtClean="0"/>
              <a:t>4   (</a:t>
            </a:r>
            <a:r>
              <a:rPr lang="ko-KR" altLang="en-US" dirty="0" err="1" smtClean="0"/>
              <a:t>속력차가</a:t>
            </a:r>
            <a:r>
              <a:rPr lang="ko-KR" altLang="en-US" dirty="0" smtClean="0"/>
              <a:t> 작을 경우 천천히 상승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현재 목표속력 </a:t>
            </a:r>
            <a:r>
              <a:rPr lang="en-US" altLang="ko-KR" dirty="0"/>
              <a:t>5 </a:t>
            </a:r>
            <a:r>
              <a:rPr lang="ko-KR" altLang="en-US" dirty="0" smtClean="0"/>
              <a:t>에서 현재 속력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빼면 추력출력 </a:t>
            </a:r>
            <a:r>
              <a:rPr lang="en-US" altLang="ko-KR" dirty="0" smtClean="0"/>
              <a:t>5 </a:t>
            </a:r>
            <a:r>
              <a:rPr lang="ko-KR" altLang="en-US" dirty="0"/>
              <a:t>인데 </a:t>
            </a:r>
            <a:r>
              <a:rPr lang="en-US" altLang="ko-KR" dirty="0"/>
              <a:t>9.8N </a:t>
            </a:r>
            <a:r>
              <a:rPr lang="ko-KR" altLang="en-US" dirty="0"/>
              <a:t>보다 작으므로 상승 불가</a:t>
            </a:r>
            <a:endParaRPr lang="en-US" altLang="ko-KR" dirty="0"/>
          </a:p>
          <a:p>
            <a:pPr lvl="1"/>
            <a:r>
              <a:rPr lang="ko-KR" altLang="en-US" dirty="0"/>
              <a:t>임의의 상수 값을 곱해줌  </a:t>
            </a:r>
            <a:r>
              <a:rPr lang="en-US" altLang="ko-KR" dirty="0"/>
              <a:t>(10 </a:t>
            </a:r>
            <a:r>
              <a:rPr lang="ko-KR" altLang="en-US" dirty="0"/>
              <a:t>곱함</a:t>
            </a:r>
            <a:r>
              <a:rPr lang="en-US" altLang="ko-KR" dirty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1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493</TotalTime>
  <Words>458</Words>
  <Application>Microsoft Office PowerPoint</Application>
  <PresentationFormat>와이드스크린</PresentationFormat>
  <Paragraphs>119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휴먼모음T</vt:lpstr>
      <vt:lpstr>Arial</vt:lpstr>
      <vt:lpstr>Corbel</vt:lpstr>
      <vt:lpstr>Tw Cen MT</vt:lpstr>
      <vt:lpstr>Wingdings</vt:lpstr>
      <vt:lpstr>Wingdings 2</vt:lpstr>
      <vt:lpstr>New_Korea03</vt:lpstr>
      <vt:lpstr>Rocket 부터 Drone까지 </vt:lpstr>
      <vt:lpstr>아두베리 스핀</vt:lpstr>
      <vt:lpstr>아두베리 스핀</vt:lpstr>
      <vt:lpstr>그 중 가장 최신작</vt:lpstr>
      <vt:lpstr>재활용 로켓</vt:lpstr>
      <vt:lpstr>만들어 보자</vt:lpstr>
      <vt:lpstr>만들어 보자</vt:lpstr>
      <vt:lpstr>Trial and Error</vt:lpstr>
      <vt:lpstr>좀 더 좋은 방법?!</vt:lpstr>
      <vt:lpstr>문제점</vt:lpstr>
      <vt:lpstr>아차</vt:lpstr>
      <vt:lpstr>결론</vt:lpstr>
      <vt:lpstr>부록</vt:lpstr>
      <vt:lpstr>PID</vt:lpstr>
      <vt:lpstr>P, 비율</vt:lpstr>
      <vt:lpstr>PowerPoint 프레젠테이션</vt:lpstr>
      <vt:lpstr>I, 적분</vt:lpstr>
      <vt:lpstr>PowerPoint 프레젠테이션</vt:lpstr>
      <vt:lpstr>D, 미분</vt:lpstr>
      <vt:lpstr>PowerPoint 프레젠테이션</vt:lpstr>
      <vt:lpstr>Future work</vt:lpstr>
      <vt:lpstr>질답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부터 Drone까지 </dc:title>
  <dc:creator>Yunkyu Choi</dc:creator>
  <cp:lastModifiedBy>Yunkyu Choi</cp:lastModifiedBy>
  <cp:revision>27</cp:revision>
  <dcterms:created xsi:type="dcterms:W3CDTF">2015-12-15T12:16:58Z</dcterms:created>
  <dcterms:modified xsi:type="dcterms:W3CDTF">2015-12-15T20:31:44Z</dcterms:modified>
</cp:coreProperties>
</file>