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8" d="100"/>
          <a:sy n="108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44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실제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DBE9F4-95EE-7B34-188B-075B985CA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326" b="47498"/>
          <a:stretch/>
        </p:blipFill>
        <p:spPr>
          <a:xfrm>
            <a:off x="349661" y="1629030"/>
            <a:ext cx="4355503" cy="5040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FFAEF-050D-8915-6B93-37D3954FFB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95"/>
          <a:stretch/>
        </p:blipFill>
        <p:spPr>
          <a:xfrm>
            <a:off x="5078315" y="1629030"/>
            <a:ext cx="6524800" cy="45441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036BED6-332E-C2CF-5C1B-4B65BE3587D8}"/>
              </a:ext>
            </a:extLst>
          </p:cNvPr>
          <p:cNvSpPr/>
          <p:nvPr/>
        </p:nvSpPr>
        <p:spPr>
          <a:xfrm>
            <a:off x="6096000" y="1546194"/>
            <a:ext cx="5927324" cy="521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F5194F-6A43-8778-D6B9-8F3B739DD166}"/>
              </a:ext>
            </a:extLst>
          </p:cNvPr>
          <p:cNvSpPr/>
          <p:nvPr/>
        </p:nvSpPr>
        <p:spPr>
          <a:xfrm>
            <a:off x="168676" y="1393794"/>
            <a:ext cx="5927324" cy="521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B07C5-697F-9AE6-9D2B-2C004F69C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2783"/>
          <a:stretch/>
        </p:blipFill>
        <p:spPr>
          <a:xfrm>
            <a:off x="271973" y="1393794"/>
            <a:ext cx="5824027" cy="5210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3BAF3E-C49C-F917-9905-16ABD48C87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7344"/>
          <a:stretch/>
        </p:blipFill>
        <p:spPr>
          <a:xfrm>
            <a:off x="5735901" y="1864311"/>
            <a:ext cx="6098032" cy="40671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와이드스크린</PresentationFormat>
  <Paragraphs>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조다니엘</cp:lastModifiedBy>
  <cp:revision>2</cp:revision>
  <dcterms:created xsi:type="dcterms:W3CDTF">2022-05-10T11:20:30Z</dcterms:created>
  <dcterms:modified xsi:type="dcterms:W3CDTF">2022-05-10T11:26:22Z</dcterms:modified>
</cp:coreProperties>
</file>