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7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7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6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7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7A69-8D5F-457C-826C-924FDF3ABC3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1596-AF43-49F0-B634-FFEE214D6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0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4C3A-6D35-4372-A8C3-A57E19F6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90500"/>
            <a:ext cx="94107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</dc:creator>
  <cp:lastModifiedBy>David C</cp:lastModifiedBy>
  <cp:revision>1</cp:revision>
  <cp:lastPrinted>2021-02-04T14:13:28Z</cp:lastPrinted>
  <dcterms:created xsi:type="dcterms:W3CDTF">2021-02-04T14:12:15Z</dcterms:created>
  <dcterms:modified xsi:type="dcterms:W3CDTF">2021-02-04T14:13:59Z</dcterms:modified>
</cp:coreProperties>
</file>