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9" r:id="rId6"/>
    <p:sldId id="270" r:id="rId7"/>
    <p:sldId id="271" r:id="rId8"/>
    <p:sldId id="272" r:id="rId9"/>
    <p:sldId id="273" r:id="rId10"/>
    <p:sldId id="27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316AF-2516-422F-9FD0-655FE87A5FE1}" v="48" dt="2021-03-18T16:44:33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21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Wagman" userId="2a66631884aca38f" providerId="LiveId" clId="{15B316AF-2516-422F-9FD0-655FE87A5FE1}"/>
    <pc:docChg chg="undo custSel addSld delSld modSld sldOrd">
      <pc:chgData name="Adam Wagman" userId="2a66631884aca38f" providerId="LiveId" clId="{15B316AF-2516-422F-9FD0-655FE87A5FE1}" dt="2021-03-18T17:43:09.187" v="14519" actId="20577"/>
      <pc:docMkLst>
        <pc:docMk/>
      </pc:docMkLst>
      <pc:sldChg chg="addSp delSp modSp mod">
        <pc:chgData name="Adam Wagman" userId="2a66631884aca38f" providerId="LiveId" clId="{15B316AF-2516-422F-9FD0-655FE87A5FE1}" dt="2021-03-18T16:59:43.660" v="14338" actId="20577"/>
        <pc:sldMkLst>
          <pc:docMk/>
          <pc:sldMk cId="2400299873" sldId="256"/>
        </pc:sldMkLst>
        <pc:spChg chg="mod">
          <ac:chgData name="Adam Wagman" userId="2a66631884aca38f" providerId="LiveId" clId="{15B316AF-2516-422F-9FD0-655FE87A5FE1}" dt="2021-03-18T16:59:43.660" v="14338" actId="20577"/>
          <ac:spMkLst>
            <pc:docMk/>
            <pc:sldMk cId="2400299873" sldId="256"/>
            <ac:spMk id="2" creationId="{3DF8A5BE-FB0E-435C-A984-851824A81493}"/>
          </ac:spMkLst>
        </pc:spChg>
        <pc:spChg chg="del">
          <ac:chgData name="Adam Wagman" userId="2a66631884aca38f" providerId="LiveId" clId="{15B316AF-2516-422F-9FD0-655FE87A5FE1}" dt="2021-03-10T14:57:28.181" v="8969" actId="478"/>
          <ac:spMkLst>
            <pc:docMk/>
            <pc:sldMk cId="2400299873" sldId="256"/>
            <ac:spMk id="3" creationId="{A44B2984-5C6A-4BB4-8591-5A8DCE5F3EAC}"/>
          </ac:spMkLst>
        </pc:spChg>
        <pc:spChg chg="add mod">
          <ac:chgData name="Adam Wagman" userId="2a66631884aca38f" providerId="LiveId" clId="{15B316AF-2516-422F-9FD0-655FE87A5FE1}" dt="2021-03-18T14:44:55.739" v="10112" actId="27636"/>
          <ac:spMkLst>
            <pc:docMk/>
            <pc:sldMk cId="2400299873" sldId="256"/>
            <ac:spMk id="3" creationId="{F38E4611-6FCC-45A5-BB7F-403ADBBBB2C4}"/>
          </ac:spMkLst>
        </pc:spChg>
      </pc:sldChg>
      <pc:sldChg chg="modSp del mod">
        <pc:chgData name="Adam Wagman" userId="2a66631884aca38f" providerId="LiveId" clId="{15B316AF-2516-422F-9FD0-655FE87A5FE1}" dt="2021-03-18T17:01:02.844" v="14340" actId="2696"/>
        <pc:sldMkLst>
          <pc:docMk/>
          <pc:sldMk cId="2519669971" sldId="257"/>
        </pc:sldMkLst>
        <pc:spChg chg="mod">
          <ac:chgData name="Adam Wagman" userId="2a66631884aca38f" providerId="LiveId" clId="{15B316AF-2516-422F-9FD0-655FE87A5FE1}" dt="2021-03-10T14:28:06.886" v="7598" actId="1076"/>
          <ac:spMkLst>
            <pc:docMk/>
            <pc:sldMk cId="2519669971" sldId="257"/>
            <ac:spMk id="2" creationId="{882DCC4A-03D8-4708-8888-46E1B557C9E5}"/>
          </ac:spMkLst>
        </pc:spChg>
      </pc:sldChg>
      <pc:sldChg chg="modSp del mod">
        <pc:chgData name="Adam Wagman" userId="2a66631884aca38f" providerId="LiveId" clId="{15B316AF-2516-422F-9FD0-655FE87A5FE1}" dt="2021-03-18T17:01:02.844" v="14340" actId="2696"/>
        <pc:sldMkLst>
          <pc:docMk/>
          <pc:sldMk cId="1384801288" sldId="258"/>
        </pc:sldMkLst>
        <pc:spChg chg="mod">
          <ac:chgData name="Adam Wagman" userId="2a66631884aca38f" providerId="LiveId" clId="{15B316AF-2516-422F-9FD0-655FE87A5FE1}" dt="2021-03-10T14:28:46.575" v="7600" actId="208"/>
          <ac:spMkLst>
            <pc:docMk/>
            <pc:sldMk cId="1384801288" sldId="258"/>
            <ac:spMk id="2" creationId="{625564BB-B5D5-45F6-A40D-000573BD0201}"/>
          </ac:spMkLst>
        </pc:spChg>
        <pc:spChg chg="mod">
          <ac:chgData name="Adam Wagman" userId="2a66631884aca38f" providerId="LiveId" clId="{15B316AF-2516-422F-9FD0-655FE87A5FE1}" dt="2021-03-10T14:38:51.722" v="7916" actId="20577"/>
          <ac:spMkLst>
            <pc:docMk/>
            <pc:sldMk cId="1384801288" sldId="258"/>
            <ac:spMk id="3" creationId="{250E485F-12A0-40A3-9735-5C1AB239C730}"/>
          </ac:spMkLst>
        </pc:spChg>
      </pc:sldChg>
      <pc:sldChg chg="delSp modSp del mod">
        <pc:chgData name="Adam Wagman" userId="2a66631884aca38f" providerId="LiveId" clId="{15B316AF-2516-422F-9FD0-655FE87A5FE1}" dt="2021-03-18T17:01:02.844" v="14340" actId="2696"/>
        <pc:sldMkLst>
          <pc:docMk/>
          <pc:sldMk cId="891011229" sldId="259"/>
        </pc:sldMkLst>
        <pc:spChg chg="mod">
          <ac:chgData name="Adam Wagman" userId="2a66631884aca38f" providerId="LiveId" clId="{15B316AF-2516-422F-9FD0-655FE87A5FE1}" dt="2021-03-10T14:29:05.122" v="7601" actId="208"/>
          <ac:spMkLst>
            <pc:docMk/>
            <pc:sldMk cId="891011229" sldId="259"/>
            <ac:spMk id="2" creationId="{4187792D-C324-444C-B824-96E4B03DF9E1}"/>
          </ac:spMkLst>
        </pc:spChg>
        <pc:spChg chg="mod">
          <ac:chgData name="Adam Wagman" userId="2a66631884aca38f" providerId="LiveId" clId="{15B316AF-2516-422F-9FD0-655FE87A5FE1}" dt="2021-03-09T00:47:34.834" v="1074" actId="27636"/>
          <ac:spMkLst>
            <pc:docMk/>
            <pc:sldMk cId="891011229" sldId="259"/>
            <ac:spMk id="3" creationId="{DCF0EECA-35DB-4E42-86E9-52EE0FE1AA49}"/>
          </ac:spMkLst>
        </pc:spChg>
        <pc:spChg chg="del mod">
          <ac:chgData name="Adam Wagman" userId="2a66631884aca38f" providerId="LiveId" clId="{15B316AF-2516-422F-9FD0-655FE87A5FE1}" dt="2021-03-09T00:39:29.595" v="192" actId="478"/>
          <ac:spMkLst>
            <pc:docMk/>
            <pc:sldMk cId="891011229" sldId="259"/>
            <ac:spMk id="5" creationId="{A663A770-F8BA-45C3-AA54-38F74C46730C}"/>
          </ac:spMkLst>
        </pc:spChg>
      </pc:sldChg>
      <pc:sldChg chg="modSp new del mod">
        <pc:chgData name="Adam Wagman" userId="2a66631884aca38f" providerId="LiveId" clId="{15B316AF-2516-422F-9FD0-655FE87A5FE1}" dt="2021-03-18T17:01:02.844" v="14340" actId="2696"/>
        <pc:sldMkLst>
          <pc:docMk/>
          <pc:sldMk cId="534777392" sldId="260"/>
        </pc:sldMkLst>
        <pc:spChg chg="mod">
          <ac:chgData name="Adam Wagman" userId="2a66631884aca38f" providerId="LiveId" clId="{15B316AF-2516-422F-9FD0-655FE87A5FE1}" dt="2021-03-10T14:29:42.729" v="7603" actId="208"/>
          <ac:spMkLst>
            <pc:docMk/>
            <pc:sldMk cId="534777392" sldId="260"/>
            <ac:spMk id="2" creationId="{A6AB97FF-9EFD-4D2A-A3C5-A9DCA554569A}"/>
          </ac:spMkLst>
        </pc:spChg>
        <pc:spChg chg="mod">
          <ac:chgData name="Adam Wagman" userId="2a66631884aca38f" providerId="LiveId" clId="{15B316AF-2516-422F-9FD0-655FE87A5FE1}" dt="2021-03-10T14:31:35.234" v="7627" actId="27636"/>
          <ac:spMkLst>
            <pc:docMk/>
            <pc:sldMk cId="534777392" sldId="260"/>
            <ac:spMk id="3" creationId="{243FDDF0-FCDB-4C45-BF59-FFBAEA4ED956}"/>
          </ac:spMkLst>
        </pc:spChg>
      </pc:sldChg>
      <pc:sldChg chg="addSp delSp modSp new del mod">
        <pc:chgData name="Adam Wagman" userId="2a66631884aca38f" providerId="LiveId" clId="{15B316AF-2516-422F-9FD0-655FE87A5FE1}" dt="2021-03-18T17:01:02.844" v="14340" actId="2696"/>
        <pc:sldMkLst>
          <pc:docMk/>
          <pc:sldMk cId="1302246132" sldId="261"/>
        </pc:sldMkLst>
        <pc:spChg chg="mod">
          <ac:chgData name="Adam Wagman" userId="2a66631884aca38f" providerId="LiveId" clId="{15B316AF-2516-422F-9FD0-655FE87A5FE1}" dt="2021-03-10T14:28:19.355" v="7599" actId="208"/>
          <ac:spMkLst>
            <pc:docMk/>
            <pc:sldMk cId="1302246132" sldId="261"/>
            <ac:spMk id="2" creationId="{D052D266-9714-4913-B165-9E14E53C6813}"/>
          </ac:spMkLst>
        </pc:spChg>
        <pc:spChg chg="mod">
          <ac:chgData name="Adam Wagman" userId="2a66631884aca38f" providerId="LiveId" clId="{15B316AF-2516-422F-9FD0-655FE87A5FE1}" dt="2021-03-09T01:48:11.632" v="4936" actId="14100"/>
          <ac:spMkLst>
            <pc:docMk/>
            <pc:sldMk cId="1302246132" sldId="261"/>
            <ac:spMk id="3" creationId="{1020CA79-D931-41A6-8C69-376306C542AC}"/>
          </ac:spMkLst>
        </pc:spChg>
        <pc:spChg chg="add del mod">
          <ac:chgData name="Adam Wagman" userId="2a66631884aca38f" providerId="LiveId" clId="{15B316AF-2516-422F-9FD0-655FE87A5FE1}" dt="2021-03-09T01:42:32.039" v="4580"/>
          <ac:spMkLst>
            <pc:docMk/>
            <pc:sldMk cId="1302246132" sldId="261"/>
            <ac:spMk id="4" creationId="{B81C9B00-CD04-4EBA-B164-E9A71F21DBEF}"/>
          </ac:spMkLst>
        </pc:spChg>
        <pc:spChg chg="add mod">
          <ac:chgData name="Adam Wagman" userId="2a66631884aca38f" providerId="LiveId" clId="{15B316AF-2516-422F-9FD0-655FE87A5FE1}" dt="2021-03-09T01:47:14.942" v="4898" actId="1076"/>
          <ac:spMkLst>
            <pc:docMk/>
            <pc:sldMk cId="1302246132" sldId="261"/>
            <ac:spMk id="5" creationId="{67C972C4-5078-4E50-9018-497EFC56EACD}"/>
          </ac:spMkLst>
        </pc:spChg>
        <pc:spChg chg="add mod">
          <ac:chgData name="Adam Wagman" userId="2a66631884aca38f" providerId="LiveId" clId="{15B316AF-2516-422F-9FD0-655FE87A5FE1}" dt="2021-03-09T01:48:05.008" v="4935" actId="1076"/>
          <ac:spMkLst>
            <pc:docMk/>
            <pc:sldMk cId="1302246132" sldId="261"/>
            <ac:spMk id="6" creationId="{E6BD1D83-A735-4491-9C32-BC3DAE651DDC}"/>
          </ac:spMkLst>
        </pc:spChg>
        <pc:spChg chg="add mod">
          <ac:chgData name="Adam Wagman" userId="2a66631884aca38f" providerId="LiveId" clId="{15B316AF-2516-422F-9FD0-655FE87A5FE1}" dt="2021-03-09T01:47:43.056" v="4931" actId="20577"/>
          <ac:spMkLst>
            <pc:docMk/>
            <pc:sldMk cId="1302246132" sldId="261"/>
            <ac:spMk id="7" creationId="{E858AC30-B940-4A57-BF82-52B7FDE3CD49}"/>
          </ac:spMkLst>
        </pc:spChg>
      </pc:sldChg>
      <pc:sldChg chg="modSp new mod">
        <pc:chgData name="Adam Wagman" userId="2a66631884aca38f" providerId="LiveId" clId="{15B316AF-2516-422F-9FD0-655FE87A5FE1}" dt="2021-03-18T17:31:12.320" v="14467" actId="20577"/>
        <pc:sldMkLst>
          <pc:docMk/>
          <pc:sldMk cId="292656749" sldId="262"/>
        </pc:sldMkLst>
        <pc:spChg chg="mod">
          <ac:chgData name="Adam Wagman" userId="2a66631884aca38f" providerId="LiveId" clId="{15B316AF-2516-422F-9FD0-655FE87A5FE1}" dt="2021-03-10T14:27:49.125" v="7596" actId="208"/>
          <ac:spMkLst>
            <pc:docMk/>
            <pc:sldMk cId="292656749" sldId="262"/>
            <ac:spMk id="2" creationId="{9B1620CC-BCBC-4263-BE8F-C6282F5225D4}"/>
          </ac:spMkLst>
        </pc:spChg>
        <pc:spChg chg="mod">
          <ac:chgData name="Adam Wagman" userId="2a66631884aca38f" providerId="LiveId" clId="{15B316AF-2516-422F-9FD0-655FE87A5FE1}" dt="2021-03-18T17:31:12.320" v="14467" actId="20577"/>
          <ac:spMkLst>
            <pc:docMk/>
            <pc:sldMk cId="292656749" sldId="262"/>
            <ac:spMk id="3" creationId="{20DCE77E-7EFF-462C-9239-2094ABD21D31}"/>
          </ac:spMkLst>
        </pc:spChg>
      </pc:sldChg>
      <pc:sldChg chg="addSp delSp modSp new mod">
        <pc:chgData name="Adam Wagman" userId="2a66631884aca38f" providerId="LiveId" clId="{15B316AF-2516-422F-9FD0-655FE87A5FE1}" dt="2021-03-10T14:08:17.469" v="6923" actId="14100"/>
        <pc:sldMkLst>
          <pc:docMk/>
          <pc:sldMk cId="3391582717" sldId="263"/>
        </pc:sldMkLst>
        <pc:spChg chg="mod">
          <ac:chgData name="Adam Wagman" userId="2a66631884aca38f" providerId="LiveId" clId="{15B316AF-2516-422F-9FD0-655FE87A5FE1}" dt="2021-03-10T14:08:17.469" v="6923" actId="14100"/>
          <ac:spMkLst>
            <pc:docMk/>
            <pc:sldMk cId="3391582717" sldId="263"/>
            <ac:spMk id="2" creationId="{D518A8B9-D3E9-469F-BD1D-96E6EF9CB764}"/>
          </ac:spMkLst>
        </pc:spChg>
        <pc:spChg chg="mod">
          <ac:chgData name="Adam Wagman" userId="2a66631884aca38f" providerId="LiveId" clId="{15B316AF-2516-422F-9FD0-655FE87A5FE1}" dt="2021-03-10T14:07:57.604" v="6921" actId="1076"/>
          <ac:spMkLst>
            <pc:docMk/>
            <pc:sldMk cId="3391582717" sldId="263"/>
            <ac:spMk id="3" creationId="{285FDAA5-D594-457D-A7D7-DB13DCAC4734}"/>
          </ac:spMkLst>
        </pc:spChg>
        <pc:spChg chg="add del mod">
          <ac:chgData name="Adam Wagman" userId="2a66631884aca38f" providerId="LiveId" clId="{15B316AF-2516-422F-9FD0-655FE87A5FE1}" dt="2021-03-09T03:18:30.424" v="5731"/>
          <ac:spMkLst>
            <pc:docMk/>
            <pc:sldMk cId="3391582717" sldId="263"/>
            <ac:spMk id="4" creationId="{3BE5A0F6-1AA9-43FD-8EDF-F08E023CB44E}"/>
          </ac:spMkLst>
        </pc:spChg>
        <pc:spChg chg="add del mod">
          <ac:chgData name="Adam Wagman" userId="2a66631884aca38f" providerId="LiveId" clId="{15B316AF-2516-422F-9FD0-655FE87A5FE1}" dt="2021-03-09T03:18:30.425" v="5733"/>
          <ac:spMkLst>
            <pc:docMk/>
            <pc:sldMk cId="3391582717" sldId="263"/>
            <ac:spMk id="5" creationId="{4F591A0C-A3BA-4CB0-88DB-CF7D5072072D}"/>
          </ac:spMkLst>
        </pc:spChg>
        <pc:spChg chg="add del">
          <ac:chgData name="Adam Wagman" userId="2a66631884aca38f" providerId="LiveId" clId="{15B316AF-2516-422F-9FD0-655FE87A5FE1}" dt="2021-03-09T03:17:52.578" v="5708"/>
          <ac:spMkLst>
            <pc:docMk/>
            <pc:sldMk cId="3391582717" sldId="263"/>
            <ac:spMk id="6" creationId="{3C5ABB44-94E1-4696-BF45-64FA8F16FCD4}"/>
          </ac:spMkLst>
        </pc:spChg>
        <pc:spChg chg="add del">
          <ac:chgData name="Adam Wagman" userId="2a66631884aca38f" providerId="LiveId" clId="{15B316AF-2516-422F-9FD0-655FE87A5FE1}" dt="2021-03-09T03:18:05.863" v="5724"/>
          <ac:spMkLst>
            <pc:docMk/>
            <pc:sldMk cId="3391582717" sldId="263"/>
            <ac:spMk id="7" creationId="{E5A77030-73B1-4916-A9F1-D567E467D75C}"/>
          </ac:spMkLst>
        </pc:spChg>
        <pc:spChg chg="add del mod">
          <ac:chgData name="Adam Wagman" userId="2a66631884aca38f" providerId="LiveId" clId="{15B316AF-2516-422F-9FD0-655FE87A5FE1}" dt="2021-03-09T03:18:30.422" v="5729" actId="478"/>
          <ac:spMkLst>
            <pc:docMk/>
            <pc:sldMk cId="3391582717" sldId="263"/>
            <ac:spMk id="8" creationId="{05EA7D6F-ADAA-43B9-BF88-2EC2844D2E55}"/>
          </ac:spMkLst>
        </pc:spChg>
        <pc:spChg chg="add del mod">
          <ac:chgData name="Adam Wagman" userId="2a66631884aca38f" providerId="LiveId" clId="{15B316AF-2516-422F-9FD0-655FE87A5FE1}" dt="2021-03-10T01:50:52.372" v="6911" actId="21"/>
          <ac:spMkLst>
            <pc:docMk/>
            <pc:sldMk cId="3391582717" sldId="263"/>
            <ac:spMk id="10" creationId="{C5D31246-A53F-499C-BE35-A82C5D7F5AAB}"/>
          </ac:spMkLst>
        </pc:spChg>
        <pc:spChg chg="add del mod">
          <ac:chgData name="Adam Wagman" userId="2a66631884aca38f" providerId="LiveId" clId="{15B316AF-2516-422F-9FD0-655FE87A5FE1}" dt="2021-03-10T01:51:45.281" v="6917" actId="21"/>
          <ac:spMkLst>
            <pc:docMk/>
            <pc:sldMk cId="3391582717" sldId="263"/>
            <ac:spMk id="11" creationId="{CCB7D1CD-940E-4F5A-A591-99017503AE42}"/>
          </ac:spMkLst>
        </pc:spChg>
        <pc:spChg chg="add del mod">
          <ac:chgData name="Adam Wagman" userId="2a66631884aca38f" providerId="LiveId" clId="{15B316AF-2516-422F-9FD0-655FE87A5FE1}" dt="2021-03-10T01:51:08.110" v="6914" actId="21"/>
          <ac:spMkLst>
            <pc:docMk/>
            <pc:sldMk cId="3391582717" sldId="263"/>
            <ac:spMk id="12" creationId="{7474E84D-DA5D-4D29-A183-3D386489EDFB}"/>
          </ac:spMkLst>
        </pc:spChg>
        <pc:spChg chg="add del mod">
          <ac:chgData name="Adam Wagman" userId="2a66631884aca38f" providerId="LiveId" clId="{15B316AF-2516-422F-9FD0-655FE87A5FE1}" dt="2021-03-10T01:49:28.283" v="6894"/>
          <ac:spMkLst>
            <pc:docMk/>
            <pc:sldMk cId="3391582717" sldId="263"/>
            <ac:spMk id="13" creationId="{30F57B43-2CC4-4117-8506-E9017499F31A}"/>
          </ac:spMkLst>
        </pc:spChg>
        <pc:spChg chg="add del mod">
          <ac:chgData name="Adam Wagman" userId="2a66631884aca38f" providerId="LiveId" clId="{15B316AF-2516-422F-9FD0-655FE87A5FE1}" dt="2021-03-10T01:50:29.949" v="6907" actId="21"/>
          <ac:spMkLst>
            <pc:docMk/>
            <pc:sldMk cId="3391582717" sldId="263"/>
            <ac:spMk id="14" creationId="{5D457C52-E013-4672-925F-2C9E2D0C2E6C}"/>
          </ac:spMkLst>
        </pc:spChg>
        <pc:spChg chg="add del mod">
          <ac:chgData name="Adam Wagman" userId="2a66631884aca38f" providerId="LiveId" clId="{15B316AF-2516-422F-9FD0-655FE87A5FE1}" dt="2021-03-10T01:50:43.571" v="6910" actId="478"/>
          <ac:spMkLst>
            <pc:docMk/>
            <pc:sldMk cId="3391582717" sldId="263"/>
            <ac:spMk id="15" creationId="{4835F2AF-D3F8-45A0-9EA1-872652986808}"/>
          </ac:spMkLst>
        </pc:spChg>
        <pc:spChg chg="add mod">
          <ac:chgData name="Adam Wagman" userId="2a66631884aca38f" providerId="LiveId" clId="{15B316AF-2516-422F-9FD0-655FE87A5FE1}" dt="2021-03-10T01:51:52.909" v="6919" actId="1076"/>
          <ac:spMkLst>
            <pc:docMk/>
            <pc:sldMk cId="3391582717" sldId="263"/>
            <ac:spMk id="16" creationId="{7BD3A417-4AD6-475F-BD6E-3E392E3EBAAF}"/>
          </ac:spMkLst>
        </pc:spChg>
      </pc:sldChg>
      <pc:sldChg chg="addSp delSp modSp new mod">
        <pc:chgData name="Adam Wagman" userId="2a66631884aca38f" providerId="LiveId" clId="{15B316AF-2516-422F-9FD0-655FE87A5FE1}" dt="2021-03-18T16:47:56.386" v="13821" actId="20577"/>
        <pc:sldMkLst>
          <pc:docMk/>
          <pc:sldMk cId="1095362138" sldId="264"/>
        </pc:sldMkLst>
        <pc:spChg chg="add del">
          <ac:chgData name="Adam Wagman" userId="2a66631884aca38f" providerId="LiveId" clId="{15B316AF-2516-422F-9FD0-655FE87A5FE1}" dt="2021-03-10T14:09:35.138" v="6928" actId="478"/>
          <ac:spMkLst>
            <pc:docMk/>
            <pc:sldMk cId="1095362138" sldId="264"/>
            <ac:spMk id="2" creationId="{A4B28C3A-F495-433E-8763-5A8909757D16}"/>
          </ac:spMkLst>
        </pc:spChg>
        <pc:spChg chg="mod">
          <ac:chgData name="Adam Wagman" userId="2a66631884aca38f" providerId="LiveId" clId="{15B316AF-2516-422F-9FD0-655FE87A5FE1}" dt="2021-03-18T16:47:56.386" v="13821" actId="20577"/>
          <ac:spMkLst>
            <pc:docMk/>
            <pc:sldMk cId="1095362138" sldId="264"/>
            <ac:spMk id="3" creationId="{57E74BF5-57EF-4ABE-AA29-554C6C022E46}"/>
          </ac:spMkLst>
        </pc:spChg>
        <pc:spChg chg="add mod">
          <ac:chgData name="Adam Wagman" userId="2a66631884aca38f" providerId="LiveId" clId="{15B316AF-2516-422F-9FD0-655FE87A5FE1}" dt="2021-03-18T16:44:06.792" v="13800" actId="14100"/>
          <ac:spMkLst>
            <pc:docMk/>
            <pc:sldMk cId="1095362138" sldId="264"/>
            <ac:spMk id="4" creationId="{4901AD38-CAE6-4803-BF15-F891712801CF}"/>
          </ac:spMkLst>
        </pc:spChg>
        <pc:spChg chg="add mod">
          <ac:chgData name="Adam Wagman" userId="2a66631884aca38f" providerId="LiveId" clId="{15B316AF-2516-422F-9FD0-655FE87A5FE1}" dt="2021-03-18T16:44:59.553" v="13809"/>
          <ac:spMkLst>
            <pc:docMk/>
            <pc:sldMk cId="1095362138" sldId="264"/>
            <ac:spMk id="5" creationId="{4729C73A-FC43-45E1-B4F9-9D789E1DC4A8}"/>
          </ac:spMkLst>
        </pc:spChg>
        <pc:spChg chg="add mod">
          <ac:chgData name="Adam Wagman" userId="2a66631884aca38f" providerId="LiveId" clId="{15B316AF-2516-422F-9FD0-655FE87A5FE1}" dt="2021-03-18T16:43:08.466" v="13791" actId="1076"/>
          <ac:spMkLst>
            <pc:docMk/>
            <pc:sldMk cId="1095362138" sldId="264"/>
            <ac:spMk id="6" creationId="{923A2BC7-67FF-4520-BE8F-6477AECABDAC}"/>
          </ac:spMkLst>
        </pc:spChg>
        <pc:spChg chg="add mod">
          <ac:chgData name="Adam Wagman" userId="2a66631884aca38f" providerId="LiveId" clId="{15B316AF-2516-422F-9FD0-655FE87A5FE1}" dt="2021-03-18T16:45:21.841" v="13812" actId="14100"/>
          <ac:spMkLst>
            <pc:docMk/>
            <pc:sldMk cId="1095362138" sldId="264"/>
            <ac:spMk id="7" creationId="{217FC062-BBDB-4607-8F89-629F3D12A282}"/>
          </ac:spMkLst>
        </pc:spChg>
        <pc:spChg chg="add mod">
          <ac:chgData name="Adam Wagman" userId="2a66631884aca38f" providerId="LiveId" clId="{15B316AF-2516-422F-9FD0-655FE87A5FE1}" dt="2021-03-10T14:09:40.682" v="6938" actId="20577"/>
          <ac:spMkLst>
            <pc:docMk/>
            <pc:sldMk cId="1095362138" sldId="264"/>
            <ac:spMk id="8" creationId="{125B2A65-E3E4-4E16-AC65-F550FF7390CF}"/>
          </ac:spMkLst>
        </pc:spChg>
        <pc:spChg chg="add mod">
          <ac:chgData name="Adam Wagman" userId="2a66631884aca38f" providerId="LiveId" clId="{15B316AF-2516-422F-9FD0-655FE87A5FE1}" dt="2021-03-18T16:44:20.071" v="13802" actId="14100"/>
          <ac:spMkLst>
            <pc:docMk/>
            <pc:sldMk cId="1095362138" sldId="264"/>
            <ac:spMk id="9" creationId="{3F2B1A4B-7FA6-464F-906E-C8C98916C8A5}"/>
          </ac:spMkLst>
        </pc:spChg>
        <pc:spChg chg="add mod">
          <ac:chgData name="Adam Wagman" userId="2a66631884aca38f" providerId="LiveId" clId="{15B316AF-2516-422F-9FD0-655FE87A5FE1}" dt="2021-03-18T16:43:22.628" v="13793" actId="14100"/>
          <ac:spMkLst>
            <pc:docMk/>
            <pc:sldMk cId="1095362138" sldId="264"/>
            <ac:spMk id="15" creationId="{B0085693-541C-4757-A67F-355D20928DFF}"/>
          </ac:spMkLst>
        </pc:spChg>
        <pc:spChg chg="add del mod">
          <ac:chgData name="Adam Wagman" userId="2a66631884aca38f" providerId="LiveId" clId="{15B316AF-2516-422F-9FD0-655FE87A5FE1}" dt="2021-03-18T14:42:49.256" v="9981" actId="478"/>
          <ac:spMkLst>
            <pc:docMk/>
            <pc:sldMk cId="1095362138" sldId="264"/>
            <ac:spMk id="17" creationId="{A1A15933-FFB8-4F75-8811-10016F088C2A}"/>
          </ac:spMkLst>
        </pc:spChg>
        <pc:spChg chg="add del mod">
          <ac:chgData name="Adam Wagman" userId="2a66631884aca38f" providerId="LiveId" clId="{15B316AF-2516-422F-9FD0-655FE87A5FE1}" dt="2021-03-18T14:40:22.745" v="9964" actId="478"/>
          <ac:spMkLst>
            <pc:docMk/>
            <pc:sldMk cId="1095362138" sldId="264"/>
            <ac:spMk id="19" creationId="{7115B88E-7700-4FA6-A7B4-D615D2DBEB16}"/>
          </ac:spMkLst>
        </pc:spChg>
        <pc:cxnChg chg="add mod">
          <ac:chgData name="Adam Wagman" userId="2a66631884aca38f" providerId="LiveId" clId="{15B316AF-2516-422F-9FD0-655FE87A5FE1}" dt="2021-03-18T16:45:18.809" v="13811" actId="1076"/>
          <ac:cxnSpMkLst>
            <pc:docMk/>
            <pc:sldMk cId="1095362138" sldId="264"/>
            <ac:cxnSpMk id="11" creationId="{B2F11420-29AE-4A0D-9806-62A47D746C87}"/>
          </ac:cxnSpMkLst>
        </pc:cxnChg>
        <pc:cxnChg chg="add mod">
          <ac:chgData name="Adam Wagman" userId="2a66631884aca38f" providerId="LiveId" clId="{15B316AF-2516-422F-9FD0-655FE87A5FE1}" dt="2021-03-18T16:43:58.139" v="13799" actId="1076"/>
          <ac:cxnSpMkLst>
            <pc:docMk/>
            <pc:sldMk cId="1095362138" sldId="264"/>
            <ac:cxnSpMk id="12" creationId="{20ADBEDA-99B4-4DC0-B013-4FA4046A37E8}"/>
          </ac:cxnSpMkLst>
        </pc:cxnChg>
        <pc:cxnChg chg="add mod">
          <ac:chgData name="Adam Wagman" userId="2a66631884aca38f" providerId="LiveId" clId="{15B316AF-2516-422F-9FD0-655FE87A5FE1}" dt="2021-03-18T16:43:08.466" v="13791" actId="1076"/>
          <ac:cxnSpMkLst>
            <pc:docMk/>
            <pc:sldMk cId="1095362138" sldId="264"/>
            <ac:cxnSpMk id="13" creationId="{59FFC0AD-3919-4294-8AC4-3A426F0169A1}"/>
          </ac:cxnSpMkLst>
        </pc:cxnChg>
        <pc:cxnChg chg="add del mod">
          <ac:chgData name="Adam Wagman" userId="2a66631884aca38f" providerId="LiveId" clId="{15B316AF-2516-422F-9FD0-655FE87A5FE1}" dt="2021-03-18T16:44:31.101" v="13804" actId="478"/>
          <ac:cxnSpMkLst>
            <pc:docMk/>
            <pc:sldMk cId="1095362138" sldId="264"/>
            <ac:cxnSpMk id="14" creationId="{D6F30DD6-97BC-408E-92A9-505033C2D164}"/>
          </ac:cxnSpMkLst>
        </pc:cxnChg>
        <pc:cxnChg chg="add del mod">
          <ac:chgData name="Adam Wagman" userId="2a66631884aca38f" providerId="LiveId" clId="{15B316AF-2516-422F-9FD0-655FE87A5FE1}" dt="2021-03-18T16:43:33.641" v="13795" actId="478"/>
          <ac:cxnSpMkLst>
            <pc:docMk/>
            <pc:sldMk cId="1095362138" sldId="264"/>
            <ac:cxnSpMk id="16" creationId="{EADC37E3-8227-49B3-A495-67E9FD7B6284}"/>
          </ac:cxnSpMkLst>
        </pc:cxnChg>
        <pc:cxnChg chg="add del mod">
          <ac:chgData name="Adam Wagman" userId="2a66631884aca38f" providerId="LiveId" clId="{15B316AF-2516-422F-9FD0-655FE87A5FE1}" dt="2021-03-18T14:40:25.558" v="9965" actId="478"/>
          <ac:cxnSpMkLst>
            <pc:docMk/>
            <pc:sldMk cId="1095362138" sldId="264"/>
            <ac:cxnSpMk id="18" creationId="{738833F8-0B11-4E5C-9A8F-A96E8A3D60FE}"/>
          </ac:cxnSpMkLst>
        </pc:cxnChg>
        <pc:cxnChg chg="add mod">
          <ac:chgData name="Adam Wagman" userId="2a66631884aca38f" providerId="LiveId" clId="{15B316AF-2516-422F-9FD0-655FE87A5FE1}" dt="2021-03-18T16:43:45.143" v="13797" actId="1076"/>
          <ac:cxnSpMkLst>
            <pc:docMk/>
            <pc:sldMk cId="1095362138" sldId="264"/>
            <ac:cxnSpMk id="21" creationId="{AC513FF4-B984-4025-8EBE-A188D22FA5F2}"/>
          </ac:cxnSpMkLst>
        </pc:cxnChg>
        <pc:cxnChg chg="add mod">
          <ac:chgData name="Adam Wagman" userId="2a66631884aca38f" providerId="LiveId" clId="{15B316AF-2516-422F-9FD0-655FE87A5FE1}" dt="2021-03-18T16:44:37.876" v="13806" actId="1076"/>
          <ac:cxnSpMkLst>
            <pc:docMk/>
            <pc:sldMk cId="1095362138" sldId="264"/>
            <ac:cxnSpMk id="23" creationId="{6110EEA3-66B5-44AA-A85B-44328EC83C75}"/>
          </ac:cxnSpMkLst>
        </pc:cxnChg>
      </pc:sldChg>
      <pc:sldChg chg="modSp add del mod">
        <pc:chgData name="Adam Wagman" userId="2a66631884aca38f" providerId="LiveId" clId="{15B316AF-2516-422F-9FD0-655FE87A5FE1}" dt="2021-03-18T17:01:02.844" v="14340" actId="2696"/>
        <pc:sldMkLst>
          <pc:docMk/>
          <pc:sldMk cId="2589329871" sldId="265"/>
        </pc:sldMkLst>
        <pc:spChg chg="mod">
          <ac:chgData name="Adam Wagman" userId="2a66631884aca38f" providerId="LiveId" clId="{15B316AF-2516-422F-9FD0-655FE87A5FE1}" dt="2021-03-10T14:31:26.213" v="7625" actId="20577"/>
          <ac:spMkLst>
            <pc:docMk/>
            <pc:sldMk cId="2589329871" sldId="265"/>
            <ac:spMk id="2" creationId="{A6AB97FF-9EFD-4D2A-A3C5-A9DCA554569A}"/>
          </ac:spMkLst>
        </pc:spChg>
        <pc:spChg chg="mod">
          <ac:chgData name="Adam Wagman" userId="2a66631884aca38f" providerId="LiveId" clId="{15B316AF-2516-422F-9FD0-655FE87A5FE1}" dt="2021-03-10T14:32:13.769" v="7641" actId="27636"/>
          <ac:spMkLst>
            <pc:docMk/>
            <pc:sldMk cId="2589329871" sldId="265"/>
            <ac:spMk id="3" creationId="{243FDDF0-FCDB-4C45-BF59-FFBAEA4ED956}"/>
          </ac:spMkLst>
        </pc:spChg>
      </pc:sldChg>
      <pc:sldChg chg="modSp add del mod">
        <pc:chgData name="Adam Wagman" userId="2a66631884aca38f" providerId="LiveId" clId="{15B316AF-2516-422F-9FD0-655FE87A5FE1}" dt="2021-03-18T17:01:02.844" v="14340" actId="2696"/>
        <pc:sldMkLst>
          <pc:docMk/>
          <pc:sldMk cId="2802132482" sldId="266"/>
        </pc:sldMkLst>
        <pc:spChg chg="mod">
          <ac:chgData name="Adam Wagman" userId="2a66631884aca38f" providerId="LiveId" clId="{15B316AF-2516-422F-9FD0-655FE87A5FE1}" dt="2021-03-10T14:55:29.678" v="8962" actId="14100"/>
          <ac:spMkLst>
            <pc:docMk/>
            <pc:sldMk cId="2802132482" sldId="266"/>
            <ac:spMk id="2" creationId="{A6AB97FF-9EFD-4D2A-A3C5-A9DCA554569A}"/>
          </ac:spMkLst>
        </pc:spChg>
        <pc:spChg chg="mod">
          <ac:chgData name="Adam Wagman" userId="2a66631884aca38f" providerId="LiveId" clId="{15B316AF-2516-422F-9FD0-655FE87A5FE1}" dt="2021-03-10T15:01:36.388" v="8970" actId="20577"/>
          <ac:spMkLst>
            <pc:docMk/>
            <pc:sldMk cId="2802132482" sldId="266"/>
            <ac:spMk id="3" creationId="{243FDDF0-FCDB-4C45-BF59-FFBAEA4ED956}"/>
          </ac:spMkLst>
        </pc:spChg>
      </pc:sldChg>
      <pc:sldChg chg="addSp delSp modSp new del mod">
        <pc:chgData name="Adam Wagman" userId="2a66631884aca38f" providerId="LiveId" clId="{15B316AF-2516-422F-9FD0-655FE87A5FE1}" dt="2021-03-18T17:01:08.838" v="14341" actId="2696"/>
        <pc:sldMkLst>
          <pc:docMk/>
          <pc:sldMk cId="3680338639" sldId="267"/>
        </pc:sldMkLst>
        <pc:spChg chg="mod">
          <ac:chgData name="Adam Wagman" userId="2a66631884aca38f" providerId="LiveId" clId="{15B316AF-2516-422F-9FD0-655FE87A5FE1}" dt="2021-03-10T15:02:33.566" v="9000" actId="208"/>
          <ac:spMkLst>
            <pc:docMk/>
            <pc:sldMk cId="3680338639" sldId="267"/>
            <ac:spMk id="2" creationId="{EC8460F0-2B27-4812-9BE6-DF6F17583869}"/>
          </ac:spMkLst>
        </pc:spChg>
        <pc:spChg chg="mod">
          <ac:chgData name="Adam Wagman" userId="2a66631884aca38f" providerId="LiveId" clId="{15B316AF-2516-422F-9FD0-655FE87A5FE1}" dt="2021-03-10T15:15:03.101" v="9892" actId="20577"/>
          <ac:spMkLst>
            <pc:docMk/>
            <pc:sldMk cId="3680338639" sldId="267"/>
            <ac:spMk id="3" creationId="{81295BA7-7992-471F-9FC7-A520D92F9D8D}"/>
          </ac:spMkLst>
        </pc:spChg>
        <pc:spChg chg="add del mod">
          <ac:chgData name="Adam Wagman" userId="2a66631884aca38f" providerId="LiveId" clId="{15B316AF-2516-422F-9FD0-655FE87A5FE1}" dt="2021-03-10T15:12:54.368" v="9793"/>
          <ac:spMkLst>
            <pc:docMk/>
            <pc:sldMk cId="3680338639" sldId="267"/>
            <ac:spMk id="4" creationId="{B53224ED-D291-4D1A-9E84-0221DFEE3433}"/>
          </ac:spMkLst>
        </pc:spChg>
        <pc:spChg chg="add mod">
          <ac:chgData name="Adam Wagman" userId="2a66631884aca38f" providerId="LiveId" clId="{15B316AF-2516-422F-9FD0-655FE87A5FE1}" dt="2021-03-10T15:15:08.507" v="9893" actId="1076"/>
          <ac:spMkLst>
            <pc:docMk/>
            <pc:sldMk cId="3680338639" sldId="267"/>
            <ac:spMk id="5" creationId="{E6CEBF08-D9C7-4B2D-9CAF-4BA287B282A9}"/>
          </ac:spMkLst>
        </pc:spChg>
      </pc:sldChg>
      <pc:sldChg chg="new del">
        <pc:chgData name="Adam Wagman" userId="2a66631884aca38f" providerId="LiveId" clId="{15B316AF-2516-422F-9FD0-655FE87A5FE1}" dt="2021-03-18T17:01:08.838" v="14341" actId="2696"/>
        <pc:sldMkLst>
          <pc:docMk/>
          <pc:sldMk cId="1286741637" sldId="268"/>
        </pc:sldMkLst>
      </pc:sldChg>
      <pc:sldChg chg="addSp modSp new mod">
        <pc:chgData name="Adam Wagman" userId="2a66631884aca38f" providerId="LiveId" clId="{15B316AF-2516-422F-9FD0-655FE87A5FE1}" dt="2021-03-18T14:52:59.629" v="10730"/>
        <pc:sldMkLst>
          <pc:docMk/>
          <pc:sldMk cId="1672909974" sldId="269"/>
        </pc:sldMkLst>
        <pc:spChg chg="mod">
          <ac:chgData name="Adam Wagman" userId="2a66631884aca38f" providerId="LiveId" clId="{15B316AF-2516-422F-9FD0-655FE87A5FE1}" dt="2021-03-18T14:43:07.268" v="9990" actId="20577"/>
          <ac:spMkLst>
            <pc:docMk/>
            <pc:sldMk cId="1672909974" sldId="269"/>
            <ac:spMk id="2" creationId="{BE5EED33-4B92-4EF0-8594-3486DDF985B8}"/>
          </ac:spMkLst>
        </pc:spChg>
        <pc:spChg chg="mod">
          <ac:chgData name="Adam Wagman" userId="2a66631884aca38f" providerId="LiveId" clId="{15B316AF-2516-422F-9FD0-655FE87A5FE1}" dt="2021-03-18T14:52:59.629" v="10730"/>
          <ac:spMkLst>
            <pc:docMk/>
            <pc:sldMk cId="1672909974" sldId="269"/>
            <ac:spMk id="3" creationId="{116A17AE-D9B9-411D-8C86-45EDAD6735A9}"/>
          </ac:spMkLst>
        </pc:spChg>
        <pc:spChg chg="add mod">
          <ac:chgData name="Adam Wagman" userId="2a66631884aca38f" providerId="LiveId" clId="{15B316AF-2516-422F-9FD0-655FE87A5FE1}" dt="2021-03-18T14:52:49.584" v="10728" actId="1076"/>
          <ac:spMkLst>
            <pc:docMk/>
            <pc:sldMk cId="1672909974" sldId="269"/>
            <ac:spMk id="4" creationId="{C1EE1FDB-360A-4CFC-B3DC-E2B0788C1C90}"/>
          </ac:spMkLst>
        </pc:spChg>
      </pc:sldChg>
      <pc:sldChg chg="addSp modSp new mod">
        <pc:chgData name="Adam Wagman" userId="2a66631884aca38f" providerId="LiveId" clId="{15B316AF-2516-422F-9FD0-655FE87A5FE1}" dt="2021-03-18T15:03:14.602" v="11593" actId="114"/>
        <pc:sldMkLst>
          <pc:docMk/>
          <pc:sldMk cId="2027878484" sldId="270"/>
        </pc:sldMkLst>
        <pc:spChg chg="mod">
          <ac:chgData name="Adam Wagman" userId="2a66631884aca38f" providerId="LiveId" clId="{15B316AF-2516-422F-9FD0-655FE87A5FE1}" dt="2021-03-18T15:02:08.220" v="11585" actId="14100"/>
          <ac:spMkLst>
            <pc:docMk/>
            <pc:sldMk cId="2027878484" sldId="270"/>
            <ac:spMk id="2" creationId="{46F809A7-A390-4B46-9791-6A40A49DEC9A}"/>
          </ac:spMkLst>
        </pc:spChg>
        <pc:spChg chg="mod">
          <ac:chgData name="Adam Wagman" userId="2a66631884aca38f" providerId="LiveId" clId="{15B316AF-2516-422F-9FD0-655FE87A5FE1}" dt="2021-03-18T15:03:14.602" v="11593" actId="114"/>
          <ac:spMkLst>
            <pc:docMk/>
            <pc:sldMk cId="2027878484" sldId="270"/>
            <ac:spMk id="3" creationId="{51CCCA6E-6434-4A04-80A0-430DAFA6A2AF}"/>
          </ac:spMkLst>
        </pc:spChg>
        <pc:spChg chg="add mod">
          <ac:chgData name="Adam Wagman" userId="2a66631884aca38f" providerId="LiveId" clId="{15B316AF-2516-422F-9FD0-655FE87A5FE1}" dt="2021-03-18T15:02:38.791" v="11591" actId="1076"/>
          <ac:spMkLst>
            <pc:docMk/>
            <pc:sldMk cId="2027878484" sldId="270"/>
            <ac:spMk id="4" creationId="{D941EB01-C7E6-44DF-A603-C26774C10690}"/>
          </ac:spMkLst>
        </pc:spChg>
      </pc:sldChg>
      <pc:sldChg chg="addSp modSp new mod">
        <pc:chgData name="Adam Wagman" userId="2a66631884aca38f" providerId="LiveId" clId="{15B316AF-2516-422F-9FD0-655FE87A5FE1}" dt="2021-03-18T16:47:12.930" v="13820"/>
        <pc:sldMkLst>
          <pc:docMk/>
          <pc:sldMk cId="1621157762" sldId="271"/>
        </pc:sldMkLst>
        <pc:spChg chg="mod">
          <ac:chgData name="Adam Wagman" userId="2a66631884aca38f" providerId="LiveId" clId="{15B316AF-2516-422F-9FD0-655FE87A5FE1}" dt="2021-03-18T15:06:54.163" v="11829" actId="1076"/>
          <ac:spMkLst>
            <pc:docMk/>
            <pc:sldMk cId="1621157762" sldId="271"/>
            <ac:spMk id="2" creationId="{B5227AC4-B7EE-4D7A-9E76-0BC08A6B28D2}"/>
          </ac:spMkLst>
        </pc:spChg>
        <pc:spChg chg="mod">
          <ac:chgData name="Adam Wagman" userId="2a66631884aca38f" providerId="LiveId" clId="{15B316AF-2516-422F-9FD0-655FE87A5FE1}" dt="2021-03-18T15:25:41.673" v="13137" actId="12"/>
          <ac:spMkLst>
            <pc:docMk/>
            <pc:sldMk cId="1621157762" sldId="271"/>
            <ac:spMk id="3" creationId="{3C734960-39DF-4E77-953F-39B71DCE28F4}"/>
          </ac:spMkLst>
        </pc:spChg>
        <pc:spChg chg="add mod">
          <ac:chgData name="Adam Wagman" userId="2a66631884aca38f" providerId="LiveId" clId="{15B316AF-2516-422F-9FD0-655FE87A5FE1}" dt="2021-03-18T16:47:12.930" v="13820"/>
          <ac:spMkLst>
            <pc:docMk/>
            <pc:sldMk cId="1621157762" sldId="271"/>
            <ac:spMk id="4" creationId="{A8BE5A61-EF84-41D3-B570-540121A2954A}"/>
          </ac:spMkLst>
        </pc:spChg>
      </pc:sldChg>
      <pc:sldChg chg="addSp modSp new mod">
        <pc:chgData name="Adam Wagman" userId="2a66631884aca38f" providerId="LiveId" clId="{15B316AF-2516-422F-9FD0-655FE87A5FE1}" dt="2021-03-18T17:40:25.576" v="14511" actId="20577"/>
        <pc:sldMkLst>
          <pc:docMk/>
          <pc:sldMk cId="2171267054" sldId="272"/>
        </pc:sldMkLst>
        <pc:spChg chg="mod">
          <ac:chgData name="Adam Wagman" userId="2a66631884aca38f" providerId="LiveId" clId="{15B316AF-2516-422F-9FD0-655FE87A5FE1}" dt="2021-03-18T17:38:49.715" v="14508" actId="20577"/>
          <ac:spMkLst>
            <pc:docMk/>
            <pc:sldMk cId="2171267054" sldId="272"/>
            <ac:spMk id="2" creationId="{C6FB77B5-11CC-4EC4-8C82-1AC9F7681447}"/>
          </ac:spMkLst>
        </pc:spChg>
        <pc:spChg chg="mod">
          <ac:chgData name="Adam Wagman" userId="2a66631884aca38f" providerId="LiveId" clId="{15B316AF-2516-422F-9FD0-655FE87A5FE1}" dt="2021-03-18T15:17:17.132" v="12487" actId="20577"/>
          <ac:spMkLst>
            <pc:docMk/>
            <pc:sldMk cId="2171267054" sldId="272"/>
            <ac:spMk id="3" creationId="{EA99B0E6-CFFC-4224-B872-FAC40CB16257}"/>
          </ac:spMkLst>
        </pc:spChg>
        <pc:spChg chg="add mod">
          <ac:chgData name="Adam Wagman" userId="2a66631884aca38f" providerId="LiveId" clId="{15B316AF-2516-422F-9FD0-655FE87A5FE1}" dt="2021-03-18T17:39:40.051" v="14510" actId="1076"/>
          <ac:spMkLst>
            <pc:docMk/>
            <pc:sldMk cId="2171267054" sldId="272"/>
            <ac:spMk id="4" creationId="{B3DAC89B-BFE4-4589-A81A-18D99FEEBEA7}"/>
          </ac:spMkLst>
        </pc:spChg>
        <pc:spChg chg="add mod">
          <ac:chgData name="Adam Wagman" userId="2a66631884aca38f" providerId="LiveId" clId="{15B316AF-2516-422F-9FD0-655FE87A5FE1}" dt="2021-03-18T17:40:25.576" v="14511" actId="20577"/>
          <ac:spMkLst>
            <pc:docMk/>
            <pc:sldMk cId="2171267054" sldId="272"/>
            <ac:spMk id="5" creationId="{CA6435CD-D33A-4AFC-A739-1275321C1D98}"/>
          </ac:spMkLst>
        </pc:spChg>
      </pc:sldChg>
      <pc:sldChg chg="addSp modSp new mod">
        <pc:chgData name="Adam Wagman" userId="2a66631884aca38f" providerId="LiveId" clId="{15B316AF-2516-422F-9FD0-655FE87A5FE1}" dt="2021-03-18T16:48:41.559" v="13827" actId="20577"/>
        <pc:sldMkLst>
          <pc:docMk/>
          <pc:sldMk cId="3443420107" sldId="273"/>
        </pc:sldMkLst>
        <pc:spChg chg="mod">
          <ac:chgData name="Adam Wagman" userId="2a66631884aca38f" providerId="LiveId" clId="{15B316AF-2516-422F-9FD0-655FE87A5FE1}" dt="2021-03-18T15:27:39.060" v="13197" actId="20577"/>
          <ac:spMkLst>
            <pc:docMk/>
            <pc:sldMk cId="3443420107" sldId="273"/>
            <ac:spMk id="2" creationId="{1DF9BA0A-321F-4432-A4E1-B3C1E8F93C94}"/>
          </ac:spMkLst>
        </pc:spChg>
        <pc:spChg chg="mod">
          <ac:chgData name="Adam Wagman" userId="2a66631884aca38f" providerId="LiveId" clId="{15B316AF-2516-422F-9FD0-655FE87A5FE1}" dt="2021-03-18T15:27:48.585" v="13198" actId="14100"/>
          <ac:spMkLst>
            <pc:docMk/>
            <pc:sldMk cId="3443420107" sldId="273"/>
            <ac:spMk id="3" creationId="{D4E80FCA-BB6B-4E63-8A99-73A4D63ACA4B}"/>
          </ac:spMkLst>
        </pc:spChg>
        <pc:spChg chg="add mod">
          <ac:chgData name="Adam Wagman" userId="2a66631884aca38f" providerId="LiveId" clId="{15B316AF-2516-422F-9FD0-655FE87A5FE1}" dt="2021-03-18T16:48:41.559" v="13827" actId="20577"/>
          <ac:spMkLst>
            <pc:docMk/>
            <pc:sldMk cId="3443420107" sldId="273"/>
            <ac:spMk id="4" creationId="{DDA4423A-30DE-4C88-A622-EF4739DA8063}"/>
          </ac:spMkLst>
        </pc:spChg>
      </pc:sldChg>
      <pc:sldChg chg="addSp modSp new mod">
        <pc:chgData name="Adam Wagman" userId="2a66631884aca38f" providerId="LiveId" clId="{15B316AF-2516-422F-9FD0-655FE87A5FE1}" dt="2021-03-18T16:54:34.427" v="14014" actId="20577"/>
        <pc:sldMkLst>
          <pc:docMk/>
          <pc:sldMk cId="2167054220" sldId="274"/>
        </pc:sldMkLst>
        <pc:spChg chg="mod">
          <ac:chgData name="Adam Wagman" userId="2a66631884aca38f" providerId="LiveId" clId="{15B316AF-2516-422F-9FD0-655FE87A5FE1}" dt="2021-03-18T16:39:16.044" v="13610" actId="1076"/>
          <ac:spMkLst>
            <pc:docMk/>
            <pc:sldMk cId="2167054220" sldId="274"/>
            <ac:spMk id="2" creationId="{15A91698-B6EA-431E-84AD-29F5BCA0DD29}"/>
          </ac:spMkLst>
        </pc:spChg>
        <pc:spChg chg="mod">
          <ac:chgData name="Adam Wagman" userId="2a66631884aca38f" providerId="LiveId" clId="{15B316AF-2516-422F-9FD0-655FE87A5FE1}" dt="2021-03-18T16:54:34.427" v="14014" actId="20577"/>
          <ac:spMkLst>
            <pc:docMk/>
            <pc:sldMk cId="2167054220" sldId="274"/>
            <ac:spMk id="3" creationId="{FD434F54-F78C-426A-9683-CD2BC87E34BD}"/>
          </ac:spMkLst>
        </pc:spChg>
        <pc:spChg chg="add mod">
          <ac:chgData name="Adam Wagman" userId="2a66631884aca38f" providerId="LiveId" clId="{15B316AF-2516-422F-9FD0-655FE87A5FE1}" dt="2021-03-18T16:52:58.530" v="13868" actId="1076"/>
          <ac:spMkLst>
            <pc:docMk/>
            <pc:sldMk cId="2167054220" sldId="274"/>
            <ac:spMk id="4" creationId="{B08F75F2-7A7E-47FA-B548-C2551A705F6B}"/>
          </ac:spMkLst>
        </pc:spChg>
      </pc:sldChg>
      <pc:sldChg chg="new del">
        <pc:chgData name="Adam Wagman" userId="2a66631884aca38f" providerId="LiveId" clId="{15B316AF-2516-422F-9FD0-655FE87A5FE1}" dt="2021-03-18T17:00:50.991" v="14339" actId="2696"/>
        <pc:sldMkLst>
          <pc:docMk/>
          <pc:sldMk cId="1878099482" sldId="275"/>
        </pc:sldMkLst>
      </pc:sldChg>
      <pc:sldChg chg="modSp add mod ord">
        <pc:chgData name="Adam Wagman" userId="2a66631884aca38f" providerId="LiveId" clId="{15B316AF-2516-422F-9FD0-655FE87A5FE1}" dt="2021-03-18T17:43:09.187" v="14519" actId="20577"/>
        <pc:sldMkLst>
          <pc:docMk/>
          <pc:sldMk cId="480634465" sldId="276"/>
        </pc:sldMkLst>
        <pc:spChg chg="mod">
          <ac:chgData name="Adam Wagman" userId="2a66631884aca38f" providerId="LiveId" clId="{15B316AF-2516-422F-9FD0-655FE87A5FE1}" dt="2021-03-18T17:36:22.802" v="14496" actId="20577"/>
          <ac:spMkLst>
            <pc:docMk/>
            <pc:sldMk cId="480634465" sldId="276"/>
            <ac:spMk id="2" creationId="{C6FB77B5-11CC-4EC4-8C82-1AC9F7681447}"/>
          </ac:spMkLst>
        </pc:spChg>
        <pc:spChg chg="mod">
          <ac:chgData name="Adam Wagman" userId="2a66631884aca38f" providerId="LiveId" clId="{15B316AF-2516-422F-9FD0-655FE87A5FE1}" dt="2021-03-18T16:54:43.412" v="14015" actId="14100"/>
          <ac:spMkLst>
            <pc:docMk/>
            <pc:sldMk cId="480634465" sldId="276"/>
            <ac:spMk id="3" creationId="{EA99B0E6-CFFC-4224-B872-FAC40CB16257}"/>
          </ac:spMkLst>
        </pc:spChg>
        <pc:spChg chg="mod">
          <ac:chgData name="Adam Wagman" userId="2a66631884aca38f" providerId="LiveId" clId="{15B316AF-2516-422F-9FD0-655FE87A5FE1}" dt="2021-03-18T17:42:01.210" v="14515" actId="1076"/>
          <ac:spMkLst>
            <pc:docMk/>
            <pc:sldMk cId="480634465" sldId="276"/>
            <ac:spMk id="4" creationId="{B3DAC89B-BFE4-4589-A81A-18D99FEEBEA7}"/>
          </ac:spMkLst>
        </pc:spChg>
        <pc:spChg chg="mod">
          <ac:chgData name="Adam Wagman" userId="2a66631884aca38f" providerId="LiveId" clId="{15B316AF-2516-422F-9FD0-655FE87A5FE1}" dt="2021-03-18T17:43:09.187" v="14519" actId="20577"/>
          <ac:spMkLst>
            <pc:docMk/>
            <pc:sldMk cId="480634465" sldId="276"/>
            <ac:spMk id="5" creationId="{CA6435CD-D33A-4AFC-A739-1275321C1D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3512-BE8D-4325-80E1-C07C3EDCB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14709-CFDF-4025-838D-C4CB2A66C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B0E34-996A-43B7-918F-BE8C53C7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5B08-9A38-4E62-BA81-416777244C5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79A9F-A96D-4708-BB35-71604FBB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18DDC-155E-49E5-85C8-FADE128E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759F-7075-4D55-8C12-FDED16AE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6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9DB3-062C-4125-9F13-3FB89FBE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3B6AF-55EE-4D07-B029-910C935B6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9CFE-F0C5-4032-8992-3CCAE8B6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5B08-9A38-4E62-BA81-416777244C5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9BC3-A588-4A30-AADF-6FCE73E1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9EA98-C64D-4921-9409-973957B2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759F-7075-4D55-8C12-FDED16AE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1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FD9BE-D912-4FD6-8293-167CC59AC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BC0C3-234F-4711-A8EE-A021CD2FC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1BA85-67D6-4B1A-81B9-195EB275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5B08-9A38-4E62-BA81-416777244C5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9AE2F-3FED-4382-BDA2-A9135FEA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4C6A5-0BCC-4417-9559-C35D57AB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759F-7075-4D55-8C12-FDED16AE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4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2A17-42BC-46E5-92DA-1B7F46C3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E6DF2-3D00-40E1-8323-33880D3F2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B3CFD-F676-4E20-9422-E1F1C156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5B08-9A38-4E62-BA81-416777244C5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267C2-5F47-4D0B-BA46-3953D255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688C-D700-4207-AF4B-DB049826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759F-7075-4D55-8C12-FDED16AE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C2F8-87FA-4D1C-880D-4641F8E7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923AE-0283-4DAE-824C-C0081BB26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A7835-A7E2-4874-AC8A-7E7D2E98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5B08-9A38-4E62-BA81-416777244C5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DA077-EFA8-4F67-A385-344ACAC3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F03A2-777E-484C-B498-86AA955A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759F-7075-4D55-8C12-FDED16AE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7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DBFC-6101-471C-AF4A-B0D35B77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C41A8-B58A-4F2A-9F4E-B0C3F8E63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D85EB-FF70-47D2-9BBA-CF5349889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644C4-0079-4D71-8F5C-2048D256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5B08-9A38-4E62-BA81-416777244C5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A610E-002F-450B-BA47-8E36B251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0B35E-3F92-44B5-812D-9F3E7B12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759F-7075-4D55-8C12-FDED16AE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3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A96B-568C-4756-9937-C88A333B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3E3F0-BE76-4F33-B9A8-9E1835387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6F572-C2F9-444B-ABA0-D1E01347E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5D97E-E581-40EF-A9B4-C270C9B6C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F3622-2E94-4B5F-96DD-70E98078A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EA534-9EA3-45CF-BE6B-03769AF5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5B08-9A38-4E62-BA81-416777244C5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1291E-826E-4427-9C5E-8111BC5F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97EE7-E5DC-4362-907A-C4947C6C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759F-7075-4D55-8C12-FDED16AE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9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B868-2F61-4923-9393-CEBEF936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FB77E-0089-4BA9-A90F-A867F841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5B08-9A38-4E62-BA81-416777244C5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E47A8-15D2-4B5E-A4EC-14C73F22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28AA4-69B7-4C70-A14F-3C75DC6C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759F-7075-4D55-8C12-FDED16AE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1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E3A06-A32B-44DB-8ED6-8BCE14EB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5B08-9A38-4E62-BA81-416777244C5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7AC79-714B-44B1-B4D6-73EBB381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B4577-FA24-45B4-AF3E-1E45B20D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759F-7075-4D55-8C12-FDED16AE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7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F3A3-EC18-493A-96B3-819807D8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D725F-952A-44EC-8E26-1D57E4975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FABA0-C2C5-47AA-9D5D-AA3B58A70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5E373-46A4-4836-BBF9-5F689885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5B08-9A38-4E62-BA81-416777244C5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CEB1A-DF76-4B31-A7CD-3C99DDB9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098CC-1DEF-469C-9556-4DF34F35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759F-7075-4D55-8C12-FDED16AE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2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B26C-0B4B-4E7A-A3BB-2144DC86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8C8BA-51AD-4D10-AA13-1AFF8F641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70119-9FFB-47BD-9B93-708AD46AF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EF1A5-A39F-4A97-AC3E-77D30D80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5B08-9A38-4E62-BA81-416777244C5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1AD3D-35E7-4131-AC9D-9D9B498B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29EBB-7BF5-4C9F-B878-05F93E67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759F-7075-4D55-8C12-FDED16AE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2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94D838-FDA9-4183-B1A8-179DF613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BB149-C136-4549-8FB0-116242626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CCC6E-E38C-475F-BFA6-D2A068C71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5B08-9A38-4E62-BA81-416777244C5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A1555-AD49-4568-BAE2-D9EAF969F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F3FE8-F181-47C5-9B7F-643281EF0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D759F-7075-4D55-8C12-FDED16AE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0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online_c++_compiler" TargetMode="External"/><Relationship Id="rId2" Type="http://schemas.openxmlformats.org/officeDocument/2006/relationships/hyperlink" Target="https://visualstudio.microsoft.com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rduinofromzero/HaleRoboticsCp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A5BE-FB0E-435C-A984-851824A81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616" y="974035"/>
            <a:ext cx="9515061" cy="2827476"/>
          </a:xfrm>
        </p:spPr>
        <p:txBody>
          <a:bodyPr>
            <a:normAutofit fontScale="90000"/>
          </a:bodyPr>
          <a:lstStyle/>
          <a:p>
            <a:r>
              <a:rPr lang="en-US" dirty="0"/>
              <a:t>C++ Lesson 1:</a:t>
            </a:r>
            <a:br>
              <a:rPr lang="en-US" dirty="0"/>
            </a:br>
            <a:r>
              <a:rPr lang="en-US" dirty="0"/>
              <a:t> A quick tour of C++ basics, Part 1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by Adam Wagman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8E4611-6FCC-45A5-BB7F-403ADBBBB2C4}"/>
              </a:ext>
            </a:extLst>
          </p:cNvPr>
          <p:cNvSpPr txBox="1">
            <a:spLocks/>
          </p:cNvSpPr>
          <p:nvPr/>
        </p:nvSpPr>
        <p:spPr>
          <a:xfrm>
            <a:off x="1359647" y="403589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Based on “The C++ Programming Language” by Bjarne </a:t>
            </a:r>
            <a:r>
              <a:rPr lang="en-US" sz="2400" dirty="0" err="1"/>
              <a:t>Stroustrup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029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1698-B6EA-431E-84AD-29F5BCA0D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51" y="178107"/>
            <a:ext cx="10515600" cy="675171"/>
          </a:xfrm>
        </p:spPr>
        <p:txBody>
          <a:bodyPr>
            <a:normAutofit fontScale="90000"/>
          </a:bodyPr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34F54-F78C-426A-9683-CD2BC87E3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29" y="853279"/>
            <a:ext cx="10876722" cy="5237546"/>
          </a:xfrm>
        </p:spPr>
        <p:txBody>
          <a:bodyPr/>
          <a:lstStyle/>
          <a:p>
            <a:r>
              <a:rPr lang="en-US" dirty="0"/>
              <a:t>We’ve used std::</a:t>
            </a:r>
            <a:r>
              <a:rPr lang="en-US" dirty="0" err="1"/>
              <a:t>cout</a:t>
            </a:r>
            <a:r>
              <a:rPr lang="en-US" dirty="0"/>
              <a:t> to print output.  There’s a similar object called std::</a:t>
            </a:r>
            <a:r>
              <a:rPr lang="en-US" dirty="0" err="1"/>
              <a:t>cin</a:t>
            </a:r>
            <a:r>
              <a:rPr lang="en-US" dirty="0"/>
              <a:t> to do input.  It uses the “&gt;&gt;“ </a:t>
            </a:r>
            <a:r>
              <a:rPr lang="en-US" i="1" dirty="0"/>
              <a:t>extraction operator </a:t>
            </a:r>
            <a:r>
              <a:rPr lang="en-US" dirty="0"/>
              <a:t>to get input from the keyboard.  [Note that the “&gt;&gt;“ of the extraction operator points in the opposite direction from the “&lt;&lt;” of the insertion operator we used with </a:t>
            </a:r>
            <a:r>
              <a:rPr lang="en-US" dirty="0" err="1"/>
              <a:t>std:cout</a:t>
            </a:r>
            <a:r>
              <a:rPr lang="en-US" dirty="0"/>
              <a:t>.]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8F75F2-7A7E-47FA-B548-C2551A705F6B}"/>
              </a:ext>
            </a:extLst>
          </p:cNvPr>
          <p:cNvSpPr txBox="1"/>
          <p:nvPr/>
        </p:nvSpPr>
        <p:spPr>
          <a:xfrm>
            <a:off x="1005509" y="2865400"/>
            <a:ext cx="1016088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"Type a number and press ENTER: 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"You entered: " &lt;&lt; x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705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77B5-11CC-4EC4-8C82-1AC9F768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n-US" dirty="0"/>
              <a:t>Exercise: 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B0E6-CFFC-4224-B872-FAC40CB16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1112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Similar to output with </a:t>
            </a:r>
            <a:r>
              <a:rPr lang="en-US" dirty="0" err="1"/>
              <a:t>cout</a:t>
            </a:r>
            <a:r>
              <a:rPr lang="en-US" dirty="0"/>
              <a:t>, you can read multiple values with </a:t>
            </a:r>
            <a:r>
              <a:rPr lang="en-US" dirty="0" err="1"/>
              <a:t>cin</a:t>
            </a:r>
            <a:r>
              <a:rPr lang="en-US" dirty="0"/>
              <a:t> by stringing together multiple items with “&gt;&gt;”.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AC89B-BFE4-4589-A81A-18D99FEEBEA7}"/>
              </a:ext>
            </a:extLst>
          </p:cNvPr>
          <p:cNvSpPr txBox="1"/>
          <p:nvPr/>
        </p:nvSpPr>
        <p:spPr>
          <a:xfrm>
            <a:off x="2365733" y="2307125"/>
            <a:ext cx="511511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x, y;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x &gt;&gt; y;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6435CD-D33A-4AFC-A739-1275321C1D98}"/>
              </a:ext>
            </a:extLst>
          </p:cNvPr>
          <p:cNvSpPr txBox="1">
            <a:spLocks/>
          </p:cNvSpPr>
          <p:nvPr/>
        </p:nvSpPr>
        <p:spPr>
          <a:xfrm>
            <a:off x="838200" y="3750100"/>
            <a:ext cx="10515600" cy="2796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4. Update the </a:t>
            </a:r>
            <a:r>
              <a:rPr lang="en-US" dirty="0">
                <a:solidFill>
                  <a:schemeClr val="accent1"/>
                </a:solidFill>
              </a:rPr>
              <a:t>main() </a:t>
            </a:r>
            <a:r>
              <a:rPr lang="en-US" dirty="0"/>
              <a:t>function in Exercise 3 for </a:t>
            </a:r>
            <a:r>
              <a:rPr lang="en-US" dirty="0" err="1">
                <a:solidFill>
                  <a:schemeClr val="accent1"/>
                </a:solidFill>
              </a:rPr>
              <a:t>printMultiply</a:t>
            </a:r>
            <a:r>
              <a:rPr lang="en-US" dirty="0">
                <a:solidFill>
                  <a:schemeClr val="accent1"/>
                </a:solidFill>
              </a:rPr>
              <a:t>() </a:t>
            </a:r>
            <a:r>
              <a:rPr lang="en-US" dirty="0"/>
              <a:t>so that the user types in the values of x and y that are passed to </a:t>
            </a:r>
            <a:r>
              <a:rPr lang="en-US" dirty="0" err="1">
                <a:solidFill>
                  <a:schemeClr val="accent1"/>
                </a:solidFill>
              </a:rPr>
              <a:t>printMultiply</a:t>
            </a:r>
            <a:r>
              <a:rPr lang="en-US" dirty="0">
                <a:solidFill>
                  <a:schemeClr val="accent1"/>
                </a:solidFill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8063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20CC-BCBC-4263-BE8F-C6282F52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60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CE77E-7EFF-462C-9239-2094ABD2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833"/>
            <a:ext cx="10515600" cy="48011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Before we learn any details about C++, you should get set up so that you can run examples and write your own code.</a:t>
            </a:r>
          </a:p>
          <a:p>
            <a:r>
              <a:rPr lang="en-US" dirty="0"/>
              <a:t>If you’re using a PC, I recommend downloading the free “Community” edition of Microsoft Visual Studio from </a:t>
            </a:r>
            <a:r>
              <a:rPr lang="en-US" dirty="0">
                <a:hlinkClick r:id="rId2"/>
              </a:rPr>
              <a:t>Download Visual Studio 2019 for Windows &amp; Mac (microsoft.com)</a:t>
            </a:r>
            <a:r>
              <a:rPr lang="en-US" dirty="0"/>
              <a:t>.</a:t>
            </a:r>
          </a:p>
          <a:p>
            <a:r>
              <a:rPr lang="en-US" dirty="0"/>
              <a:t> If you’re using a school-issued Chromebook, try using </a:t>
            </a:r>
            <a:r>
              <a:rPr lang="en-US" dirty="0">
                <a:hlinkClick r:id="rId3"/>
              </a:rPr>
              <a:t>https://www.onlinegdb.com/online_c++_compiler</a:t>
            </a:r>
            <a:r>
              <a:rPr lang="en-US" dirty="0"/>
              <a:t>; it’s not wonderful, but it will suffice for learning purposes.</a:t>
            </a:r>
          </a:p>
          <a:p>
            <a:endParaRPr lang="en-US" dirty="0"/>
          </a:p>
          <a:p>
            <a:r>
              <a:rPr lang="en-US" dirty="0"/>
              <a:t>Examples, exercises, PowerPoint presentations, etc. can all be downloaded from </a:t>
            </a:r>
            <a:r>
              <a:rPr lang="en-US" dirty="0" err="1">
                <a:hlinkClick r:id="rId4"/>
              </a:rPr>
              <a:t>arduinofromzero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HaleRoboticsCpp</a:t>
            </a:r>
            <a:r>
              <a:rPr lang="en-US" dirty="0">
                <a:hlinkClick r:id="rId4"/>
              </a:rPr>
              <a:t>: C++ lessons (github.com)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65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A8B9-D3E9-469F-BD1D-96E6EF9C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293159"/>
            <a:ext cx="10638367" cy="563034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First 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FDAA5-D594-457D-A7D7-DB13DCAC4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995893"/>
            <a:ext cx="10515600" cy="529484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There’s a bit of a chicken-and-egg problem writing a simple example program in C++, which is that the “simplest” C++ program actually uses a number of concepts that won’t make sense until later. But if we started by teaching just the basic concepts from the beginning, it would take a while before you could try anything.</a:t>
            </a:r>
          </a:p>
          <a:p>
            <a:endParaRPr lang="en-US" sz="2600" dirty="0"/>
          </a:p>
          <a:p>
            <a:r>
              <a:rPr lang="en-US" sz="2600" dirty="0"/>
              <a:t>Every C++ program must have a function called “main”, which returns an integer value: 0 for success, or any other value for an error.  So the simplest possible C++ program looks like this: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general, for any simple example, you’ll put your additional code on lines after the opening curly brace “{“ and before the line “return 0;”.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D3A417-4AD6-475F-BD6E-3E392E3EBAAF}"/>
              </a:ext>
            </a:extLst>
          </p:cNvPr>
          <p:cNvSpPr txBox="1"/>
          <p:nvPr/>
        </p:nvSpPr>
        <p:spPr>
          <a:xfrm>
            <a:off x="1524003" y="3735530"/>
            <a:ext cx="309033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158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4BF5-57EF-4ABE-AA29-554C6C022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367" y="1006316"/>
            <a:ext cx="11459633" cy="5648484"/>
          </a:xfrm>
        </p:spPr>
        <p:txBody>
          <a:bodyPr/>
          <a:lstStyle/>
          <a:p>
            <a:r>
              <a:rPr lang="en-US" dirty="0"/>
              <a:t>As you try examples, you’ll want to actually see some kind of output from the program.  </a:t>
            </a:r>
            <a:r>
              <a:rPr lang="en-US" sz="2800" dirty="0"/>
              <a:t>So let’s just type in the traditional “first C++ program” anyway.  This program prints out the message “Hello, World!”.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1AD38-CAE6-4803-BF15-F891712801CF}"/>
              </a:ext>
            </a:extLst>
          </p:cNvPr>
          <p:cNvSpPr txBox="1"/>
          <p:nvPr/>
        </p:nvSpPr>
        <p:spPr>
          <a:xfrm>
            <a:off x="5336944" y="4333634"/>
            <a:ext cx="632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Sticking “std::</a:t>
            </a:r>
            <a:r>
              <a:rPr lang="en-US" dirty="0" err="1">
                <a:solidFill>
                  <a:srgbClr val="7030A0"/>
                </a:solidFill>
              </a:rPr>
              <a:t>cout</a:t>
            </a:r>
            <a:r>
              <a:rPr lang="en-US" dirty="0">
                <a:solidFill>
                  <a:srgbClr val="7030A0"/>
                </a:solidFill>
              </a:rPr>
              <a:t> &lt;&lt;“ in front of something magically prints the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9C73A-FC43-45E1-B4F9-9D789E1DC4A8}"/>
              </a:ext>
            </a:extLst>
          </p:cNvPr>
          <p:cNvSpPr txBox="1"/>
          <p:nvPr/>
        </p:nvSpPr>
        <p:spPr>
          <a:xfrm>
            <a:off x="258416" y="2712752"/>
            <a:ext cx="455212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Your First C++ Program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"Hello, World!";</a:t>
            </a:r>
          </a:p>
          <a:p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A2BC7-67FF-4520-BE8F-6477AECABDAC}"/>
              </a:ext>
            </a:extLst>
          </p:cNvPr>
          <p:cNvSpPr txBox="1"/>
          <p:nvPr/>
        </p:nvSpPr>
        <p:spPr>
          <a:xfrm>
            <a:off x="5336943" y="3285191"/>
            <a:ext cx="69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This lets you use “std::</a:t>
            </a:r>
            <a:r>
              <a:rPr lang="en-US" dirty="0" err="1">
                <a:solidFill>
                  <a:schemeClr val="accent1"/>
                </a:solidFill>
              </a:rPr>
              <a:t>cout</a:t>
            </a:r>
            <a:r>
              <a:rPr lang="en-US" dirty="0">
                <a:solidFill>
                  <a:schemeClr val="accent1"/>
                </a:solidFill>
              </a:rPr>
              <a:t>” below.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FC062-BBDB-4607-8F89-629F3D12A282}"/>
              </a:ext>
            </a:extLst>
          </p:cNvPr>
          <p:cNvSpPr txBox="1"/>
          <p:nvPr/>
        </p:nvSpPr>
        <p:spPr>
          <a:xfrm>
            <a:off x="5359764" y="2811934"/>
            <a:ext cx="659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2-character sequence “//” makes the rest of the line a comment.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5B2A65-E3E4-4E16-AC65-F550FF7390CF}"/>
              </a:ext>
            </a:extLst>
          </p:cNvPr>
          <p:cNvSpPr txBox="1">
            <a:spLocks/>
          </p:cNvSpPr>
          <p:nvPr/>
        </p:nvSpPr>
        <p:spPr>
          <a:xfrm>
            <a:off x="622300" y="293159"/>
            <a:ext cx="10638367" cy="5630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First example program (cont’d)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B1A4B-7FA6-464F-906E-C8C98916C8A5}"/>
              </a:ext>
            </a:extLst>
          </p:cNvPr>
          <p:cNvSpPr txBox="1"/>
          <p:nvPr/>
        </p:nvSpPr>
        <p:spPr>
          <a:xfrm>
            <a:off x="5305191" y="4933709"/>
            <a:ext cx="659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exits the “main()” function and returns the value 0, which indicates that our program exited successfully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F11420-29AE-4A0D-9806-62A47D746C87}"/>
              </a:ext>
            </a:extLst>
          </p:cNvPr>
          <p:cNvCxnSpPr>
            <a:cxnSpLocks/>
          </p:cNvCxnSpPr>
          <p:nvPr/>
        </p:nvCxnSpPr>
        <p:spPr>
          <a:xfrm flipH="1">
            <a:off x="4955941" y="2969925"/>
            <a:ext cx="381002" cy="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ADBEDA-99B4-4DC0-B013-4FA4046A37E8}"/>
              </a:ext>
            </a:extLst>
          </p:cNvPr>
          <p:cNvCxnSpPr/>
          <p:nvPr/>
        </p:nvCxnSpPr>
        <p:spPr>
          <a:xfrm flipH="1">
            <a:off x="4955941" y="4511206"/>
            <a:ext cx="381002" cy="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FFC0AD-3919-4294-8AC4-3A426F0169A1}"/>
              </a:ext>
            </a:extLst>
          </p:cNvPr>
          <p:cNvCxnSpPr/>
          <p:nvPr/>
        </p:nvCxnSpPr>
        <p:spPr>
          <a:xfrm flipH="1">
            <a:off x="4955941" y="3431666"/>
            <a:ext cx="381002" cy="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085693-541C-4757-A67F-355D20928DFF}"/>
              </a:ext>
            </a:extLst>
          </p:cNvPr>
          <p:cNvSpPr txBox="1"/>
          <p:nvPr/>
        </p:nvSpPr>
        <p:spPr>
          <a:xfrm>
            <a:off x="5336944" y="3710195"/>
            <a:ext cx="5993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is the start of a function named “main” that returns an integer when it’s done..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513FF4-B984-4025-8EBE-A188D22FA5F2}"/>
              </a:ext>
            </a:extLst>
          </p:cNvPr>
          <p:cNvCxnSpPr/>
          <p:nvPr/>
        </p:nvCxnSpPr>
        <p:spPr>
          <a:xfrm flipH="1">
            <a:off x="4978762" y="3899980"/>
            <a:ext cx="381002" cy="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10EEA3-66B5-44AA-A85B-44328EC83C75}"/>
              </a:ext>
            </a:extLst>
          </p:cNvPr>
          <p:cNvCxnSpPr/>
          <p:nvPr/>
        </p:nvCxnSpPr>
        <p:spPr>
          <a:xfrm flipH="1">
            <a:off x="4924189" y="5118375"/>
            <a:ext cx="381002" cy="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36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ED33-4B92-4EF0-8594-3486DDF9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542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A17AE-D9B9-411D-8C86-45EDAD673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4995863"/>
          </a:xfrm>
        </p:spPr>
        <p:txBody>
          <a:bodyPr/>
          <a:lstStyle/>
          <a:p>
            <a:r>
              <a:rPr lang="en-US" dirty="0"/>
              <a:t>More or less all code is placed in functions and then called directly or indirectly from </a:t>
            </a:r>
            <a:r>
              <a:rPr lang="en-US" dirty="0">
                <a:solidFill>
                  <a:schemeClr val="accent1"/>
                </a:solidFill>
              </a:rPr>
              <a:t>main()</a:t>
            </a:r>
          </a:p>
          <a:p>
            <a:r>
              <a:rPr lang="en-US" dirty="0"/>
              <a:t>A function has a </a:t>
            </a:r>
            <a:r>
              <a:rPr lang="en-US" i="1" dirty="0"/>
              <a:t>return type</a:t>
            </a:r>
            <a:r>
              <a:rPr lang="en-US" dirty="0"/>
              <a:t>, a </a:t>
            </a:r>
            <a:r>
              <a:rPr lang="en-US" i="1" dirty="0"/>
              <a:t>name</a:t>
            </a:r>
            <a:r>
              <a:rPr lang="en-US" dirty="0"/>
              <a:t>, and a set of </a:t>
            </a:r>
            <a:r>
              <a:rPr lang="en-US" i="1" dirty="0"/>
              <a:t>arguments</a:t>
            </a:r>
            <a:r>
              <a:rPr lang="en-US" dirty="0"/>
              <a:t> (also called </a:t>
            </a:r>
            <a:r>
              <a:rPr lang="en-US" i="1" dirty="0"/>
              <a:t>parameters</a:t>
            </a:r>
            <a:r>
              <a:rPr lang="en-US" dirty="0"/>
              <a:t>)</a:t>
            </a:r>
          </a:p>
          <a:p>
            <a:r>
              <a:rPr lang="en-US" dirty="0"/>
              <a:t>Here’s an example with a function named </a:t>
            </a:r>
            <a:r>
              <a:rPr lang="en-US" i="1" dirty="0">
                <a:solidFill>
                  <a:schemeClr val="accent1"/>
                </a:solidFill>
              </a:rPr>
              <a:t>square() </a:t>
            </a:r>
            <a:r>
              <a:rPr lang="en-US" dirty="0"/>
              <a:t>that computes the square of a number.  The type </a:t>
            </a:r>
            <a:r>
              <a:rPr lang="en-US" dirty="0">
                <a:solidFill>
                  <a:srgbClr val="7030A0"/>
                </a:solidFill>
              </a:rPr>
              <a:t>double </a:t>
            </a:r>
            <a:r>
              <a:rPr lang="en-US" dirty="0"/>
              <a:t>represents a real number, also called a </a:t>
            </a:r>
            <a:r>
              <a:rPr lang="en-US" i="1" dirty="0"/>
              <a:t>floating-point</a:t>
            </a:r>
            <a:r>
              <a:rPr lang="en-US" dirty="0"/>
              <a:t> number; in other words, the kind of number that can have a decimal point.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E1FDB-360A-4CFC-B3DC-E2B0788C1C90}"/>
              </a:ext>
            </a:extLst>
          </p:cNvPr>
          <p:cNvSpPr txBox="1"/>
          <p:nvPr/>
        </p:nvSpPr>
        <p:spPr>
          <a:xfrm>
            <a:off x="2369047" y="4715841"/>
            <a:ext cx="628488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square(double x)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* x; // The “*” means multiply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7290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09A7-A390-4B46-9791-6A40A49D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803"/>
            <a:ext cx="10515600" cy="1058116"/>
          </a:xfrm>
        </p:spPr>
        <p:txBody>
          <a:bodyPr/>
          <a:lstStyle/>
          <a:p>
            <a:r>
              <a:rPr lang="en-US" dirty="0"/>
              <a:t>Functions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CA6E-6434-4A04-80A0-430DAFA6A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290919"/>
            <a:ext cx="11403495" cy="5202646"/>
          </a:xfrm>
        </p:spPr>
        <p:txBody>
          <a:bodyPr/>
          <a:lstStyle/>
          <a:p>
            <a:r>
              <a:rPr lang="en-US" dirty="0"/>
              <a:t>The following function, </a:t>
            </a:r>
            <a:r>
              <a:rPr lang="en-US" dirty="0" err="1">
                <a:solidFill>
                  <a:schemeClr val="accent1"/>
                </a:solidFill>
              </a:rPr>
              <a:t>printSquare</a:t>
            </a:r>
            <a:r>
              <a:rPr lang="en-US" dirty="0">
                <a:solidFill>
                  <a:schemeClr val="accent1"/>
                </a:solidFill>
              </a:rPr>
              <a:t>()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prints out the result of </a:t>
            </a:r>
            <a:r>
              <a:rPr lang="en-US" dirty="0">
                <a:solidFill>
                  <a:srgbClr val="0070C0"/>
                </a:solidFill>
              </a:rPr>
              <a:t>square()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dirty="0"/>
              <a:t>A few things to note here:</a:t>
            </a:r>
          </a:p>
          <a:p>
            <a:pPr lvl="1"/>
            <a:r>
              <a:rPr lang="en-US" dirty="0"/>
              <a:t>Since this function doesn’t need to return a value to the caller, the return type is </a:t>
            </a:r>
            <a:r>
              <a:rPr lang="en-US" dirty="0">
                <a:solidFill>
                  <a:srgbClr val="7030A0"/>
                </a:solidFill>
              </a:rPr>
              <a:t>void</a:t>
            </a:r>
            <a:r>
              <a:rPr lang="en-US" dirty="0"/>
              <a:t>.  This is a special type that essentially means “no value.”</a:t>
            </a:r>
          </a:p>
          <a:p>
            <a:pPr lvl="1"/>
            <a:r>
              <a:rPr lang="en-US" dirty="0"/>
              <a:t>You can string together multiple values to output using std::</a:t>
            </a:r>
            <a:r>
              <a:rPr lang="en-US" dirty="0" err="1"/>
              <a:t>cout</a:t>
            </a:r>
            <a:r>
              <a:rPr lang="en-US" dirty="0"/>
              <a:t> just by separating the items by  “&lt;&lt;“. (BTW, that “&lt;&lt;“ is called the </a:t>
            </a:r>
            <a:r>
              <a:rPr lang="en-US" i="1" dirty="0"/>
              <a:t>insertion operator, </a:t>
            </a:r>
            <a:r>
              <a:rPr lang="en-US" dirty="0"/>
              <a:t>because we’re inserting values into std::</a:t>
            </a:r>
            <a:r>
              <a:rPr lang="en-US" dirty="0" err="1"/>
              <a:t>cout</a:t>
            </a:r>
            <a:r>
              <a:rPr lang="en-US" dirty="0"/>
              <a:t>.)</a:t>
            </a:r>
          </a:p>
          <a:p>
            <a:pPr lvl="1"/>
            <a:r>
              <a:rPr lang="en-US" dirty="0"/>
              <a:t>The end-of-line character </a:t>
            </a:r>
            <a:r>
              <a:rPr lang="en-US" i="1" dirty="0"/>
              <a:t>std::</a:t>
            </a:r>
            <a:r>
              <a:rPr lang="en-US" i="1" dirty="0" err="1"/>
              <a:t>endl</a:t>
            </a:r>
            <a:r>
              <a:rPr lang="en-US" i="1" dirty="0"/>
              <a:t> </a:t>
            </a:r>
            <a:r>
              <a:rPr lang="en-US" dirty="0"/>
              <a:t>can be inserted into std::</a:t>
            </a:r>
            <a:r>
              <a:rPr lang="en-US" dirty="0" err="1"/>
              <a:t>cout</a:t>
            </a:r>
            <a:r>
              <a:rPr lang="en-US" dirty="0"/>
              <a:t> to make any following output go to the next line.</a:t>
            </a:r>
          </a:p>
          <a:p>
            <a:pPr lvl="1"/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41EB01-C7E6-44DF-A603-C26774C10690}"/>
              </a:ext>
            </a:extLst>
          </p:cNvPr>
          <p:cNvSpPr txBox="1"/>
          <p:nvPr/>
        </p:nvSpPr>
        <p:spPr>
          <a:xfrm>
            <a:off x="904461" y="4827605"/>
            <a:ext cx="10515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 x)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“The square of “ &lt;&lt; x &lt;&lt; “ is “ &lt;&lt; square(x) &lt;&lt;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2787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7AC4-B7EE-4D7A-9E76-0BC08A6B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361"/>
            <a:ext cx="10515600" cy="761310"/>
          </a:xfrm>
        </p:spPr>
        <p:txBody>
          <a:bodyPr/>
          <a:lstStyle/>
          <a:p>
            <a:r>
              <a:rPr lang="en-US" dirty="0"/>
              <a:t>Functions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34960-39DF-4E77-953F-39B71DCE2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053" y="1019726"/>
            <a:ext cx="11128512" cy="55659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 now let’s use those functions in a program. Try it out in your compiler!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E5A61-EF84-41D3-B570-540121A2954A}"/>
              </a:ext>
            </a:extLst>
          </p:cNvPr>
          <p:cNvSpPr txBox="1"/>
          <p:nvPr/>
        </p:nvSpPr>
        <p:spPr>
          <a:xfrm>
            <a:off x="1182867" y="1601580"/>
            <a:ext cx="10160884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square(double x)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* x; // The "*" means multiply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 x)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square of " &lt;&lt; x &lt;&lt; " is " &lt;&lt; square(x) &lt;&lt;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(2.5);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(-1.2);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115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77B5-11CC-4EC4-8C82-1AC9F768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n-US" dirty="0"/>
              <a:t>Exercises: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B0E6-CFFC-4224-B872-FAC40CB16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15892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Functions can take more than one argument.  Each argument has a </a:t>
            </a:r>
            <a:r>
              <a:rPr lang="en-US" i="1" dirty="0"/>
              <a:t>type</a:t>
            </a:r>
            <a:r>
              <a:rPr lang="en-US" dirty="0"/>
              <a:t> and a </a:t>
            </a:r>
            <a:r>
              <a:rPr lang="en-US" i="1" dirty="0"/>
              <a:t>name</a:t>
            </a:r>
            <a:r>
              <a:rPr lang="en-US" dirty="0"/>
              <a:t>, and additional arguments are separated by commas.  So a function that multiplies two numbers of type double could start like this: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AC89B-BFE4-4589-A81A-18D99FEEBEA7}"/>
              </a:ext>
            </a:extLst>
          </p:cNvPr>
          <p:cNvSpPr txBox="1"/>
          <p:nvPr/>
        </p:nvSpPr>
        <p:spPr>
          <a:xfrm>
            <a:off x="3041594" y="2973180"/>
            <a:ext cx="5115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multiply(double x, double y)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6435CD-D33A-4AFC-A739-1275321C1D98}"/>
              </a:ext>
            </a:extLst>
          </p:cNvPr>
          <p:cNvSpPr txBox="1">
            <a:spLocks/>
          </p:cNvSpPr>
          <p:nvPr/>
        </p:nvSpPr>
        <p:spPr>
          <a:xfrm>
            <a:off x="838200" y="3750100"/>
            <a:ext cx="10515600" cy="2796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Implement the function </a:t>
            </a:r>
            <a:r>
              <a:rPr lang="en-US" dirty="0">
                <a:solidFill>
                  <a:schemeClr val="accent1"/>
                </a:solidFill>
              </a:rPr>
              <a:t>multiply()</a:t>
            </a:r>
            <a:r>
              <a:rPr lang="en-US" dirty="0"/>
              <a:t>. [Hint: look at </a:t>
            </a:r>
            <a:r>
              <a:rPr lang="en-US" dirty="0">
                <a:solidFill>
                  <a:schemeClr val="accent1"/>
                </a:solidFill>
              </a:rPr>
              <a:t>square()</a:t>
            </a:r>
            <a:r>
              <a:rPr lang="en-US" dirty="0"/>
              <a:t>.]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Implement a function </a:t>
            </a:r>
            <a:r>
              <a:rPr lang="en-US" dirty="0" err="1">
                <a:solidFill>
                  <a:schemeClr val="accent1"/>
                </a:solidFill>
              </a:rPr>
              <a:t>printMultiply</a:t>
            </a:r>
            <a:r>
              <a:rPr lang="en-US" dirty="0">
                <a:solidFill>
                  <a:schemeClr val="accent1"/>
                </a:solidFill>
              </a:rPr>
              <a:t>() </a:t>
            </a:r>
            <a:r>
              <a:rPr lang="en-US" dirty="0"/>
              <a:t>that, similar to </a:t>
            </a:r>
            <a:r>
              <a:rPr lang="en-US" dirty="0" err="1">
                <a:solidFill>
                  <a:schemeClr val="accent1"/>
                </a:solidFill>
              </a:rPr>
              <a:t>printSquare</a:t>
            </a:r>
            <a:r>
              <a:rPr lang="en-US" dirty="0">
                <a:solidFill>
                  <a:schemeClr val="accent1"/>
                </a:solidFill>
              </a:rPr>
              <a:t>()</a:t>
            </a:r>
            <a:r>
              <a:rPr lang="en-US" dirty="0"/>
              <a:t>, will print the result of multiplying two numbers.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Write a new </a:t>
            </a:r>
            <a:r>
              <a:rPr lang="en-US" dirty="0">
                <a:solidFill>
                  <a:schemeClr val="accent1"/>
                </a:solidFill>
              </a:rPr>
              <a:t>main() </a:t>
            </a:r>
            <a:r>
              <a:rPr lang="en-US" dirty="0"/>
              <a:t>program that calls </a:t>
            </a:r>
            <a:r>
              <a:rPr lang="en-US" dirty="0" err="1">
                <a:solidFill>
                  <a:schemeClr val="accent1"/>
                </a:solidFill>
              </a:rPr>
              <a:t>printMultiply</a:t>
            </a:r>
            <a:r>
              <a:rPr lang="en-US" dirty="0">
                <a:solidFill>
                  <a:schemeClr val="accent1"/>
                </a:solidFill>
              </a:rPr>
              <a:t>() </a:t>
            </a:r>
            <a:r>
              <a:rPr lang="en-US" dirty="0"/>
              <a:t>with a few different values, and run the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6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BA0A-321F-4432-A4E1-B3C1E8F9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436"/>
            <a:ext cx="10515600" cy="867327"/>
          </a:xfrm>
        </p:spPr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80FCA-BB6B-4E63-8A99-73A4D63AC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91" y="1149762"/>
            <a:ext cx="10515600" cy="5555837"/>
          </a:xfrm>
        </p:spPr>
        <p:txBody>
          <a:bodyPr/>
          <a:lstStyle/>
          <a:p>
            <a:r>
              <a:rPr lang="en-US" dirty="0"/>
              <a:t>The “std::” in front of std::</a:t>
            </a:r>
            <a:r>
              <a:rPr lang="en-US" dirty="0" err="1"/>
              <a:t>cout</a:t>
            </a:r>
            <a:r>
              <a:rPr lang="en-US" dirty="0"/>
              <a:t> and std::</a:t>
            </a:r>
            <a:r>
              <a:rPr lang="en-US" dirty="0" err="1"/>
              <a:t>endl</a:t>
            </a:r>
            <a:r>
              <a:rPr lang="en-US" dirty="0"/>
              <a:t> indicates that </a:t>
            </a:r>
            <a:r>
              <a:rPr lang="en-US" dirty="0" err="1"/>
              <a:t>cout</a:t>
            </a:r>
            <a:r>
              <a:rPr lang="en-US" dirty="0"/>
              <a:t> and </a:t>
            </a:r>
            <a:r>
              <a:rPr lang="en-US" dirty="0" err="1"/>
              <a:t>endl</a:t>
            </a:r>
            <a:r>
              <a:rPr lang="en-US" dirty="0"/>
              <a:t> are in a </a:t>
            </a:r>
            <a:r>
              <a:rPr lang="en-US" i="1" dirty="0"/>
              <a:t>namespace</a:t>
            </a:r>
            <a:r>
              <a:rPr lang="en-US" dirty="0"/>
              <a:t> called </a:t>
            </a:r>
            <a:r>
              <a:rPr lang="en-US" i="1" dirty="0"/>
              <a:t>std</a:t>
            </a:r>
            <a:r>
              <a:rPr lang="en-US" dirty="0"/>
              <a:t>.  std is the namespace for the C++ standard library.</a:t>
            </a:r>
          </a:p>
          <a:p>
            <a:r>
              <a:rPr lang="en-US" dirty="0"/>
              <a:t>Namespaces are very useful, because they prevent clashes between names in programs or libraries written by different people.</a:t>
            </a:r>
          </a:p>
          <a:p>
            <a:r>
              <a:rPr lang="en-US" dirty="0"/>
              <a:t>However, having to write that “std::” every time we use “std::</a:t>
            </a:r>
            <a:r>
              <a:rPr lang="en-US" dirty="0" err="1"/>
              <a:t>cout</a:t>
            </a:r>
            <a:r>
              <a:rPr lang="en-US" dirty="0"/>
              <a:t>” or “std::</a:t>
            </a:r>
            <a:r>
              <a:rPr lang="en-US" dirty="0" err="1"/>
              <a:t>endl</a:t>
            </a:r>
            <a:r>
              <a:rPr lang="en-US" dirty="0"/>
              <a:t>” is a bit annoying.  We can get rid of the need to specify “std::” with a </a:t>
            </a:r>
            <a:r>
              <a:rPr lang="en-US" i="1" dirty="0"/>
              <a:t>using-directive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4423A-30DE-4C88-A622-EF4739DA8063}"/>
              </a:ext>
            </a:extLst>
          </p:cNvPr>
          <p:cNvSpPr txBox="1"/>
          <p:nvPr/>
        </p:nvSpPr>
        <p:spPr>
          <a:xfrm>
            <a:off x="3384919" y="4621065"/>
            <a:ext cx="520911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"Hello, World!"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4342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1234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C++ Lesson 1:  A quick tour of C++ basics, Part 1  by Adam Wagman</vt:lpstr>
      <vt:lpstr>Getting started</vt:lpstr>
      <vt:lpstr>First example program</vt:lpstr>
      <vt:lpstr>PowerPoint Presentation</vt:lpstr>
      <vt:lpstr>Functions</vt:lpstr>
      <vt:lpstr>Functions (cont’d)</vt:lpstr>
      <vt:lpstr>Functions (cont’d)</vt:lpstr>
      <vt:lpstr>Exercises: Functions</vt:lpstr>
      <vt:lpstr>Namespaces</vt:lpstr>
      <vt:lpstr>Input and output</vt:lpstr>
      <vt:lpstr>Exercise: Input and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Lesson 1: Variables, Types, expressions, statements, and control flow</dc:title>
  <dc:creator>Adam Wagman</dc:creator>
  <cp:lastModifiedBy>Adam Wagman</cp:lastModifiedBy>
  <cp:revision>4</cp:revision>
  <dcterms:created xsi:type="dcterms:W3CDTF">2021-03-09T00:09:06Z</dcterms:created>
  <dcterms:modified xsi:type="dcterms:W3CDTF">2021-03-18T17:43:16Z</dcterms:modified>
</cp:coreProperties>
</file>