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12D2-1AC3-6CC6-6209-0BB9A0A0D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4D7E7-1EF8-CBE6-5AF4-FEB31EA55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06F9A-BB56-919E-941C-4B693594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EF178-C4FA-FA51-C354-D642BC5C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C0885-E35E-3E53-FBD9-FDAAA9AF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7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47FC-730F-9FDD-BB01-6DB8E11D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69F70D-D915-6C9F-317F-1DBE63E5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5486-C298-2020-F994-76DA3702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21ACA-46C6-9448-657C-7646652E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8937F-D937-6D6B-058C-84C0DAE8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FA160D-4822-B695-79A6-1E3FF949C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40E98-4A4D-D481-29FA-74E89EB32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7E4AF-97D6-25B1-099E-B916C032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3C1DF-B4D6-C24C-CBC6-067EEDCC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5139B-6306-C773-6C3E-2E72ACDA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6A0E2-5AD2-35FA-28DD-C2148D3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BAD3D-684A-5908-FA93-1D0D229B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5FE21-EE05-8399-1FE1-425AA5A9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E12F7-682C-CD9D-B029-A957193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2406B-18B7-C9DC-AB31-948AF6A8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B5F55-C1E7-1760-7163-B279CF46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F7D8E-5EDD-7798-4618-D80CA2A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55706-20A1-72D8-20D7-D2A17780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D4972-0B84-F199-CD71-4B0CACD2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91E3E-848A-B99C-8722-6DF9CCE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4A99-9B14-BBA7-664E-38DDD14F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62BEB-F8AE-7A9D-12BE-84F240264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A2C9A-2046-FDB2-69E5-66328BDF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8746D-A06C-A051-CFFF-4619C5DC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F99C4-7D91-3208-1E85-A13914B7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C323A-53F2-E85F-F81A-A4C23DC5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9BBE9-2591-8B46-E9B0-21D999AB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E1C00-9CC6-009C-3B23-BC8767A8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B5ECB-D9C1-6AAA-56CA-F656EDD7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D7971-16A1-DF29-E94E-4DFD02225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81D74-EDED-0D6F-0876-D9A1E2DC2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928AC-D0A2-8CD6-87A2-BEADDDE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A89AB-9C13-3DB4-59DD-3298746D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1A55D-3328-2B38-1EAF-724AAED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4167-BD99-22E0-2A42-A310D3A7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B4E421-0066-A943-EF9C-670CD56F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1B9E-333E-BEB3-1093-266CDA5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14F9C-19CF-46DF-95F8-676D1D00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85DFF3-E26C-466E-6C42-7A92205E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AA470-9920-0898-2F2D-70C3DBBE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7E172-9FEA-D53F-E61C-3EC58B0E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0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7308E-9847-EFF6-C130-CA354845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737F5-8162-6B51-8EF2-C389937B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E3BE4-041E-73FB-46B6-DB4A2FBE0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DAFB2-9F82-265A-2DFE-D3C7628F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7AD4E-6941-1ED6-CA0B-EC6D370E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7D93A-4B8D-9536-7F78-26A28E7C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E5F18-D676-1B28-E768-ADD40BC5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BE027F-E62D-EA9F-2B18-16554B59C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70DD0-ED7D-6A26-410B-A7E5E6475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628D5-C015-6504-1DB1-8D47395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EC4BC5-E5B5-6990-34C5-18990AFA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75A0B-F94D-8300-9907-E6B3B4A5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549A7-E745-81E1-059B-E5578AE9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EB47A-7C55-63CF-3FE7-C52B5F40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46B6E-7574-85F7-5E42-C3E7E34EB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42E36-5761-4708-92F2-46FD53642355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80DD5-FB8E-1F15-4191-5E9CE77C0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9C0B-76B8-5F9A-91D1-1C5F99C71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BF33-C5E5-45F2-946F-A9F497D35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9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FD4CD-5F00-798F-9D5A-9F1262603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작은별</a:t>
            </a:r>
            <a:r>
              <a:rPr lang="ko-KR" altLang="en-US" sz="3200" dirty="0"/>
              <a:t> 멜로디에 맞춘 </a:t>
            </a:r>
            <a:r>
              <a:rPr lang="en-US" altLang="ko-KR" sz="3200" dirty="0"/>
              <a:t>led </a:t>
            </a:r>
            <a:r>
              <a:rPr lang="ko-KR" altLang="en-US" sz="3200" dirty="0"/>
              <a:t>점등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0EE8E-F5F4-C1F9-6722-9BB39339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1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pPr algn="r"/>
            <a:r>
              <a:rPr lang="en-US" altLang="ko-KR" sz="1600" dirty="0"/>
              <a:t>202011037 </a:t>
            </a:r>
            <a:r>
              <a:rPr lang="ko-KR" altLang="en-US" sz="1600" dirty="0"/>
              <a:t>김동환</a:t>
            </a:r>
            <a:endParaRPr lang="en-US" altLang="ko-KR" sz="1600" dirty="0"/>
          </a:p>
          <a:p>
            <a:pPr algn="r"/>
            <a:r>
              <a:rPr lang="en-US" altLang="ko-KR" sz="1600" dirty="0"/>
              <a:t>202211010 </a:t>
            </a:r>
            <a:r>
              <a:rPr lang="ko-KR" altLang="en-US" sz="1600" dirty="0"/>
              <a:t>박상현</a:t>
            </a:r>
          </a:p>
        </p:txBody>
      </p:sp>
    </p:spTree>
    <p:extLst>
      <p:ext uri="{BB962C8B-B14F-4D97-AF65-F5344CB8AC3E}">
        <p14:creationId xmlns:p14="http://schemas.microsoft.com/office/powerpoint/2010/main" val="1370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CA12-D794-19B3-0F6D-5F991555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필요 부품 및 도구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7CFF60-340B-457A-0FCE-11E7A2FFE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2730"/>
            <a:ext cx="24384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보드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저항 (220Ω)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브레드보드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점퍼선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부저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55600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2716-62FA-C0FA-1E67-4FEDE391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원리 및 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8CA00-55D1-E644-8308-1574155C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870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음계 →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아두이노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코드로 변환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음이 울릴 때 특정 LED 점등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음악과 불빛의 싱크를 맞춰 연출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48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3BD8B-26F3-EBE4-FD51-D20A1118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구현 과정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EF1A6F-EBCB-16BC-65F6-F5E0D9CC8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4335"/>
            <a:ext cx="484568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음계(도·도·솔·솔...)를 주파수 값으로 정의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음에 대응하는 LED 번호 설정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함수로 음 재생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digitalWrite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로 LED 켜기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()로 타이밍 조절</a:t>
            </a:r>
          </a:p>
        </p:txBody>
      </p:sp>
    </p:spTree>
    <p:extLst>
      <p:ext uri="{BB962C8B-B14F-4D97-AF65-F5344CB8AC3E}">
        <p14:creationId xmlns:p14="http://schemas.microsoft.com/office/powerpoint/2010/main" val="5638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A74F8-4E60-DACE-2DC0-8B315664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결과</a:t>
            </a:r>
          </a:p>
        </p:txBody>
      </p:sp>
      <p:pic>
        <p:nvPicPr>
          <p:cNvPr id="5" name="내용 개체 틀 4" descr="전자제품, 전자 공학, 컴퓨터 하드웨어, 컴퓨터 구성 요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E5625C2-2E02-6767-9430-55AC7531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8" y="2369741"/>
            <a:ext cx="4352925" cy="3264693"/>
          </a:xfrm>
        </p:spPr>
      </p:pic>
    </p:spTree>
    <p:extLst>
      <p:ext uri="{BB962C8B-B14F-4D97-AF65-F5344CB8AC3E}">
        <p14:creationId xmlns:p14="http://schemas.microsoft.com/office/powerpoint/2010/main" val="101643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 Unicode MS</vt:lpstr>
      <vt:lpstr>맑은 고딕</vt:lpstr>
      <vt:lpstr>Arial</vt:lpstr>
      <vt:lpstr>Office 테마</vt:lpstr>
      <vt:lpstr>작은별 멜로디에 맞춘 led 점등</vt:lpstr>
      <vt:lpstr>필요 부품 및 도구</vt:lpstr>
      <vt:lpstr>원리 및 동작 방식</vt:lpstr>
      <vt:lpstr>구현 과정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상현 박</dc:creator>
  <cp:lastModifiedBy>상현 박</cp:lastModifiedBy>
  <cp:revision>1</cp:revision>
  <dcterms:created xsi:type="dcterms:W3CDTF">2025-09-18T02:43:02Z</dcterms:created>
  <dcterms:modified xsi:type="dcterms:W3CDTF">2025-09-18T02:57:01Z</dcterms:modified>
</cp:coreProperties>
</file>