
<file path=[Content_Types].xml><?xml version="1.0" encoding="utf-8"?>
<Types xmlns="http://schemas.openxmlformats.org/package/2006/content-types">
  <Default Extension="png" ContentType="image/png"/>
  <Default Extension="wma" ContentType="audio/x-ms-wm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6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E6B05E-278F-47BC-A0BF-F8F538B8E845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7BD041-9D85-4CD0-950A-460A4A5A9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576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7BD041-9D85-4CD0-950A-460A4A5A96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007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7BD041-9D85-4CD0-950A-460A4A5A96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85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ma"/><Relationship Id="rId1" Type="http://schemas.microsoft.com/office/2007/relationships/media" Target="../media/media1.wma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1"/>
            <a:ext cx="10995170" cy="2701635"/>
          </a:xfrm>
        </p:spPr>
        <p:txBody>
          <a:bodyPr/>
          <a:lstStyle/>
          <a:p>
            <a:r>
              <a:rPr lang="en-US" dirty="0" smtClean="0"/>
              <a:t> Innovation Management</a:t>
            </a:r>
            <a:br>
              <a:rPr lang="en-US" dirty="0" smtClean="0"/>
            </a:br>
            <a:r>
              <a:rPr lang="en-US" dirty="0" smtClean="0"/>
              <a:t>   MG 5230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1" y="3843867"/>
            <a:ext cx="8314315" cy="1947333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Dr. Bill Reed</a:t>
            </a:r>
          </a:p>
          <a:p>
            <a:r>
              <a:rPr lang="en-US" sz="3600" b="1" dirty="0" smtClean="0"/>
              <a:t>Delta International University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318197" y="3078051"/>
            <a:ext cx="2794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for Audio</a:t>
            </a:r>
          </a:p>
          <a:p>
            <a:endParaRPr lang="en-US" dirty="0"/>
          </a:p>
        </p:txBody>
      </p:sp>
      <p:pic>
        <p:nvPicPr>
          <p:cNvPr id="6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708597" y="296795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149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452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561109"/>
            <a:ext cx="108481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Week </a:t>
            </a:r>
            <a:r>
              <a:rPr lang="en-US" sz="6000" dirty="0" smtClean="0"/>
              <a:t>5</a:t>
            </a:r>
            <a:endParaRPr lang="en-US" sz="6000" dirty="0" smtClean="0"/>
          </a:p>
          <a:p>
            <a:pPr algn="ctr"/>
            <a:endParaRPr lang="en-US" sz="6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smtClean="0">
                <a:solidFill>
                  <a:schemeClr val="tx1">
                    <a:lumMod val="95000"/>
                  </a:schemeClr>
                </a:solidFill>
              </a:rPr>
              <a:t>Innovation Management MG5230 Bill Reed Ph.D. 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1217931" y="1530605"/>
            <a:ext cx="10315978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Co-creating Innovation with Customers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Customers as part of you Innovation Team.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endParaRPr lang="en-US" sz="2400" dirty="0"/>
          </a:p>
          <a:p>
            <a:r>
              <a:rPr lang="en-US" sz="2400" dirty="0" smtClean="0"/>
              <a:t>New Market Research Methods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Four stages of Customer Involvement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Voice of the Customer (VOC)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Getting; right Customer, right Time, Right Method</a:t>
            </a:r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05363" y="1661375"/>
            <a:ext cx="2428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for audio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90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9734" y="645242"/>
            <a:ext cx="108481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Week </a:t>
            </a:r>
            <a:r>
              <a:rPr lang="en-US" sz="6000" dirty="0" smtClean="0"/>
              <a:t>5</a:t>
            </a:r>
            <a:endParaRPr lang="en-US" sz="6000" dirty="0" smtClean="0"/>
          </a:p>
          <a:p>
            <a:pPr algn="ctr"/>
            <a:endParaRPr lang="en-US" sz="6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smtClean="0">
                <a:solidFill>
                  <a:schemeClr val="tx1">
                    <a:lumMod val="95000"/>
                  </a:schemeClr>
                </a:solidFill>
              </a:rPr>
              <a:t>Innovation Management MG5230  Bill Reed Ph.D. 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951865" y="1796994"/>
            <a:ext cx="10315978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Read Chapter </a:t>
            </a:r>
            <a:r>
              <a:rPr lang="en-US" sz="2400" dirty="0"/>
              <a:t>5</a:t>
            </a:r>
            <a:r>
              <a:rPr lang="en-US" sz="2400" dirty="0" smtClean="0"/>
              <a:t> </a:t>
            </a:r>
            <a:r>
              <a:rPr lang="en-US" sz="2400" dirty="0" smtClean="0"/>
              <a:t>and begin to expand your understanding of creating advantage. (</a:t>
            </a:r>
            <a:r>
              <a:rPr lang="en-US" sz="2400" dirty="0" smtClean="0"/>
              <a:t>Pg</a:t>
            </a:r>
            <a:r>
              <a:rPr lang="en-US" sz="2400" dirty="0" smtClean="0"/>
              <a:t>. 143-190</a:t>
            </a:r>
            <a:r>
              <a:rPr lang="en-US" sz="2400" dirty="0" smtClean="0"/>
              <a:t>)</a:t>
            </a:r>
            <a:endParaRPr lang="en-US" sz="2400" dirty="0" smtClean="0"/>
          </a:p>
          <a:p>
            <a:r>
              <a:rPr lang="en-US" sz="2400" dirty="0"/>
              <a:t> </a:t>
            </a:r>
          </a:p>
          <a:p>
            <a:r>
              <a:rPr lang="en-US" sz="2400" dirty="0" smtClean="0"/>
              <a:t>Review and complete assignments.</a:t>
            </a:r>
          </a:p>
          <a:p>
            <a:endParaRPr lang="en-US" sz="2400" dirty="0"/>
          </a:p>
          <a:p>
            <a:r>
              <a:rPr lang="en-US" sz="2400" dirty="0" smtClean="0"/>
              <a:t>Complete Week </a:t>
            </a:r>
            <a:r>
              <a:rPr lang="en-US" sz="2400" dirty="0"/>
              <a:t>5</a:t>
            </a:r>
            <a:r>
              <a:rPr lang="en-US" sz="2400" dirty="0" smtClean="0"/>
              <a:t> </a:t>
            </a:r>
            <a:r>
              <a:rPr lang="en-US" sz="2400" dirty="0" smtClean="0"/>
              <a:t>requirements listed in syllabus. </a:t>
            </a:r>
          </a:p>
          <a:p>
            <a:endParaRPr lang="en-US" sz="2400" dirty="0"/>
          </a:p>
          <a:p>
            <a:r>
              <a:rPr lang="en-US" sz="2400" dirty="0" smtClean="0"/>
              <a:t>Prepare for Chapter </a:t>
            </a:r>
            <a:r>
              <a:rPr lang="en-US" sz="2400" dirty="0" smtClean="0"/>
              <a:t>6 </a:t>
            </a:r>
            <a:r>
              <a:rPr lang="en-US" sz="2400" dirty="0" smtClean="0"/>
              <a:t>next week- reading ahead.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10670" y="888642"/>
            <a:ext cx="2163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for Audio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87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3893</TotalTime>
  <Words>119</Words>
  <Application>Microsoft Office PowerPoint</Application>
  <PresentationFormat>Widescreen</PresentationFormat>
  <Paragraphs>39</Paragraphs>
  <Slides>3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Century Gothic</vt:lpstr>
      <vt:lpstr>Wingdings 3</vt:lpstr>
      <vt:lpstr>Slice</vt:lpstr>
      <vt:lpstr> Innovation Management    MG 5230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Entrepreneurship   MG 5221</dc:title>
  <dc:creator>William Reed</dc:creator>
  <cp:lastModifiedBy>William Reed</cp:lastModifiedBy>
  <cp:revision>49</cp:revision>
  <dcterms:created xsi:type="dcterms:W3CDTF">2013-04-28T10:28:11Z</dcterms:created>
  <dcterms:modified xsi:type="dcterms:W3CDTF">2013-07-02T17:25:21Z</dcterms:modified>
</cp:coreProperties>
</file>