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6B05E-278F-47BC-A0BF-F8F538B8E845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BD041-9D85-4CD0-950A-460A4A5A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BD041-9D85-4CD0-950A-460A4A5A96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0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BD041-9D85-4CD0-950A-460A4A5A96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"/>
            <a:ext cx="10995170" cy="2701635"/>
          </a:xfrm>
        </p:spPr>
        <p:txBody>
          <a:bodyPr/>
          <a:lstStyle/>
          <a:p>
            <a:r>
              <a:rPr lang="en-US" dirty="0" smtClean="0"/>
              <a:t> Innovation Management</a:t>
            </a:r>
            <a:br>
              <a:rPr lang="en-US" dirty="0" smtClean="0"/>
            </a:br>
            <a:r>
              <a:rPr lang="en-US" dirty="0" smtClean="0"/>
              <a:t>   MG 5230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8314315" cy="194733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Dr. Bill Reed</a:t>
            </a:r>
          </a:p>
          <a:p>
            <a:r>
              <a:rPr lang="en-US" sz="3600" b="1" dirty="0" smtClean="0"/>
              <a:t>Delta International University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18197" y="3078051"/>
            <a:ext cx="279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for Audio</a:t>
            </a:r>
          </a:p>
          <a:p>
            <a:endParaRPr lang="en-US" dirty="0"/>
          </a:p>
        </p:txBody>
      </p: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08597" y="29679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5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561109"/>
            <a:ext cx="10848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Week </a:t>
            </a:r>
            <a:r>
              <a:rPr lang="en-US" sz="6000" dirty="0" smtClean="0"/>
              <a:t>3</a:t>
            </a:r>
            <a:endParaRPr lang="en-US" sz="6000" dirty="0" smtClean="0"/>
          </a:p>
          <a:p>
            <a:pPr algn="ctr"/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smtClean="0">
                <a:solidFill>
                  <a:schemeClr val="tx1">
                    <a:lumMod val="95000"/>
                  </a:schemeClr>
                </a:solidFill>
              </a:rPr>
              <a:t>Innovation Management MG5230 Bill Reed Ph.D.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217931" y="1530605"/>
            <a:ext cx="1031597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Innovation is a program; not a single event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Stage Gate Method.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  <a:p>
            <a:r>
              <a:rPr lang="en-US" sz="2400" dirty="0" smtClean="0"/>
              <a:t>Assessments</a:t>
            </a:r>
          </a:p>
          <a:p>
            <a:endParaRPr lang="en-US" sz="2400" dirty="0"/>
          </a:p>
          <a:p>
            <a:r>
              <a:rPr lang="en-US" sz="2400" dirty="0" smtClean="0"/>
              <a:t>Competitive Analysis- Who’s first to the customer?</a:t>
            </a:r>
          </a:p>
          <a:p>
            <a:endParaRPr lang="en-US" sz="2400" dirty="0" smtClean="0"/>
          </a:p>
          <a:p>
            <a:r>
              <a:rPr lang="en-US" sz="2400" dirty="0" smtClean="0"/>
              <a:t>Preparatory Research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Milestones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05363" y="1661375"/>
            <a:ext cx="242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for audio</a:t>
            </a:r>
            <a:endParaRPr lang="en-US" dirty="0"/>
          </a:p>
        </p:txBody>
      </p:sp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95763" y="16613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16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734" y="645242"/>
            <a:ext cx="10848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Week </a:t>
            </a:r>
            <a:r>
              <a:rPr lang="en-US" sz="6000" dirty="0" smtClean="0"/>
              <a:t>3</a:t>
            </a:r>
            <a:endParaRPr lang="en-US" sz="6000" dirty="0" smtClean="0"/>
          </a:p>
          <a:p>
            <a:pPr algn="ctr"/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smtClean="0">
                <a:solidFill>
                  <a:schemeClr val="tx1">
                    <a:lumMod val="95000"/>
                  </a:schemeClr>
                </a:solidFill>
              </a:rPr>
              <a:t>Innovation Management MG5230  Bill Reed Ph.D.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51865" y="1796994"/>
            <a:ext cx="1031597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Chapter </a:t>
            </a:r>
            <a:r>
              <a:rPr lang="en-US" sz="2400" dirty="0"/>
              <a:t>3</a:t>
            </a:r>
            <a:r>
              <a:rPr lang="en-US" sz="2400" dirty="0" smtClean="0"/>
              <a:t> </a:t>
            </a:r>
            <a:r>
              <a:rPr lang="en-US" sz="2400" dirty="0" smtClean="0"/>
              <a:t>and begin to expand your understanding of creating advantage</a:t>
            </a:r>
            <a:r>
              <a:rPr lang="en-US" sz="2400" dirty="0" smtClean="0"/>
              <a:t>. (Pg. 58-103)</a:t>
            </a:r>
            <a:endParaRPr lang="en-US" sz="2400" dirty="0" smtClean="0"/>
          </a:p>
          <a:p>
            <a:r>
              <a:rPr lang="en-US" sz="2400" dirty="0"/>
              <a:t> </a:t>
            </a:r>
          </a:p>
          <a:p>
            <a:r>
              <a:rPr lang="en-US" sz="2400" dirty="0" smtClean="0"/>
              <a:t>Review and complete assignments.</a:t>
            </a:r>
          </a:p>
          <a:p>
            <a:endParaRPr lang="en-US" sz="2400" dirty="0"/>
          </a:p>
          <a:p>
            <a:r>
              <a:rPr lang="en-US" sz="2400" dirty="0" smtClean="0"/>
              <a:t>Complete Week </a:t>
            </a:r>
            <a:r>
              <a:rPr lang="en-US" sz="2400" dirty="0"/>
              <a:t>3</a:t>
            </a:r>
            <a:r>
              <a:rPr lang="en-US" sz="2400" dirty="0" smtClean="0"/>
              <a:t> </a:t>
            </a:r>
            <a:r>
              <a:rPr lang="en-US" sz="2400" dirty="0" smtClean="0"/>
              <a:t>requirements listed in syllabus. </a:t>
            </a:r>
          </a:p>
          <a:p>
            <a:endParaRPr lang="en-US" sz="2400" dirty="0"/>
          </a:p>
          <a:p>
            <a:r>
              <a:rPr lang="en-US" sz="2400" dirty="0" smtClean="0"/>
              <a:t>Prepare for Chapter </a:t>
            </a:r>
            <a:r>
              <a:rPr lang="en-US" sz="2400" dirty="0" smtClean="0"/>
              <a:t>4 </a:t>
            </a:r>
            <a:r>
              <a:rPr lang="en-US" sz="2400" dirty="0" smtClean="0"/>
              <a:t>next week- reading ahead.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0670" y="888642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for Audio</a:t>
            </a:r>
            <a:endParaRPr lang="en-US" dirty="0"/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101070" y="88864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44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3823</TotalTime>
  <Words>108</Words>
  <Application>Microsoft Office PowerPoint</Application>
  <PresentationFormat>Widescreen</PresentationFormat>
  <Paragraphs>39</Paragraphs>
  <Slides>3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Slice</vt:lpstr>
      <vt:lpstr> Innovation Management    MG 5230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  MG 5221</dc:title>
  <dc:creator>William Reed</dc:creator>
  <cp:lastModifiedBy>William Reed</cp:lastModifiedBy>
  <cp:revision>47</cp:revision>
  <dcterms:created xsi:type="dcterms:W3CDTF">2013-04-28T10:28:11Z</dcterms:created>
  <dcterms:modified xsi:type="dcterms:W3CDTF">2013-06-18T02:52:07Z</dcterms:modified>
</cp:coreProperties>
</file>