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26D7A32-E3F9-4E33-9521-5D847F2802C0}" type="datetimeFigureOut">
              <a:rPr lang="fr-FR"/>
              <a:pPr>
                <a:defRPr/>
              </a:pPr>
              <a:t>03/03/2017</a:t>
            </a:fld>
            <a:endParaRPr lang="en-AU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82FAFB-4AD2-44BC-8F55-9C11FEAD7F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E93DC03-7933-4C72-A442-15861336CB77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54462B-70D9-4995-9952-AF6D71AE85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C286A9-8724-4ACC-BD2D-3CF0CE3F9858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E0E0D0-0E39-4478-A4D2-9595F75AFE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145932-CBDE-4D5C-8F9B-723BB23316EB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F0F6833-0DEE-40F1-911F-6CCB520542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88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DA2EB7E-D9FF-4613-9AF3-03C6FE87B275}" type="datetimeFigureOut">
              <a:rPr lang="en-US"/>
              <a:pPr>
                <a:defRPr/>
              </a:pPr>
              <a:t>3/3/2017</a:t>
            </a:fld>
            <a:endParaRPr lang="en-A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56375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4750" y="6553200"/>
            <a:ext cx="587375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0BC39C-6112-4B53-8BB9-4DC360D791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Arial" charset="0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Arial" charset="0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latin typeface="+mj-lt"/>
              </a:rPr>
              <a:t>Strategic Management</a:t>
            </a: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r>
              <a:rPr lang="en-US" b="1" dirty="0"/>
              <a:t> Professor Ginette Boucher</a:t>
            </a:r>
            <a:endParaRPr lang="fr-CH" dirty="0"/>
          </a:p>
          <a:p>
            <a:r>
              <a:rPr lang="en-US" u="sng" dirty="0"/>
              <a:t>boucherginette22@yahoo.com</a:t>
            </a:r>
            <a:endParaRPr lang="fr-CH" dirty="0"/>
          </a:p>
          <a:p>
            <a:r>
              <a:rPr lang="en-AU" dirty="0"/>
              <a:t> </a:t>
            </a:r>
          </a:p>
          <a:p>
            <a:r>
              <a:rPr lang="en-AU"/>
              <a:t>Delta International University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69175"/>
            <a:ext cx="6255488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latin typeface="+mj-lt"/>
              </a:rPr>
              <a:t>Week 3 Reading 1</a:t>
            </a:r>
          </a:p>
        </p:txBody>
      </p:sp>
      <p:sp>
        <p:nvSpPr>
          <p:cNvPr id="7170" name="Text Placeholder 2"/>
          <p:cNvSpPr>
            <a:spLocks noGrp="1"/>
          </p:cNvSpPr>
          <p:nvPr>
            <p:ph type="body" idx="1"/>
          </p:nvPr>
        </p:nvSpPr>
        <p:spPr>
          <a:xfrm>
            <a:off x="1258888" y="2060575"/>
            <a:ext cx="6254750" cy="742950"/>
          </a:xfrm>
        </p:spPr>
        <p:txBody>
          <a:bodyPr/>
          <a:lstStyle/>
          <a:p>
            <a:pPr algn="l" eaLnBrk="1" hangingPunct="1"/>
            <a:r>
              <a:rPr lang="en-AU">
                <a:latin typeface="Trebuchet MS" pitchFamily="34" charset="0"/>
              </a:rPr>
              <a:t>Readings Chapter 4 – Expectations and Purpose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68313" y="2997200"/>
            <a:ext cx="69834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 u="sng"/>
              <a:t>Expected Learning Outcomes</a:t>
            </a:r>
            <a:r>
              <a:rPr lang="en-CA"/>
              <a:t>:</a:t>
            </a:r>
          </a:p>
          <a:p>
            <a:endParaRPr lang="en-CA"/>
          </a:p>
          <a:p>
            <a:r>
              <a:rPr lang="en-CA"/>
              <a:t>1 – The nature and role of corporate governance in an organization</a:t>
            </a:r>
          </a:p>
          <a:p>
            <a:r>
              <a:rPr lang="en-CA"/>
              <a:t>2 – Various stakeholder groups and their expectations</a:t>
            </a:r>
          </a:p>
          <a:p>
            <a:r>
              <a:rPr lang="en-CA"/>
              <a:t>3 – Organizational context and culture</a:t>
            </a:r>
          </a:p>
          <a:p>
            <a:r>
              <a:rPr lang="en-CA"/>
              <a:t>4 – Corporate vision, mission strategy, values and behavior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8" y="569175"/>
            <a:ext cx="6255488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latin typeface="+mj-lt"/>
              </a:rPr>
              <a:t>Week 3 reading 2</a:t>
            </a:r>
          </a:p>
        </p:txBody>
      </p:sp>
      <p:sp>
        <p:nvSpPr>
          <p:cNvPr id="8194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4750" cy="742950"/>
          </a:xfrm>
        </p:spPr>
        <p:txBody>
          <a:bodyPr/>
          <a:lstStyle/>
          <a:p>
            <a:pPr algn="l" eaLnBrk="1" hangingPunct="1"/>
            <a:r>
              <a:rPr lang="en-AU">
                <a:latin typeface="Trebuchet MS" pitchFamily="34" charset="0"/>
              </a:rPr>
              <a:t>Readings Chapter 5 – Business Level Strategy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971550" y="2997200"/>
            <a:ext cx="66960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 u="sng"/>
              <a:t>Expected Learning Outcomes</a:t>
            </a:r>
            <a:r>
              <a:rPr lang="en-CA"/>
              <a:t>:</a:t>
            </a:r>
          </a:p>
          <a:p>
            <a:endParaRPr lang="en-CA"/>
          </a:p>
          <a:p>
            <a:r>
              <a:rPr lang="en-CA"/>
              <a:t>1 – The nature of SBU’s and identifying strategy types</a:t>
            </a:r>
          </a:p>
          <a:p>
            <a:r>
              <a:rPr lang="en-CA"/>
              <a:t>2 – Sustaining strategic advantage </a:t>
            </a:r>
          </a:p>
          <a:p>
            <a:r>
              <a:rPr lang="en-CA"/>
              <a:t>3 – Competition and overcoming barriers</a:t>
            </a:r>
          </a:p>
          <a:p>
            <a:r>
              <a:rPr lang="en-CA"/>
              <a:t>4 – Game theory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256</TotalTime>
  <Words>107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2</vt:lpstr>
      <vt:lpstr>Opulent</vt:lpstr>
      <vt:lpstr>Strategic Management</vt:lpstr>
      <vt:lpstr>Week 3 Reading 1</vt:lpstr>
      <vt:lpstr>Week 3 reading 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Management</dc:title>
  <dc:creator>mum</dc:creator>
  <cp:lastModifiedBy>Dell</cp:lastModifiedBy>
  <cp:revision>32</cp:revision>
  <dcterms:created xsi:type="dcterms:W3CDTF">2012-11-26T01:38:43Z</dcterms:created>
  <dcterms:modified xsi:type="dcterms:W3CDTF">2017-03-03T05:39:25Z</dcterms:modified>
</cp:coreProperties>
</file>