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sldIdLst>
    <p:sldId id="256" r:id="rId2"/>
    <p:sldId id="257" r:id="rId3"/>
    <p:sldId id="262" r:id="rId4"/>
    <p:sldId id="263" r:id="rId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9606" autoAdjust="0"/>
  </p:normalViewPr>
  <p:slideViewPr>
    <p:cSldViewPr>
      <p:cViewPr varScale="1">
        <p:scale>
          <a:sx n="77" d="100"/>
          <a:sy n="77" d="100"/>
        </p:scale>
        <p:origin x="137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1"/>
      </p:bgRef>
    </p:bg>
    <p:spTree>
      <p:nvGrpSpPr>
        <p:cNvPr id="1" name=""/>
        <p:cNvGrpSpPr/>
        <p:nvPr/>
      </p:nvGrpSpPr>
      <p:grpSpPr>
        <a:xfrm>
          <a:off x="0" y="0"/>
          <a:ext cx="0" cy="0"/>
          <a:chOff x="0" y="0"/>
          <a:chExt cx="0" cy="0"/>
        </a:xfrm>
      </p:grpSpPr>
      <p:sp>
        <p:nvSpPr>
          <p:cNvPr id="4"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Title 11"/>
          <p:cNvSpPr>
            <a:spLocks noGrp="1"/>
          </p:cNvSpPr>
          <p:nvPr>
            <p:ph type="ctrTitle"/>
          </p:nvPr>
        </p:nvSpPr>
        <p:spPr>
          <a:xfrm>
            <a:off x="3366868" y="533400"/>
            <a:ext cx="5105400" cy="2868168"/>
          </a:xfrm>
        </p:spPr>
        <p:txBody>
          <a:bodyPr>
            <a:noAutofit/>
          </a:bodyPr>
          <a:lstStyle>
            <a:lvl1pPr algn="r">
              <a:defRPr sz="4200" b="1"/>
            </a:lvl1pPr>
            <a:extLst/>
          </a:lstStyle>
          <a:p>
            <a:r>
              <a:rPr lang="en-US"/>
              <a:t>Click to edit Master title style</a:t>
            </a: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6" name="Date Placeholder 30"/>
          <p:cNvSpPr>
            <a:spLocks noGrp="1"/>
          </p:cNvSpPr>
          <p:nvPr>
            <p:ph type="dt" sz="half" idx="10"/>
          </p:nvPr>
        </p:nvSpPr>
        <p:spPr>
          <a:xfrm>
            <a:off x="5870575" y="6557963"/>
            <a:ext cx="2003425" cy="227012"/>
          </a:xfrm>
        </p:spPr>
        <p:txBody>
          <a:bodyPr/>
          <a:lstStyle>
            <a:lvl1pPr>
              <a:defRPr lang="en-US">
                <a:solidFill>
                  <a:srgbClr val="FFFFFF"/>
                </a:solidFill>
              </a:defRPr>
            </a:lvl1pPr>
            <a:extLst/>
          </a:lstStyle>
          <a:p>
            <a:pPr>
              <a:defRPr/>
            </a:pPr>
            <a:fld id="{15A967E1-50D6-403B-B5F0-9187A75BBE65}" type="datetimeFigureOut">
              <a:rPr lang="fr-FR"/>
              <a:pPr>
                <a:defRPr/>
              </a:pPr>
              <a:t>03/03/2017</a:t>
            </a:fld>
            <a:endParaRPr lang="en-AU"/>
          </a:p>
        </p:txBody>
      </p:sp>
      <p:sp>
        <p:nvSpPr>
          <p:cNvPr id="7" name="Footer Placeholder 17"/>
          <p:cNvSpPr>
            <a:spLocks noGrp="1"/>
          </p:cNvSpPr>
          <p:nvPr>
            <p:ph type="ftr" sz="quarter" idx="11"/>
          </p:nvPr>
        </p:nvSpPr>
        <p:spPr>
          <a:xfrm>
            <a:off x="2819400" y="6557963"/>
            <a:ext cx="2927350" cy="228600"/>
          </a:xfrm>
        </p:spPr>
        <p:txBody>
          <a:bodyPr/>
          <a:lstStyle>
            <a:lvl1pPr>
              <a:defRPr lang="en-US">
                <a:solidFill>
                  <a:srgbClr val="FFFFFF"/>
                </a:solidFill>
              </a:defRPr>
            </a:lvl1pPr>
            <a:extLst/>
          </a:lstStyle>
          <a:p>
            <a:pPr>
              <a:defRPr/>
            </a:pPr>
            <a:endParaRPr lang="en-AU"/>
          </a:p>
        </p:txBody>
      </p:sp>
      <p:sp>
        <p:nvSpPr>
          <p:cNvPr id="8" name="Slide Number Placeholder 28"/>
          <p:cNvSpPr>
            <a:spLocks noGrp="1"/>
          </p:cNvSpPr>
          <p:nvPr>
            <p:ph type="sldNum" sz="quarter" idx="12"/>
          </p:nvPr>
        </p:nvSpPr>
        <p:spPr>
          <a:xfrm>
            <a:off x="7880350" y="6556375"/>
            <a:ext cx="588963" cy="228600"/>
          </a:xfrm>
        </p:spPr>
        <p:txBody>
          <a:bodyPr/>
          <a:lstStyle>
            <a:lvl1pPr>
              <a:defRPr lang="en-US">
                <a:solidFill>
                  <a:srgbClr val="FFFFFF"/>
                </a:solidFill>
              </a:defRPr>
            </a:lvl1pPr>
            <a:extLst/>
          </a:lstStyle>
          <a:p>
            <a:pPr>
              <a:defRPr/>
            </a:pPr>
            <a:fld id="{3F7072B8-FC86-4EEF-9EAF-5CAAD506B189}" type="slidenum">
              <a:rPr lang="en-AU"/>
              <a:pPr>
                <a:defRPr/>
              </a:pPr>
              <a:t>‹#›</a:t>
            </a:fld>
            <a:endParaRPr lang="en-AU"/>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8"/>
          <p:cNvSpPr/>
          <p:nvPr/>
        </p:nvSpPr>
        <p:spPr>
          <a:xfrm flipH="1">
            <a:off x="8153400" y="0"/>
            <a:ext cx="9906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1066800" y="2821837"/>
            <a:ext cx="6255488" cy="1362075"/>
          </a:xfrm>
        </p:spPr>
        <p:txBody>
          <a:bodyPr anchor="t"/>
          <a:lstStyle>
            <a:lvl1pPr algn="r">
              <a:buNone/>
              <a:defRPr sz="4200" b="1" cap="all"/>
            </a:lvl1pPr>
            <a:extLst/>
          </a:lstStyle>
          <a:p>
            <a:r>
              <a:rPr lang="en-US"/>
              <a:t>Click to edit Master title style</a:t>
            </a: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5" name="Date Placeholder 3"/>
          <p:cNvSpPr>
            <a:spLocks noGrp="1"/>
          </p:cNvSpPr>
          <p:nvPr>
            <p:ph type="dt" sz="half" idx="10"/>
          </p:nvPr>
        </p:nvSpPr>
        <p:spPr>
          <a:xfrm>
            <a:off x="4724400" y="6556375"/>
            <a:ext cx="2001838" cy="227013"/>
          </a:xfrm>
        </p:spPr>
        <p:txBody>
          <a:bodyPr/>
          <a:lstStyle>
            <a:lvl1pPr>
              <a:defRPr>
                <a:solidFill>
                  <a:schemeClr val="tx2"/>
                </a:solidFill>
              </a:defRPr>
            </a:lvl1pPr>
            <a:extLst/>
          </a:lstStyle>
          <a:p>
            <a:pPr>
              <a:defRPr/>
            </a:pPr>
            <a:fld id="{2C404067-1A37-4126-92FF-8CE048D3FC67}" type="datetimeFigureOut">
              <a:rPr lang="en-US"/>
              <a:pPr>
                <a:defRPr/>
              </a:pPr>
              <a:t>3/3/2017</a:t>
            </a:fld>
            <a:endParaRPr lang="en-AU"/>
          </a:p>
        </p:txBody>
      </p:sp>
      <p:sp>
        <p:nvSpPr>
          <p:cNvPr id="6" name="Footer Placeholder 4"/>
          <p:cNvSpPr>
            <a:spLocks noGrp="1"/>
          </p:cNvSpPr>
          <p:nvPr>
            <p:ph type="ftr" sz="quarter" idx="11"/>
          </p:nvPr>
        </p:nvSpPr>
        <p:spPr>
          <a:xfrm>
            <a:off x="1735138" y="6556375"/>
            <a:ext cx="2895600" cy="228600"/>
          </a:xfrm>
        </p:spPr>
        <p:txBody>
          <a:bodyPr/>
          <a:lstStyle>
            <a:lvl1pPr>
              <a:defRPr>
                <a:solidFill>
                  <a:schemeClr val="tx2"/>
                </a:solidFill>
              </a:defRPr>
            </a:lvl1pPr>
            <a:extLst/>
          </a:lstStyle>
          <a:p>
            <a:pPr>
              <a:defRPr/>
            </a:pPr>
            <a:endParaRPr lang="en-AU"/>
          </a:p>
        </p:txBody>
      </p:sp>
      <p:sp>
        <p:nvSpPr>
          <p:cNvPr id="7" name="Slide Number Placeholder 5"/>
          <p:cNvSpPr>
            <a:spLocks noGrp="1"/>
          </p:cNvSpPr>
          <p:nvPr>
            <p:ph type="sldNum" sz="quarter" idx="12"/>
          </p:nvPr>
        </p:nvSpPr>
        <p:spPr>
          <a:xfrm>
            <a:off x="6734175" y="6554788"/>
            <a:ext cx="587375" cy="228600"/>
          </a:xfrm>
        </p:spPr>
        <p:txBody>
          <a:bodyPr/>
          <a:lstStyle>
            <a:lvl1pPr>
              <a:defRPr/>
            </a:lvl1pPr>
            <a:extLst/>
          </a:lstStyle>
          <a:p>
            <a:pPr>
              <a:defRPr/>
            </a:pPr>
            <a:fld id="{E8346C3B-703A-4328-B01B-587EAFB74198}" type="slidenum">
              <a:rPr lang="en-AU"/>
              <a:pPr>
                <a:defRPr/>
              </a:pPr>
              <a:t>‹#›</a:t>
            </a:fld>
            <a:endParaRPr lang="en-AU"/>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2">
        <a:schemeClr val="bg2"/>
      </p:bgRef>
    </p:bg>
    <p:spTree>
      <p:nvGrpSpPr>
        <p:cNvPr id="1" name=""/>
        <p:cNvGrpSpPr/>
        <p:nvPr/>
      </p:nvGrpSpPr>
      <p:grpSpPr>
        <a:xfrm>
          <a:off x="0" y="0"/>
          <a:ext cx="0" cy="0"/>
          <a:chOff x="0" y="0"/>
          <a:chExt cx="0" cy="0"/>
        </a:xfrm>
      </p:grpSpPr>
      <p:sp>
        <p:nvSpPr>
          <p:cNvPr id="5" name="Rectangle 7"/>
          <p:cNvSpPr/>
          <p:nvPr/>
        </p:nvSpPr>
        <p:spPr>
          <a:xfrm rot="21240000">
            <a:off x="598488" y="1004888"/>
            <a:ext cx="4319587" cy="4311650"/>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8"/>
          <p:cNvSpPr/>
          <p:nvPr/>
        </p:nvSpPr>
        <p:spPr>
          <a:xfrm rot="21420000">
            <a:off x="596900" y="998538"/>
            <a:ext cx="4319588" cy="4313237"/>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5389098" y="1143000"/>
            <a:ext cx="3429000" cy="2057400"/>
          </a:xfrm>
        </p:spPr>
        <p:txBody>
          <a:bodyPr/>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lang="en-US"/>
              <a:t>Click to edit Master title style</a:t>
            </a:r>
            <a:endParaRPr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lIns="82296" tIns="0" rIns="0" bIns="0" spcCol="0" rtlCol="0" fromWordArt="0" forceAA="0">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lvl="0"/>
            <a:r>
              <a:rPr lang="en-US"/>
              <a:t>Click to edit Master text styles</a:t>
            </a:r>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normAutofit/>
          </a:bodyPr>
          <a:lstStyle>
            <a:lvl1pPr marL="0" indent="0">
              <a:buNone/>
              <a:defRPr sz="3200"/>
            </a:lvl1pPr>
            <a:extLst/>
          </a:lstStyle>
          <a:p>
            <a:pPr lvl="0"/>
            <a:r>
              <a:rPr lang="en-US" noProof="0"/>
              <a:t>Click icon to add picture</a:t>
            </a:r>
            <a:endParaRPr lang="en-US" noProof="0" dirty="0"/>
          </a:p>
        </p:txBody>
      </p:sp>
      <p:sp>
        <p:nvSpPr>
          <p:cNvPr id="7" name="Date Placeholder 4"/>
          <p:cNvSpPr>
            <a:spLocks noGrp="1"/>
          </p:cNvSpPr>
          <p:nvPr>
            <p:ph type="dt" sz="half" idx="10"/>
          </p:nvPr>
        </p:nvSpPr>
        <p:spPr>
          <a:xfrm>
            <a:off x="4246563" y="6557963"/>
            <a:ext cx="2001837" cy="227012"/>
          </a:xfrm>
        </p:spPr>
        <p:txBody>
          <a:bodyPr/>
          <a:lstStyle>
            <a:lvl1pPr>
              <a:defRPr/>
            </a:lvl1pPr>
            <a:extLst/>
          </a:lstStyle>
          <a:p>
            <a:pPr>
              <a:defRPr/>
            </a:pPr>
            <a:fld id="{DB43F87D-8941-4799-975E-7661F0422564}" type="datetimeFigureOut">
              <a:rPr lang="en-US"/>
              <a:pPr>
                <a:defRPr/>
              </a:pPr>
              <a:t>3/3/2017</a:t>
            </a:fld>
            <a:endParaRPr lang="en-AU"/>
          </a:p>
        </p:txBody>
      </p:sp>
      <p:sp>
        <p:nvSpPr>
          <p:cNvPr id="8" name="Footer Placeholder 5"/>
          <p:cNvSpPr>
            <a:spLocks noGrp="1"/>
          </p:cNvSpPr>
          <p:nvPr>
            <p:ph type="ftr" sz="quarter" idx="11"/>
          </p:nvPr>
        </p:nvSpPr>
        <p:spPr>
          <a:xfrm>
            <a:off x="457200" y="6557963"/>
            <a:ext cx="3657600" cy="228600"/>
          </a:xfrm>
        </p:spPr>
        <p:txBody>
          <a:bodyPr/>
          <a:lstStyle>
            <a:lvl1pPr>
              <a:defRPr/>
            </a:lvl1pPr>
            <a:extLst/>
          </a:lstStyle>
          <a:p>
            <a:pPr>
              <a:defRPr/>
            </a:pPr>
            <a:endParaRPr lang="en-AU"/>
          </a:p>
        </p:txBody>
      </p:sp>
      <p:sp>
        <p:nvSpPr>
          <p:cNvPr id="9" name="Slide Number Placeholder 6"/>
          <p:cNvSpPr>
            <a:spLocks noGrp="1"/>
          </p:cNvSpPr>
          <p:nvPr>
            <p:ph type="sldNum" sz="quarter" idx="12"/>
          </p:nvPr>
        </p:nvSpPr>
        <p:spPr>
          <a:xfrm>
            <a:off x="6251575" y="6556375"/>
            <a:ext cx="588963" cy="228600"/>
          </a:xfrm>
        </p:spPr>
        <p:txBody>
          <a:bodyPr/>
          <a:lstStyle>
            <a:lvl1pPr>
              <a:defRPr/>
            </a:lvl1pPr>
            <a:extLst/>
          </a:lstStyle>
          <a:p>
            <a:pPr>
              <a:defRPr/>
            </a:pPr>
            <a:fld id="{3F9A891B-7909-497E-B9D0-DB01F922DCA6}" type="slidenum">
              <a:rPr lang="en-AU"/>
              <a:pPr>
                <a:defRPr/>
              </a:pPr>
              <a:t>‹#›</a:t>
            </a:fld>
            <a:endParaRPr lang="en-A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8"/>
          <p:cNvSpPr/>
          <p:nvPr/>
        </p:nvSpPr>
        <p:spPr>
          <a:xfrm flipH="1">
            <a:off x="8153400" y="0"/>
            <a:ext cx="9906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Vertical Title 1"/>
          <p:cNvSpPr>
            <a:spLocks noGrp="1"/>
          </p:cNvSpPr>
          <p:nvPr>
            <p:ph type="title" orient="vert"/>
          </p:nvPr>
        </p:nvSpPr>
        <p:spPr>
          <a:xfrm>
            <a:off x="6553200" y="274955"/>
            <a:ext cx="1524000" cy="5851525"/>
          </a:xfrm>
        </p:spPr>
        <p:txBody>
          <a:bodyPr vert="eaVert" ancho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extLst/>
          </a:lstStyle>
          <a:p>
            <a:pPr>
              <a:defRPr/>
            </a:pPr>
            <a:fld id="{88E54932-7561-4170-BB09-8A8BE7211882}" type="datetimeFigureOut">
              <a:rPr lang="en-US"/>
              <a:pPr>
                <a:defRPr/>
              </a:pPr>
              <a:t>3/3/2017</a:t>
            </a:fld>
            <a:endParaRPr lang="en-AU"/>
          </a:p>
        </p:txBody>
      </p:sp>
      <p:sp>
        <p:nvSpPr>
          <p:cNvPr id="6" name="Footer Placeholder 4"/>
          <p:cNvSpPr>
            <a:spLocks noGrp="1"/>
          </p:cNvSpPr>
          <p:nvPr>
            <p:ph type="ftr" sz="quarter" idx="11"/>
          </p:nvPr>
        </p:nvSpPr>
        <p:spPr/>
        <p:txBody>
          <a:bodyPr/>
          <a:lstStyle>
            <a:lvl1pPr>
              <a:defRPr/>
            </a:lvl1pPr>
            <a:extLst/>
          </a:lstStyle>
          <a:p>
            <a:pPr>
              <a:defRPr/>
            </a:pPr>
            <a:endParaRPr lang="en-AU"/>
          </a:p>
        </p:txBody>
      </p:sp>
      <p:sp>
        <p:nvSpPr>
          <p:cNvPr id="7" name="Slide Number Placeholder 5"/>
          <p:cNvSpPr>
            <a:spLocks noGrp="1"/>
          </p:cNvSpPr>
          <p:nvPr>
            <p:ph type="sldNum" sz="quarter" idx="12"/>
          </p:nvPr>
        </p:nvSpPr>
        <p:spPr/>
        <p:txBody>
          <a:bodyPr/>
          <a:lstStyle>
            <a:lvl1pPr>
              <a:defRPr>
                <a:solidFill>
                  <a:schemeClr val="tx2"/>
                </a:solidFill>
              </a:defRPr>
            </a:lvl1pPr>
            <a:extLst/>
          </a:lstStyle>
          <a:p>
            <a:pPr>
              <a:defRPr/>
            </a:pPr>
            <a:fld id="{5A763270-0CB9-48AA-8E90-15566538B1C1}" type="slidenum">
              <a:rPr lang="en-AU"/>
              <a:pPr>
                <a:defRPr/>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457200" y="320675"/>
            <a:ext cx="7239000" cy="1143000"/>
          </a:xfrm>
          <a:prstGeom prst="rect">
            <a:avLst/>
          </a:prstGeom>
        </p:spPr>
        <p:txBody>
          <a:bodyPr vert="horz" lIns="45720" tIns="0" rIns="45720" bIns="0" anchor="b" anchorCtr="0">
            <a:normAutofit/>
          </a:bodyPr>
          <a:lstStyle/>
          <a:p>
            <a:r>
              <a:rPr lang="en-US"/>
              <a:t>Click to edit Master title style</a:t>
            </a:r>
          </a:p>
        </p:txBody>
      </p:sp>
      <p:sp>
        <p:nvSpPr>
          <p:cNvPr id="1027" name="Text Placeholder 30"/>
          <p:cNvSpPr>
            <a:spLocks noGrp="1"/>
          </p:cNvSpPr>
          <p:nvPr>
            <p:ph type="body" idx="1"/>
          </p:nvPr>
        </p:nvSpPr>
        <p:spPr bwMode="auto">
          <a:xfrm>
            <a:off x="457200" y="1609725"/>
            <a:ext cx="7239000" cy="48466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a:spLocks noGrp="1"/>
          </p:cNvSpPr>
          <p:nvPr>
            <p:ph type="dt" sz="half" idx="2"/>
          </p:nvPr>
        </p:nvSpPr>
        <p:spPr>
          <a:xfrm>
            <a:off x="4243388" y="6557963"/>
            <a:ext cx="2001837" cy="227012"/>
          </a:xfrm>
          <a:prstGeom prst="rect">
            <a:avLst/>
          </a:prstGeom>
        </p:spPr>
        <p:txBody>
          <a:bodyPr vert="horz" tIns="0" bIns="0" anchor="b"/>
          <a:lstStyle>
            <a:lvl1pPr fontAlgn="auto">
              <a:spcBef>
                <a:spcPts val="0"/>
              </a:spcBef>
              <a:spcAft>
                <a:spcPts val="0"/>
              </a:spcAft>
              <a:defRPr sz="1000">
                <a:solidFill>
                  <a:schemeClr val="tx2"/>
                </a:solidFill>
                <a:latin typeface="+mn-lt"/>
                <a:cs typeface="+mn-cs"/>
              </a:defRPr>
            </a:lvl1pPr>
            <a:extLst/>
          </a:lstStyle>
          <a:p>
            <a:pPr>
              <a:defRPr/>
            </a:pPr>
            <a:fld id="{04F9B70D-916A-4361-AA3B-2D3962AAD1C3}" type="datetimeFigureOut">
              <a:rPr lang="en-US"/>
              <a:pPr>
                <a:defRPr/>
              </a:pPr>
              <a:t>3/3/2017</a:t>
            </a:fld>
            <a:endParaRPr lang="en-AU"/>
          </a:p>
        </p:txBody>
      </p:sp>
      <p:sp>
        <p:nvSpPr>
          <p:cNvPr id="10" name="Footer Placeholder 4"/>
          <p:cNvSpPr>
            <a:spLocks noGrp="1"/>
          </p:cNvSpPr>
          <p:nvPr>
            <p:ph type="ftr" sz="quarter" idx="3"/>
          </p:nvPr>
        </p:nvSpPr>
        <p:spPr>
          <a:xfrm>
            <a:off x="457200" y="6556375"/>
            <a:ext cx="3657600" cy="228600"/>
          </a:xfrm>
          <a:prstGeom prst="rect">
            <a:avLst/>
          </a:prstGeom>
        </p:spPr>
        <p:txBody>
          <a:bodyPr vert="horz" tIns="0" bIns="0" anchor="b"/>
          <a:lstStyle>
            <a:lvl1pPr algn="r" fontAlgn="auto">
              <a:spcBef>
                <a:spcPts val="0"/>
              </a:spcBef>
              <a:spcAft>
                <a:spcPts val="0"/>
              </a:spcAft>
              <a:defRPr sz="1000">
                <a:solidFill>
                  <a:schemeClr val="tx2"/>
                </a:solidFill>
                <a:latin typeface="+mn-lt"/>
                <a:cs typeface="+mn-cs"/>
              </a:defRPr>
            </a:lvl1pPr>
            <a:extLst/>
          </a:lstStyle>
          <a:p>
            <a:pPr>
              <a:defRPr/>
            </a:pPr>
            <a:endParaRPr lang="en-AU"/>
          </a:p>
        </p:txBody>
      </p:sp>
      <p:sp>
        <p:nvSpPr>
          <p:cNvPr id="11" name="Slide Number Placeholder 5"/>
          <p:cNvSpPr>
            <a:spLocks noGrp="1"/>
          </p:cNvSpPr>
          <p:nvPr>
            <p:ph type="sldNum" sz="quarter" idx="4"/>
          </p:nvPr>
        </p:nvSpPr>
        <p:spPr>
          <a:xfrm>
            <a:off x="6254750" y="6553200"/>
            <a:ext cx="587375" cy="228600"/>
          </a:xfrm>
          <a:prstGeom prst="rect">
            <a:avLst/>
          </a:prstGeom>
        </p:spPr>
        <p:txBody>
          <a:bodyPr vert="horz" lIns="0" tIns="0" rIns="0" bIns="0" anchor="b"/>
          <a:lstStyle>
            <a:lvl1pPr algn="r" fontAlgn="auto">
              <a:spcBef>
                <a:spcPts val="0"/>
              </a:spcBef>
              <a:spcAft>
                <a:spcPts val="0"/>
              </a:spcAft>
              <a:defRPr sz="1100">
                <a:solidFill>
                  <a:schemeClr val="tx2"/>
                </a:solidFill>
                <a:latin typeface="+mn-lt"/>
                <a:cs typeface="+mn-cs"/>
              </a:defRPr>
            </a:lvl1pPr>
            <a:extLst/>
          </a:lstStyle>
          <a:p>
            <a:pPr>
              <a:defRPr/>
            </a:pPr>
            <a:fld id="{4BE83292-F6FE-4386-BBA8-15B393375794}" type="slidenum">
              <a:rPr lang="en-AU"/>
              <a:pPr>
                <a:defRPr/>
              </a:pPr>
              <a:t>‹#›</a:t>
            </a:fld>
            <a:endParaRPr lang="en-AU"/>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Lst>
  <p:txStyles>
    <p:titleStyle>
      <a:lvl1pPr algn="l" rtl="0" eaLnBrk="0" fontAlgn="base" hangingPunct="0">
        <a:spcBef>
          <a:spcPct val="0"/>
        </a:spcBef>
        <a:spcAft>
          <a:spcPct val="0"/>
        </a:spcAft>
        <a:defRPr sz="3800" b="1" kern="1200" cap="all">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Arial" charset="0"/>
          <a:ea typeface="+mj-ea"/>
          <a:cs typeface="+mj-cs"/>
        </a:defRPr>
      </a:lvl1pPr>
      <a:lvl2pPr algn="l" rtl="0" eaLnBrk="0" fontAlgn="base" hangingPunct="0">
        <a:spcBef>
          <a:spcPct val="0"/>
        </a:spcBef>
        <a:spcAft>
          <a:spcPct val="0"/>
        </a:spcAft>
        <a:defRPr sz="3800" b="1">
          <a:solidFill>
            <a:schemeClr val="tx1"/>
          </a:solidFill>
          <a:latin typeface="Arial" charset="0"/>
        </a:defRPr>
      </a:lvl2pPr>
      <a:lvl3pPr algn="l" rtl="0" eaLnBrk="0" fontAlgn="base" hangingPunct="0">
        <a:spcBef>
          <a:spcPct val="0"/>
        </a:spcBef>
        <a:spcAft>
          <a:spcPct val="0"/>
        </a:spcAft>
        <a:defRPr sz="3800" b="1">
          <a:solidFill>
            <a:schemeClr val="tx1"/>
          </a:solidFill>
          <a:latin typeface="Arial" charset="0"/>
        </a:defRPr>
      </a:lvl3pPr>
      <a:lvl4pPr algn="l" rtl="0" eaLnBrk="0" fontAlgn="base" hangingPunct="0">
        <a:spcBef>
          <a:spcPct val="0"/>
        </a:spcBef>
        <a:spcAft>
          <a:spcPct val="0"/>
        </a:spcAft>
        <a:defRPr sz="3800" b="1">
          <a:solidFill>
            <a:schemeClr val="tx1"/>
          </a:solidFill>
          <a:latin typeface="Arial" charset="0"/>
        </a:defRPr>
      </a:lvl4pPr>
      <a:lvl5pPr algn="l" rtl="0" eaLnBrk="0" fontAlgn="base" hangingPunct="0">
        <a:spcBef>
          <a:spcPct val="0"/>
        </a:spcBef>
        <a:spcAft>
          <a:spcPct val="0"/>
        </a:spcAft>
        <a:defRPr sz="3800" b="1">
          <a:solidFill>
            <a:schemeClr val="tx1"/>
          </a:solidFill>
          <a:latin typeface="Arial" charset="0"/>
        </a:defRPr>
      </a:lvl5pPr>
      <a:lvl6pPr marL="457200" algn="l" rtl="0" fontAlgn="base">
        <a:spcBef>
          <a:spcPct val="0"/>
        </a:spcBef>
        <a:spcAft>
          <a:spcPct val="0"/>
        </a:spcAft>
        <a:defRPr sz="3800" b="1">
          <a:solidFill>
            <a:schemeClr val="tx1"/>
          </a:solidFill>
          <a:latin typeface="Trebuchet MS" pitchFamily="34" charset="0"/>
        </a:defRPr>
      </a:lvl6pPr>
      <a:lvl7pPr marL="914400" algn="l" rtl="0" fontAlgn="base">
        <a:spcBef>
          <a:spcPct val="0"/>
        </a:spcBef>
        <a:spcAft>
          <a:spcPct val="0"/>
        </a:spcAft>
        <a:defRPr sz="3800" b="1">
          <a:solidFill>
            <a:schemeClr val="tx1"/>
          </a:solidFill>
          <a:latin typeface="Trebuchet MS" pitchFamily="34" charset="0"/>
        </a:defRPr>
      </a:lvl7pPr>
      <a:lvl8pPr marL="1371600" algn="l" rtl="0" fontAlgn="base">
        <a:spcBef>
          <a:spcPct val="0"/>
        </a:spcBef>
        <a:spcAft>
          <a:spcPct val="0"/>
        </a:spcAft>
        <a:defRPr sz="3800" b="1">
          <a:solidFill>
            <a:schemeClr val="tx1"/>
          </a:solidFill>
          <a:latin typeface="Trebuchet MS" pitchFamily="34" charset="0"/>
        </a:defRPr>
      </a:lvl8pPr>
      <a:lvl9pPr marL="1828800" algn="l" rtl="0" fontAlgn="base">
        <a:spcBef>
          <a:spcPct val="0"/>
        </a:spcBef>
        <a:spcAft>
          <a:spcPct val="0"/>
        </a:spcAft>
        <a:defRPr sz="3800" b="1">
          <a:solidFill>
            <a:schemeClr val="tx1"/>
          </a:solidFill>
          <a:latin typeface="Trebuchet MS" pitchFamily="34" charset="0"/>
        </a:defRPr>
      </a:lvl9pPr>
      <a:extLst/>
    </p:titleStyle>
    <p:bodyStyle>
      <a:lvl1pPr marL="273050" indent="-273050" algn="l" rtl="0" eaLnBrk="0" fontAlgn="base" hangingPunct="0">
        <a:spcBef>
          <a:spcPts val="600"/>
        </a:spcBef>
        <a:spcAft>
          <a:spcPct val="0"/>
        </a:spcAft>
        <a:buClr>
          <a:schemeClr val="tx2"/>
        </a:buClr>
        <a:buSzPct val="73000"/>
        <a:buFont typeface="Wingdings 2" pitchFamily="18" charset="2"/>
        <a:buChar char=""/>
        <a:defRPr sz="2600" kern="1200">
          <a:solidFill>
            <a:schemeClr val="tx1"/>
          </a:solidFill>
          <a:latin typeface="Arial" charset="0"/>
          <a:ea typeface="+mn-ea"/>
          <a:cs typeface="+mn-cs"/>
        </a:defRPr>
      </a:lvl1pPr>
      <a:lvl2pPr marL="520700" indent="-228600" algn="l" rtl="0" eaLnBrk="0" fontAlgn="base" hangingPunct="0">
        <a:spcBef>
          <a:spcPts val="500"/>
        </a:spcBef>
        <a:spcAft>
          <a:spcPct val="0"/>
        </a:spcAft>
        <a:buClr>
          <a:srgbClr val="F9B639"/>
        </a:buClr>
        <a:buSzPct val="80000"/>
        <a:buFont typeface="Wingdings 2" pitchFamily="18" charset="2"/>
        <a:buChar char=""/>
        <a:defRPr sz="2300" kern="1200">
          <a:solidFill>
            <a:srgbClr val="6C6C6C"/>
          </a:solidFill>
          <a:latin typeface="Arial" charset="0"/>
          <a:ea typeface="+mn-ea"/>
          <a:cs typeface="+mn-cs"/>
        </a:defRPr>
      </a:lvl2pPr>
      <a:lvl3pPr marL="758825" indent="-228600" algn="l" rtl="0" eaLnBrk="0" fontAlgn="base" hangingPunct="0">
        <a:spcBef>
          <a:spcPts val="400"/>
        </a:spcBef>
        <a:spcAft>
          <a:spcPct val="0"/>
        </a:spcAft>
        <a:buClr>
          <a:srgbClr val="F9B639"/>
        </a:buClr>
        <a:buSzPct val="60000"/>
        <a:buFont typeface="Wingdings" pitchFamily="2" charset="2"/>
        <a:buChar char=""/>
        <a:defRPr sz="2000" kern="1200">
          <a:solidFill>
            <a:schemeClr val="tx1"/>
          </a:solidFill>
          <a:latin typeface="Arial" charset="0"/>
          <a:ea typeface="+mn-ea"/>
          <a:cs typeface="+mn-cs"/>
        </a:defRPr>
      </a:lvl3pPr>
      <a:lvl4pPr marL="1004888" indent="-228600" algn="l" rtl="0" eaLnBrk="0" fontAlgn="base" hangingPunct="0">
        <a:spcBef>
          <a:spcPct val="20000"/>
        </a:spcBef>
        <a:spcAft>
          <a:spcPct val="0"/>
        </a:spcAft>
        <a:buClr>
          <a:srgbClr val="F9B639"/>
        </a:buClr>
        <a:buSzPct val="80000"/>
        <a:buFont typeface="Wingdings 2" pitchFamily="18" charset="2"/>
        <a:buChar char=""/>
        <a:defRPr sz="2000" kern="1200">
          <a:solidFill>
            <a:srgbClr val="6C6C6C"/>
          </a:solidFill>
          <a:latin typeface="Arial" charset="0"/>
          <a:ea typeface="+mn-ea"/>
          <a:cs typeface="+mn-cs"/>
        </a:defRPr>
      </a:lvl4pPr>
      <a:lvl5pPr marL="1279525" indent="-228600" algn="l" rtl="0" eaLnBrk="0" fontAlgn="base" hangingPunct="0">
        <a:spcBef>
          <a:spcPts val="400"/>
        </a:spcBef>
        <a:spcAft>
          <a:spcPct val="0"/>
        </a:spcAft>
        <a:buClr>
          <a:srgbClr val="F9B639"/>
        </a:buClr>
        <a:buSzPct val="70000"/>
        <a:buFont typeface="Wingdings" pitchFamily="2" charset="2"/>
        <a:buChar char=""/>
        <a:defRPr kern="1200">
          <a:solidFill>
            <a:schemeClr val="tx1"/>
          </a:solidFill>
          <a:latin typeface="Arial" charset="0"/>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AU" dirty="0">
                <a:latin typeface="+mj-lt"/>
              </a:rPr>
              <a:t>Strategic Management</a:t>
            </a:r>
          </a:p>
        </p:txBody>
      </p:sp>
      <p:sp>
        <p:nvSpPr>
          <p:cNvPr id="6146" name="Subtitle 2"/>
          <p:cNvSpPr>
            <a:spLocks noGrp="1"/>
          </p:cNvSpPr>
          <p:nvPr>
            <p:ph type="subTitle" idx="1"/>
          </p:nvPr>
        </p:nvSpPr>
        <p:spPr>
          <a:xfrm>
            <a:off x="3354388" y="3540125"/>
            <a:ext cx="5114925" cy="1101725"/>
          </a:xfrm>
        </p:spPr>
        <p:txBody>
          <a:bodyPr/>
          <a:lstStyle/>
          <a:p>
            <a:r>
              <a:rPr lang="en-US" b="1" dirty="0"/>
              <a:t> Professor Ginette Boucher</a:t>
            </a:r>
            <a:endParaRPr lang="fr-CH" dirty="0"/>
          </a:p>
          <a:p>
            <a:r>
              <a:rPr lang="en-US" u="sng" dirty="0"/>
              <a:t>boucherginette22@yahoo.com</a:t>
            </a:r>
            <a:endParaRPr lang="fr-CH" dirty="0"/>
          </a:p>
          <a:p>
            <a:r>
              <a:rPr lang="en-AU" dirty="0"/>
              <a:t> </a:t>
            </a:r>
          </a:p>
          <a:p>
            <a:r>
              <a:rPr lang="en-AU" dirty="0"/>
              <a:t>Delta International University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7900" y="640612"/>
            <a:ext cx="6255488" cy="1362075"/>
          </a:xfrm>
        </p:spPr>
        <p:txBody>
          <a:bodyPr/>
          <a:lstStyle/>
          <a:p>
            <a:pPr eaLnBrk="1" fontAlgn="auto" hangingPunct="1">
              <a:spcAft>
                <a:spcPts val="0"/>
              </a:spcAft>
              <a:defRPr/>
            </a:pPr>
            <a:r>
              <a:rPr lang="en-AU" dirty="0">
                <a:latin typeface="+mj-lt"/>
              </a:rPr>
              <a:t>Week 4 Reading 1</a:t>
            </a:r>
          </a:p>
        </p:txBody>
      </p:sp>
      <p:sp>
        <p:nvSpPr>
          <p:cNvPr id="7170" name="Text Placeholder 2"/>
          <p:cNvSpPr>
            <a:spLocks noGrp="1"/>
          </p:cNvSpPr>
          <p:nvPr>
            <p:ph type="body" idx="1"/>
          </p:nvPr>
        </p:nvSpPr>
        <p:spPr>
          <a:xfrm>
            <a:off x="1066800" y="1905000"/>
            <a:ext cx="6254750" cy="742950"/>
          </a:xfrm>
        </p:spPr>
        <p:txBody>
          <a:bodyPr/>
          <a:lstStyle/>
          <a:p>
            <a:pPr algn="l" eaLnBrk="1" hangingPunct="1"/>
            <a:r>
              <a:rPr lang="en-AU">
                <a:latin typeface="Trebuchet MS" pitchFamily="34" charset="0"/>
              </a:rPr>
              <a:t>Readings Chapter 6 – Corporate Level and 			        International Strategy</a:t>
            </a:r>
          </a:p>
        </p:txBody>
      </p:sp>
      <p:sp>
        <p:nvSpPr>
          <p:cNvPr id="7171" name="Text Box 4"/>
          <p:cNvSpPr txBox="1">
            <a:spLocks noChangeArrowheads="1"/>
          </p:cNvSpPr>
          <p:nvPr/>
        </p:nvSpPr>
        <p:spPr bwMode="auto">
          <a:xfrm>
            <a:off x="755650" y="3068638"/>
            <a:ext cx="7129463" cy="2838450"/>
          </a:xfrm>
          <a:prstGeom prst="rect">
            <a:avLst/>
          </a:prstGeom>
          <a:noFill/>
          <a:ln w="9525">
            <a:noFill/>
            <a:miter lim="800000"/>
            <a:headEnd/>
            <a:tailEnd/>
          </a:ln>
        </p:spPr>
        <p:txBody>
          <a:bodyPr>
            <a:spAutoFit/>
          </a:bodyPr>
          <a:lstStyle/>
          <a:p>
            <a:r>
              <a:rPr lang="en-CA" b="1" u="sng"/>
              <a:t>Expected Learning Outcomes</a:t>
            </a:r>
            <a:r>
              <a:rPr lang="en-CA"/>
              <a:t>:</a:t>
            </a:r>
          </a:p>
          <a:p>
            <a:endParaRPr lang="en-CA"/>
          </a:p>
          <a:p>
            <a:r>
              <a:rPr lang="en-CA"/>
              <a:t>1 – The concept of diversification and effect on strategic decision making</a:t>
            </a:r>
          </a:p>
          <a:p>
            <a:r>
              <a:rPr lang="en-CA"/>
              <a:t>2 – Understanding the concept of creating value</a:t>
            </a:r>
          </a:p>
          <a:p>
            <a:r>
              <a:rPr lang="en-CA"/>
              <a:t>3 – Explaining different frameworks for evaluating the corporate portfolio of businesses </a:t>
            </a:r>
          </a:p>
          <a:p>
            <a:r>
              <a:rPr lang="en-CA"/>
              <a:t>4 – The relationship of the subsidiary to the corporate parent, advantages and disadvantages</a:t>
            </a: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77900" y="640612"/>
            <a:ext cx="6255488" cy="1362075"/>
          </a:xfrm>
        </p:spPr>
        <p:txBody>
          <a:bodyPr anchor="t"/>
          <a:lstStyle/>
          <a:p>
            <a:pPr algn="r" eaLnBrk="1" fontAlgn="auto" hangingPunct="1">
              <a:spcAft>
                <a:spcPts val="0"/>
              </a:spcAft>
              <a:defRPr/>
            </a:pPr>
            <a:r>
              <a:rPr lang="en-AU" sz="4200" dirty="0">
                <a:latin typeface="+mj-lt"/>
              </a:rPr>
              <a:t>Week 4 Reading 1</a:t>
            </a:r>
          </a:p>
        </p:txBody>
      </p:sp>
      <p:sp>
        <p:nvSpPr>
          <p:cNvPr id="9218" name="Text Placeholder 2"/>
          <p:cNvSpPr>
            <a:spLocks noGrp="1"/>
          </p:cNvSpPr>
          <p:nvPr>
            <p:ph type="body" idx="4294967295"/>
          </p:nvPr>
        </p:nvSpPr>
        <p:spPr>
          <a:xfrm>
            <a:off x="1066800" y="1905000"/>
            <a:ext cx="6254750" cy="742950"/>
          </a:xfrm>
        </p:spPr>
        <p:txBody>
          <a:bodyPr anchor="b"/>
          <a:lstStyle/>
          <a:p>
            <a:pPr marL="0" indent="0" eaLnBrk="1" hangingPunct="1">
              <a:buFont typeface="Wingdings 2" pitchFamily="18" charset="2"/>
              <a:buNone/>
            </a:pPr>
            <a:r>
              <a:rPr lang="en-AU" sz="2000">
                <a:latin typeface="Trebuchet MS" pitchFamily="34" charset="0"/>
              </a:rPr>
              <a:t>Readings Chapter 7 – Directions and Methods of 			        Development</a:t>
            </a:r>
          </a:p>
        </p:txBody>
      </p:sp>
      <p:sp>
        <p:nvSpPr>
          <p:cNvPr id="9219" name="Text Box 4"/>
          <p:cNvSpPr txBox="1">
            <a:spLocks noChangeArrowheads="1"/>
          </p:cNvSpPr>
          <p:nvPr/>
        </p:nvSpPr>
        <p:spPr bwMode="auto">
          <a:xfrm>
            <a:off x="755650" y="3068638"/>
            <a:ext cx="7129463" cy="2289175"/>
          </a:xfrm>
          <a:prstGeom prst="rect">
            <a:avLst/>
          </a:prstGeom>
          <a:noFill/>
          <a:ln w="9525">
            <a:noFill/>
            <a:miter lim="800000"/>
            <a:headEnd/>
            <a:tailEnd/>
          </a:ln>
        </p:spPr>
        <p:txBody>
          <a:bodyPr>
            <a:spAutoFit/>
          </a:bodyPr>
          <a:lstStyle/>
          <a:p>
            <a:r>
              <a:rPr lang="en-CA" b="1" u="sng"/>
              <a:t>Expected Learning Outcomes</a:t>
            </a:r>
            <a:r>
              <a:rPr lang="en-CA"/>
              <a:t>:</a:t>
            </a:r>
          </a:p>
          <a:p>
            <a:endParaRPr lang="en-CA"/>
          </a:p>
          <a:p>
            <a:r>
              <a:rPr lang="en-CA"/>
              <a:t>1 – Integrating the notions of product and market development and diversification</a:t>
            </a:r>
          </a:p>
          <a:p>
            <a:r>
              <a:rPr lang="en-CA"/>
              <a:t>2 – Explaining various methods of deploying strategy</a:t>
            </a:r>
          </a:p>
          <a:p>
            <a:r>
              <a:rPr lang="en-CA"/>
              <a:t>3 – determining success </a:t>
            </a:r>
          </a:p>
          <a:p>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548680"/>
            <a:ext cx="7632848" cy="5632311"/>
          </a:xfrm>
          <a:prstGeom prst="rect">
            <a:avLst/>
          </a:prstGeom>
        </p:spPr>
        <p:txBody>
          <a:bodyPr wrap="square">
            <a:spAutoFit/>
          </a:bodyPr>
          <a:lstStyle/>
          <a:p>
            <a:r>
              <a:rPr lang="en-US" b="1" dirty="0">
                <a:solidFill>
                  <a:srgbClr val="FF0000"/>
                </a:solidFill>
              </a:rPr>
              <a:t>Assignment no. 2</a:t>
            </a:r>
            <a:br>
              <a:rPr lang="en-US" b="1" dirty="0">
                <a:solidFill>
                  <a:srgbClr val="FF0000"/>
                </a:solidFill>
              </a:rPr>
            </a:br>
            <a:endParaRPr lang="en-US" b="1" dirty="0">
              <a:solidFill>
                <a:srgbClr val="FF0000"/>
              </a:solidFill>
            </a:endParaRPr>
          </a:p>
          <a:p>
            <a:r>
              <a:rPr lang="en-US" dirty="0"/>
              <a:t>For this assignment you are required to relate what the corporate vision and mission mean to you and how they devolve to the setting of objectives and the execution  plan.  I am looking for an understanding of the process rather than a definition of, for example vision or mission or the order that they would come in (many put vision at the top of the pyramid, others, the mission for example).  Then relate how corporate values and behavior will result from the above process and strongly influence the outcome of the execution plan. </a:t>
            </a:r>
          </a:p>
          <a:p>
            <a:endParaRPr lang="en-US" dirty="0"/>
          </a:p>
          <a:p>
            <a:r>
              <a:rPr lang="en-US" dirty="0"/>
              <a:t>Required length would be the same as the 1st assignment and again reflect your understanding rather than what you remember from the text.  This means that your understanding may be completely different from the next student but if you come from different regions and cultures then that must affect how you see the strategic process.  Any examples from your place of work are welcome.</a:t>
            </a:r>
          </a:p>
          <a:p>
            <a:endParaRPr lang="en-US" dirty="0"/>
          </a:p>
          <a:p>
            <a:r>
              <a:rPr lang="en-US" b="1" dirty="0">
                <a:solidFill>
                  <a:srgbClr val="FF0000"/>
                </a:solidFill>
              </a:rPr>
              <a:t>Assignment no. 2 must be sent before the indicated date.</a:t>
            </a:r>
          </a:p>
          <a:p>
            <a:r>
              <a:rPr lang="fr-CH" b="1" dirty="0">
                <a:solidFill>
                  <a:srgbClr val="FF0000"/>
                </a:solidFill>
              </a:rPr>
              <a:t>No more </a:t>
            </a:r>
            <a:r>
              <a:rPr lang="en-US" b="1" dirty="0">
                <a:solidFill>
                  <a:srgbClr val="FF0000"/>
                </a:solidFill>
              </a:rPr>
              <a:t>Assignment no. 2 will be accepted after the </a:t>
            </a:r>
            <a:r>
              <a:rPr lang="en-US" b="1">
                <a:solidFill>
                  <a:srgbClr val="FF0000"/>
                </a:solidFill>
              </a:rPr>
              <a:t>indicated date.</a:t>
            </a:r>
            <a:endParaRPr lang="fr-CH" dirty="0"/>
          </a:p>
        </p:txBody>
      </p:sp>
    </p:spTree>
    <p:extLst>
      <p:ext uri="{BB962C8B-B14F-4D97-AF65-F5344CB8AC3E}">
        <p14:creationId xmlns:p14="http://schemas.microsoft.com/office/powerpoint/2010/main" val="868135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
        <a:ea typeface=""/>
        <a:cs typeface=""/>
      </a:majorFont>
      <a:minorFont>
        <a:latin typeface=""/>
        <a:ea typeface=""/>
        <a:cs typeface=""/>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Override1.xml><?xml version="1.0" encoding="utf-8"?>
<a:themeOverride xmlns:a="http://schemas.openxmlformats.org/drawingml/2006/main">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themeOverride>
</file>

<file path=docProps/app.xml><?xml version="1.0" encoding="utf-8"?>
<Properties xmlns="http://schemas.openxmlformats.org/officeDocument/2006/extended-properties" xmlns:vt="http://schemas.openxmlformats.org/officeDocument/2006/docPropsVTypes">
  <Template>Opulent</Template>
  <TotalTime>338</TotalTime>
  <Words>121</Words>
  <Application>Microsoft Office PowerPoint</Application>
  <PresentationFormat>On-screen Show (4:3)</PresentationFormat>
  <Paragraphs>27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Trebuchet MS</vt:lpstr>
      <vt:lpstr>Wingdings</vt:lpstr>
      <vt:lpstr>Wingdings 2</vt:lpstr>
      <vt:lpstr>Opulent</vt:lpstr>
      <vt:lpstr>Strategic Management</vt:lpstr>
      <vt:lpstr>Week 4 Reading 1</vt:lpstr>
      <vt:lpstr>Week 4 Reading 1</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 Management</dc:title>
  <dc:creator>mum</dc:creator>
  <cp:lastModifiedBy>Dell</cp:lastModifiedBy>
  <cp:revision>43</cp:revision>
  <dcterms:created xsi:type="dcterms:W3CDTF">2012-11-26T01:38:43Z</dcterms:created>
  <dcterms:modified xsi:type="dcterms:W3CDTF">2017-03-03T05:40:14Z</dcterms:modified>
</cp:coreProperties>
</file>