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1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>
            <a:noAutofit/>
          </a:bodyPr>
          <a:lstStyle>
            <a:lvl1pPr algn="r">
              <a:defRPr sz="42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0575" y="6557963"/>
            <a:ext cx="2003425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7A2103E-F97B-4571-B38F-FCCC51C2523C}" type="datetimeFigureOut">
              <a:rPr lang="fr-FR"/>
              <a:pPr>
                <a:defRPr/>
              </a:pPr>
              <a:t>03/03/2017</a:t>
            </a:fld>
            <a:endParaRPr lang="en-AU"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63"/>
            <a:ext cx="2927350" cy="2286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8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350" y="6556375"/>
            <a:ext cx="588963" cy="2286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94E7651-967F-453F-B2FB-A8177A66F0D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987D6-25C2-46BC-AFA3-4F64F1346410}" type="datetimeFigureOut">
              <a:rPr lang="en-US"/>
              <a:pPr>
                <a:defRPr/>
              </a:pPr>
              <a:t>3/3/2017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D2888-F770-4435-8566-D7FAC9EE9C0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017B7D3-C32D-45C7-9586-EBBDF738DBA4}" type="datetimeFigureOut">
              <a:rPr lang="en-US"/>
              <a:pPr>
                <a:defRPr/>
              </a:pPr>
              <a:t>3/3/2017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F409480B-C379-40BB-A130-B76A9FEE205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858F5-AC53-4E7D-954C-5BC31922E146}" type="datetimeFigureOut">
              <a:rPr lang="en-US"/>
              <a:pPr>
                <a:defRPr/>
              </a:pPr>
              <a:t>3/3/2017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6DF9A-A9EE-4851-94C0-20D9DA5BA62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53B203E6-AB7B-4393-BC3F-EA51AF2B3E27}" type="datetimeFigureOut">
              <a:rPr lang="en-US"/>
              <a:pPr>
                <a:defRPr/>
              </a:pPr>
              <a:t>3/3/2017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6F02A98-AD0A-451D-8475-D9584A1D3F3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0703D-7347-41D4-A677-1AA9CD820ECA}" type="datetimeFigureOut">
              <a:rPr lang="en-US"/>
              <a:pPr>
                <a:defRPr/>
              </a:pPr>
              <a:t>3/3/2017</a:t>
            </a:fld>
            <a:endParaRPr lang="en-AU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6D193-CE88-4EC5-9A47-A1532C32428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F907A-F001-476F-BB98-04C952790FB4}" type="datetimeFigureOut">
              <a:rPr lang="en-US"/>
              <a:pPr>
                <a:defRPr/>
              </a:pPr>
              <a:t>3/3/2017</a:t>
            </a:fld>
            <a:endParaRPr lang="en-AU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B17B8-A4FC-4B9F-8175-7C1FFA91224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A8E80-768B-44DA-B81B-47E6ECBC8993}" type="datetimeFigureOut">
              <a:rPr lang="en-US"/>
              <a:pPr>
                <a:defRPr/>
              </a:pPr>
              <a:t>3/3/2017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633DA-920B-4C91-A04F-48994BC3CDE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D87B0-DD83-4F8F-BEDD-E20B542225D3}" type="datetimeFigureOut">
              <a:rPr lang="en-US"/>
              <a:pPr>
                <a:defRPr/>
              </a:pPr>
              <a:t>3/3/2017</a:t>
            </a:fld>
            <a:endParaRPr lang="en-AU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74A90-F439-4305-9DCF-98741088804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9FA27-E0D7-4E1D-AD88-2571F9E84F68}" type="datetimeFigureOut">
              <a:rPr lang="en-US"/>
              <a:pPr>
                <a:defRPr/>
              </a:pPr>
              <a:t>3/3/2017</a:t>
            </a:fld>
            <a:endParaRPr lang="en-AU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9D01E-0424-485B-822A-AFA212DC3B9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9DE31F2-3DF4-4717-89C3-9C68E95EAA2F}" type="datetimeFigureOut">
              <a:rPr lang="en-US"/>
              <a:pPr>
                <a:defRPr/>
              </a:pPr>
              <a:t>3/3/2017</a:t>
            </a:fld>
            <a:endParaRPr lang="en-AU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0E44DD-C7B1-497E-B158-B683799EA90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457200" y="1609725"/>
            <a:ext cx="7239000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6563" y="6557963"/>
            <a:ext cx="2001837" cy="227012"/>
          </a:xfrm>
          <a:prstGeom prst="rect">
            <a:avLst/>
          </a:prstGeom>
        </p:spPr>
        <p:txBody>
          <a:bodyPr vert="horz" t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264CCDC-1878-4082-8212-53088A4A301C}" type="datetimeFigureOut">
              <a:rPr lang="en-US"/>
              <a:pPr>
                <a:defRPr/>
              </a:pPr>
              <a:t>3/3/2017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575" y="6556375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46F569DA-8432-4E95-834C-EE955AAE477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74" r:id="rId9"/>
    <p:sldLayoutId id="2147483665" r:id="rId10"/>
    <p:sldLayoutId id="214748367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 cap="all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/>
              <a:t>Strategic Management</a:t>
            </a:r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/>
          <a:lstStyle/>
          <a:p>
            <a:r>
              <a:rPr lang="en-US" b="1" dirty="0"/>
              <a:t> Professor Ginette Boucher</a:t>
            </a:r>
            <a:endParaRPr lang="fr-CH" dirty="0"/>
          </a:p>
          <a:p>
            <a:r>
              <a:rPr lang="en-US" u="sng" dirty="0"/>
              <a:t>boucherginette22@yahoo.com</a:t>
            </a:r>
            <a:endParaRPr lang="fr-CH" dirty="0"/>
          </a:p>
          <a:p>
            <a:r>
              <a:rPr lang="en-AU" dirty="0"/>
              <a:t> </a:t>
            </a:r>
          </a:p>
          <a:p>
            <a:r>
              <a:rPr lang="en-AU" dirty="0"/>
              <a:t>Delta International 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0" y="569175"/>
            <a:ext cx="6255488" cy="13620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/>
              <a:t>Week 5 Reading 1</a:t>
            </a:r>
          </a:p>
        </p:txBody>
      </p:sp>
      <p:sp>
        <p:nvSpPr>
          <p:cNvPr id="14338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4750" cy="742950"/>
          </a:xfrm>
        </p:spPr>
        <p:txBody>
          <a:bodyPr/>
          <a:lstStyle/>
          <a:p>
            <a:pPr algn="l" eaLnBrk="1" hangingPunct="1"/>
            <a:r>
              <a:rPr lang="en-AU"/>
              <a:t>Readings Chapter 8 – Organizing for Success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042988" y="2852738"/>
            <a:ext cx="6357937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CA" b="1" u="sng"/>
              <a:t>Expected Learning Outcomes</a:t>
            </a:r>
            <a:r>
              <a:rPr lang="en-CA"/>
              <a:t>:</a:t>
            </a:r>
          </a:p>
          <a:p>
            <a:endParaRPr lang="en-CA"/>
          </a:p>
          <a:p>
            <a:r>
              <a:rPr lang="en-CA"/>
              <a:t>1 – The nature of organizational structure and applications</a:t>
            </a:r>
          </a:p>
          <a:p>
            <a:r>
              <a:rPr lang="en-CA"/>
              <a:t>2 – Planning, performance and measurement</a:t>
            </a:r>
          </a:p>
          <a:p>
            <a:r>
              <a:rPr lang="en-CA"/>
              <a:t>3 – The importance of maintaining relationships as a key to success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463" y="569175"/>
            <a:ext cx="6255488" cy="13620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/>
              <a:t>Week 5 reading 2</a:t>
            </a:r>
          </a:p>
        </p:txBody>
      </p:sp>
      <p:sp>
        <p:nvSpPr>
          <p:cNvPr id="16386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4750" cy="742950"/>
          </a:xfrm>
        </p:spPr>
        <p:txBody>
          <a:bodyPr/>
          <a:lstStyle/>
          <a:p>
            <a:pPr algn="ctr" eaLnBrk="1" hangingPunct="1"/>
            <a:r>
              <a:rPr lang="en-AU" dirty="0"/>
              <a:t>Readings Chapter 9 – Enabling Success</a:t>
            </a:r>
          </a:p>
          <a:p>
            <a:pPr eaLnBrk="1" hangingPunct="1"/>
            <a:endParaRPr lang="en-AU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827088" y="2924175"/>
            <a:ext cx="6985272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CA" b="1" u="sng" dirty="0"/>
              <a:t>Expected Learning Outcomes</a:t>
            </a:r>
            <a:r>
              <a:rPr lang="en-CA" dirty="0"/>
              <a:t>:</a:t>
            </a:r>
          </a:p>
          <a:p>
            <a:endParaRPr lang="en-CA" dirty="0"/>
          </a:p>
          <a:p>
            <a:r>
              <a:rPr lang="en-CA" dirty="0"/>
              <a:t>1 – Ability to explain how resource management and deployment impact the strategic process and plan</a:t>
            </a:r>
          </a:p>
          <a:p>
            <a:r>
              <a:rPr lang="en-CA" dirty="0"/>
              <a:t>2 – Be able to explain how HR executive development programs ensure the successful implementation of a strategic plan</a:t>
            </a:r>
          </a:p>
          <a:p>
            <a:r>
              <a:rPr lang="en-CA" dirty="0"/>
              <a:t>3 - Relate how the management information process permits informed decision making regarding business model changes </a:t>
            </a:r>
          </a:p>
          <a:p>
            <a:r>
              <a:rPr lang="en-CA" dirty="0"/>
              <a:t>4 – Understand the notion of efficient resource deployment to achieve goals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363</TotalTime>
  <Words>135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Trebuchet MS</vt:lpstr>
      <vt:lpstr>Wingdings</vt:lpstr>
      <vt:lpstr>Wingdings 2</vt:lpstr>
      <vt:lpstr>Opulent</vt:lpstr>
      <vt:lpstr>Strategic Management</vt:lpstr>
      <vt:lpstr>Week 5 Reading 1</vt:lpstr>
      <vt:lpstr>Week 5 reading 2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Management</dc:title>
  <dc:creator>mum</dc:creator>
  <cp:lastModifiedBy>Dell</cp:lastModifiedBy>
  <cp:revision>35</cp:revision>
  <dcterms:created xsi:type="dcterms:W3CDTF">2012-11-26T01:38:43Z</dcterms:created>
  <dcterms:modified xsi:type="dcterms:W3CDTF">2017-03-03T05:40:45Z</dcterms:modified>
</cp:coreProperties>
</file>