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-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9EF3-9237-4718-9F8C-0424F9B5B5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VERSION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EA18E-A6ED-4B8E-A8F8-D38CA2470D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82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p14="http://schemas.microsoft.com/office/powerpoint/2010/main" xmlns:a14="http://schemas.microsoft.com/office/drawing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" name="Content Placeholder 6">
            <a:extLst>
              <a:ext uri="{FF2B5EF4-FFF2-40B4-BE49-F238E27FC236}">
                <a16:creationId xmlns:a16="http://schemas.microsoft.com/office/drawing/2014/main" id="{B36A984F-6CF9-4E74-B66F-8209FEDEB7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80790" y="1015456"/>
            <a:ext cx="6267743" cy="452844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FC7C8-D4B0-415C-BFD3-4030E33C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WHAT IS VERSION CONROL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A405D-6E2A-4DA8-9F19-EEEA3FA51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514" y="2046514"/>
            <a:ext cx="3575737" cy="399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Version control allows collaborators to keep track of changes in a project</a:t>
            </a:r>
          </a:p>
          <a:p>
            <a:r>
              <a:rPr lang="en-US" sz="1600" dirty="0">
                <a:solidFill>
                  <a:srgbClr val="FFFFFF"/>
                </a:solidFill>
              </a:rPr>
              <a:t>Theses changes may include the creation of new files or changes made to a file</a:t>
            </a:r>
          </a:p>
          <a:p>
            <a:r>
              <a:rPr lang="en-US" sz="1600" dirty="0">
                <a:solidFill>
                  <a:srgbClr val="FFFFFF"/>
                </a:solidFill>
              </a:rPr>
              <a:t>Files can be of any type or format such as: html, JavaScript, Java, Word, Excel, text etc.  </a:t>
            </a:r>
          </a:p>
        </p:txBody>
      </p:sp>
    </p:spTree>
    <p:extLst>
      <p:ext uri="{BB962C8B-B14F-4D97-AF65-F5344CB8AC3E}">
        <p14:creationId xmlns:p14="http://schemas.microsoft.com/office/powerpoint/2010/main" val="2694849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p14="http://schemas.microsoft.com/office/powerpoint/2010/main" xmlns:a14="http://schemas.microsoft.com/office/drawing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Content Placeholder 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27564AF-C8C3-4572-BF5D-0CCCD1048C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80790" y="1885104"/>
            <a:ext cx="6267743" cy="278914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4B8969-D9FC-4406-A10C-346152FD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WHAT IT DOES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851A74-E837-4BEB-8EFA-DAD31B160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514" y="2046514"/>
            <a:ext cx="3575737" cy="399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Keeps track of code history</a:t>
            </a:r>
          </a:p>
          <a:p>
            <a:r>
              <a:rPr lang="en-US" sz="1600" dirty="0">
                <a:solidFill>
                  <a:srgbClr val="FFFFFF"/>
                </a:solidFill>
              </a:rPr>
              <a:t>Takes “snapshots” of files a.k.a. “commits”</a:t>
            </a:r>
          </a:p>
          <a:p>
            <a:r>
              <a:rPr lang="en-US" sz="1600" dirty="0">
                <a:solidFill>
                  <a:srgbClr val="FFFFFF"/>
                </a:solidFill>
              </a:rPr>
              <a:t>You have the ability to comeback to any snapshot at any time</a:t>
            </a:r>
          </a:p>
        </p:txBody>
      </p:sp>
    </p:spTree>
    <p:extLst>
      <p:ext uri="{BB962C8B-B14F-4D97-AF65-F5344CB8AC3E}">
        <p14:creationId xmlns:p14="http://schemas.microsoft.com/office/powerpoint/2010/main" val="1663550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p14="http://schemas.microsoft.com/office/powerpoint/2010/main" xmlns:a14="http://schemas.microsoft.com/office/drawing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C934CC-06E5-4111-BBC6-B2AFC9E551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80631" y="1515504"/>
            <a:ext cx="6267743" cy="352834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DBAC14-9724-492A-B133-58BF35D9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COMMIT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68F69-AE68-4992-B564-47A6C3A33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514" y="2046514"/>
            <a:ext cx="3575737" cy="399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Commits can be represented as a graph</a:t>
            </a:r>
          </a:p>
        </p:txBody>
      </p:sp>
    </p:spTree>
    <p:extLst>
      <p:ext uri="{BB962C8B-B14F-4D97-AF65-F5344CB8AC3E}">
        <p14:creationId xmlns:p14="http://schemas.microsoft.com/office/powerpoint/2010/main" val="3383001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p14="http://schemas.microsoft.com/office/powerpoint/2010/main" xmlns:a14="http://schemas.microsoft.com/office/drawing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Content Placeholder 5">
            <a:extLst>
              <a:ext uri="{FF2B5EF4-FFF2-40B4-BE49-F238E27FC236}">
                <a16:creationId xmlns:a16="http://schemas.microsoft.com/office/drawing/2014/main" id="{8EB0B36D-27BB-4168-85E1-B3FF937551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80790" y="1233679"/>
            <a:ext cx="6267743" cy="40919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6FE86D-A902-4225-BC0C-981D14598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FA9CE-262C-41E8-90C6-8E0A6FBD5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514" y="2046514"/>
            <a:ext cx="3575737" cy="399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HEAD refers to the latest commit</a:t>
            </a:r>
          </a:p>
        </p:txBody>
      </p:sp>
    </p:spTree>
    <p:extLst>
      <p:ext uri="{BB962C8B-B14F-4D97-AF65-F5344CB8AC3E}">
        <p14:creationId xmlns:p14="http://schemas.microsoft.com/office/powerpoint/2010/main" val="2560341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8B6A7C-9A22-4BFB-8B36-77C1BCC2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Referances</a:t>
            </a:r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9AEA9-F9DA-48F8-86DC-696775E43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Version Control? (n.d.). Retrieved July 7, 2018, from </a:t>
            </a:r>
            <a:r>
              <a:rPr lang="en-US" dirty="0">
                <a:hlinkClick r:id="rId2"/>
              </a:rPr>
              <a:t>https://www.git-</a:t>
            </a:r>
            <a:r>
              <a:rPr lang="en-US" dirty="0"/>
              <a:t>		tower.com/learn/git/videos/what-is-version-control</a:t>
            </a:r>
          </a:p>
          <a:p>
            <a:pPr marL="0" indent="0">
              <a:buNone/>
            </a:pPr>
            <a:r>
              <a:rPr lang="en-US" dirty="0"/>
              <a:t>T. (2017, February 05). Git &amp; GitHub Crash Course For Beginners. Retrieved January 7, 2018, 	from https://www.youtube.com/watch?v=SWYqp7iY_Tc</a:t>
            </a:r>
          </a:p>
          <a:p>
            <a:pPr marL="0" indent="0">
              <a:buNone/>
            </a:pPr>
            <a:r>
              <a:rPr lang="en-US" dirty="0"/>
              <a:t>How to get started with GIT and work with GIT Remote Repo. (n.d.). Retrieved January 7, 	2018, from https://www.ntu.edu.sg/home/ehchua/programming/howto/Git_HowTo.html</a:t>
            </a:r>
          </a:p>
        </p:txBody>
      </p:sp>
    </p:spTree>
    <p:extLst>
      <p:ext uri="{BB962C8B-B14F-4D97-AF65-F5344CB8AC3E}">
        <p14:creationId xmlns:p14="http://schemas.microsoft.com/office/powerpoint/2010/main" val="2459457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72</TotalTime>
  <Words>131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VERSION CONTROL</vt:lpstr>
      <vt:lpstr>WHAT IS VERSION CONROL</vt:lpstr>
      <vt:lpstr>WHAT IT DOES</vt:lpstr>
      <vt:lpstr>COMMIT GRAPH</vt:lpstr>
      <vt:lpstr>HEAD</vt:lpstr>
      <vt:lpstr>Referances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</dc:title>
  <dc:creator>Victor</dc:creator>
  <cp:lastModifiedBy>Victor</cp:lastModifiedBy>
  <cp:revision>8</cp:revision>
  <dcterms:created xsi:type="dcterms:W3CDTF">2018-07-07T12:26:58Z</dcterms:created>
  <dcterms:modified xsi:type="dcterms:W3CDTF">2018-07-07T13:50:46Z</dcterms:modified>
</cp:coreProperties>
</file>