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igpoppa@email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479E-0B4F-264C-8A61-CBF0E8D7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$ 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D6EE-A107-BC42-A75E-3383666A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341" y="4025590"/>
            <a:ext cx="9144272" cy="161321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cap="none" dirty="0"/>
              <a:t>$ git checkout -b  “</a:t>
            </a:r>
            <a:r>
              <a:rPr lang="en-US" b="1" cap="none" dirty="0"/>
              <a:t>Nana Ofosu Budu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add “</a:t>
            </a:r>
            <a:r>
              <a:rPr lang="en-US" b="1" cap="none" dirty="0"/>
              <a:t>Victor Munoz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commit –m ”</a:t>
            </a:r>
            <a:r>
              <a:rPr lang="en-US" b="1" cap="none" dirty="0"/>
              <a:t>Aidan Henry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$git push origin “</a:t>
            </a:r>
            <a:r>
              <a:rPr lang="en-US" b="1" cap="none" dirty="0" err="1"/>
              <a:t>Muyiwa</a:t>
            </a:r>
            <a:r>
              <a:rPr lang="en-US" b="1" cap="none" dirty="0"/>
              <a:t> Coker</a:t>
            </a:r>
            <a:r>
              <a:rPr lang="en-US" cap="none" dirty="0"/>
              <a:t>”;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E941C9-442B-46C7-BF6C-6E7F1385A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460226"/>
            <a:ext cx="5449889" cy="393754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77AEE-77DD-AA43-85D5-6623945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2F38-4630-B54B-A0B3-292946BC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task of keeping a software system consisting of many versions and configurations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377893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04D9-0B94-D44D-B73D-3020BAE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7" y="893191"/>
            <a:ext cx="8990487" cy="4838536"/>
          </a:xfrm>
        </p:spPr>
        <p:txBody>
          <a:bodyPr/>
          <a:lstStyle/>
          <a:p>
            <a:pPr algn="just"/>
            <a:r>
              <a:rPr lang="en-US" dirty="0"/>
              <a:t>Everyday life of a developer:</a:t>
            </a:r>
          </a:p>
          <a:p>
            <a:pPr lvl="1" algn="just"/>
            <a:r>
              <a:rPr lang="en-US" b="1" dirty="0"/>
              <a:t>Create</a:t>
            </a:r>
            <a:r>
              <a:rPr lang="en-US" dirty="0"/>
              <a:t> something (code)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Edit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 again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What happens when you are on version 20 of your app and realize you would rather put out version 12? </a:t>
            </a:r>
          </a:p>
          <a:p>
            <a:pPr algn="just"/>
            <a:r>
              <a:rPr lang="en-US" dirty="0"/>
              <a:t>It would be helpful to be able to see the changes you have made (committed) at each step in your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99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B20256C-1DE8-4CCD-80FF-E3A408568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2288473"/>
            <a:ext cx="6495847" cy="28906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7317E-9A80-BD47-9B3E-C74D1E1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73DC-506A-3349-86FF-D8B23BE0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Git is a fast and modern implementation of version control.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Git provides a history of document changes.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After a change is taken a “snapshot” is taken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“snapshot” are known as “COMMITS”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Git facilitates collaborative changes to files.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5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826F-0B22-7245-B547-F198DDAF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4" y="557562"/>
            <a:ext cx="9191209" cy="56908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Git is </a:t>
            </a:r>
            <a:r>
              <a:rPr lang="en-US" b="1" dirty="0"/>
              <a:t>locally enabled</a:t>
            </a:r>
            <a:r>
              <a:rPr lang="en-US" dirty="0"/>
              <a:t> so you can version control items just on your desktop.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Team-centric: </a:t>
            </a:r>
            <a:r>
              <a:rPr lang="en-US" dirty="0"/>
              <a:t>It allows teams to work in sequential or parallel fashion (using feature branches) and </a:t>
            </a:r>
            <a:r>
              <a:rPr lang="en-US" b="1" dirty="0"/>
              <a:t>merge</a:t>
            </a:r>
            <a:r>
              <a:rPr lang="en-US" dirty="0"/>
              <a:t> their code to complete the project.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History tracking</a:t>
            </a:r>
            <a:r>
              <a:rPr lang="en-US" dirty="0"/>
              <a:t>: You can see a history of all your commits since the beginning of your project thanks to Git.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B0B-E508-BF4F-8026-1470F5B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hands-on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6EA-7F33-2B4A-93DF-7AFF3B0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35" y="1494264"/>
            <a:ext cx="9101999" cy="4932555"/>
          </a:xfrm>
        </p:spPr>
        <p:txBody>
          <a:bodyPr/>
          <a:lstStyle/>
          <a:p>
            <a:r>
              <a:rPr lang="en-US" dirty="0"/>
              <a:t>Download and installer from: </a:t>
            </a:r>
            <a:r>
              <a:rPr lang="en-US" b="1" dirty="0">
                <a:hlinkClick r:id="rId2"/>
              </a:rPr>
              <a:t>https://git-scm.com/downloads</a:t>
            </a:r>
            <a:endParaRPr lang="en-US" b="1" dirty="0"/>
          </a:p>
          <a:p>
            <a:r>
              <a:rPr lang="en-US" dirty="0"/>
              <a:t>Configure username and email address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”Big Poppa”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bigpoppa@email.com</a:t>
            </a:r>
            <a:endParaRPr lang="en-US" dirty="0"/>
          </a:p>
          <a:p>
            <a:r>
              <a:rPr lang="en-US" dirty="0"/>
              <a:t>Create your first repository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myproject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myproject</a:t>
            </a:r>
            <a:r>
              <a:rPr lang="en-US" dirty="0"/>
              <a:t> (change directories into the project folder)</a:t>
            </a:r>
          </a:p>
          <a:p>
            <a:pPr lvl="1"/>
            <a:r>
              <a:rPr lang="en-US" dirty="0"/>
              <a:t>Create a file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add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commit –m “My very first commit”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FAEB-BF1D-5D4F-B508-D649DEE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C570-34A2-6246-BD92-924C2A59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web-based hosting service for version control using Git.</a:t>
            </a:r>
          </a:p>
        </p:txBody>
      </p:sp>
    </p:spTree>
    <p:extLst>
      <p:ext uri="{BB962C8B-B14F-4D97-AF65-F5344CB8AC3E}">
        <p14:creationId xmlns:p14="http://schemas.microsoft.com/office/powerpoint/2010/main" val="260714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331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$  Git &amp; GitHub</vt:lpstr>
      <vt:lpstr>What is Version Control?</vt:lpstr>
      <vt:lpstr>PowerPoint Presentation</vt:lpstr>
      <vt:lpstr>What is Git?</vt:lpstr>
      <vt:lpstr>PowerPoint Presentation</vt:lpstr>
      <vt:lpstr>Git hands-on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 Git &amp; GitHub</dc:title>
  <dc:creator>Nana Budu</dc:creator>
  <cp:lastModifiedBy>Victor</cp:lastModifiedBy>
  <cp:revision>9</cp:revision>
  <dcterms:created xsi:type="dcterms:W3CDTF">2018-07-07T03:59:49Z</dcterms:created>
  <dcterms:modified xsi:type="dcterms:W3CDTF">2018-07-07T13:34:03Z</dcterms:modified>
</cp:coreProperties>
</file>