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61"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575"/>
  </p:normalViewPr>
  <p:slideViewPr>
    <p:cSldViewPr snapToGrid="0" snapToObjects="1">
      <p:cViewPr varScale="1">
        <p:scale>
          <a:sx n="65" d="100"/>
          <a:sy n="65"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hasCustomPrompt="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9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9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9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9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9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9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9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9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9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3600" dirty="0" smtClean="0"/>
              <a:t>It seems we have more and more to do in our daily life and the load seems to start at a younger age. </a:t>
            </a:r>
            <a:endParaRPr lang="en-US" sz="3600" dirty="0" smtClean="0"/>
          </a:p>
          <a:p>
            <a:r>
              <a:rPr lang="en-US" sz="3600" dirty="0" smtClean="0"/>
              <a:t>Starting in High School, project schedules and due dates become very important. </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CheckIt</a:t>
            </a:r>
            <a:endParaRPr lang="en-US" dirty="0"/>
          </a:p>
        </p:txBody>
      </p:sp>
      <p:sp>
        <p:nvSpPr>
          <p:cNvPr id="3" name="Content Placeholder 2"/>
          <p:cNvSpPr>
            <a:spLocks noGrp="1"/>
          </p:cNvSpPr>
          <p:nvPr>
            <p:ph idx="1"/>
          </p:nvPr>
        </p:nvSpPr>
        <p:spPr>
          <a:xfrm>
            <a:off x="755374" y="2584173"/>
            <a:ext cx="10832438" cy="3562627"/>
          </a:xfrm>
        </p:spPr>
        <p:txBody>
          <a:bodyPr>
            <a:normAutofit fontScale="52500"/>
          </a:bodyPr>
          <a:lstStyle/>
          <a:p>
            <a:pPr marL="0" indent="0">
              <a:buNone/>
            </a:pPr>
            <a:endParaRPr lang="en-US" sz="3600" dirty="0" smtClean="0">
              <a:sym typeface="+mn-ea"/>
            </a:endParaRPr>
          </a:p>
          <a:p>
            <a:pPr marL="0" indent="0">
              <a:buNone/>
            </a:pPr>
            <a:r>
              <a:rPr lang="en-US" sz="3600" dirty="0" smtClean="0">
                <a:sym typeface="+mn-ea"/>
              </a:rPr>
              <a:t>CheckIt! is here to help young people remember  and manage it all.</a:t>
            </a:r>
            <a:endParaRPr lang="en-US" sz="3600" dirty="0" smtClean="0"/>
          </a:p>
          <a:p>
            <a:pPr marL="0" indent="0">
              <a:buNone/>
            </a:pPr>
            <a:r>
              <a:rPr lang="en-US" sz="3600" dirty="0" smtClean="0">
                <a:sym typeface="+mn-ea"/>
              </a:rPr>
              <a:t>Covering, school, work, and home event reminders .managing everyday responsibilities.</a:t>
            </a:r>
            <a:endParaRPr lang="en-US" sz="3600" dirty="0" smtClean="0"/>
          </a:p>
          <a:p>
            <a:r>
              <a:rPr lang="en-US" sz="3600" dirty="0" smtClean="0"/>
              <a:t>You have all your tasks in one place, no paper cuts.</a:t>
            </a:r>
            <a:endParaRPr lang="en-US" sz="3600" dirty="0" smtClean="0"/>
          </a:p>
          <a:p>
            <a:r>
              <a:rPr lang="en-US" sz="3600" dirty="0" smtClean="0"/>
              <a:t>You log in, add a new task, set a due date and we’ll do the rest.</a:t>
            </a:r>
            <a:endParaRPr lang="en-US" sz="3600" dirty="0" smtClean="0"/>
          </a:p>
          <a:p>
            <a:r>
              <a:rPr lang="en-US" sz="3600" dirty="0" smtClean="0"/>
              <a:t>Sign in to view your tasks on our app at any time.</a:t>
            </a:r>
            <a:endParaRPr lang="en-US" sz="3600" dirty="0" smtClean="0"/>
          </a:p>
          <a:p>
            <a:r>
              <a:rPr lang="en-US" sz="3600" dirty="0" smtClean="0"/>
              <a:t>And when your done </a:t>
            </a:r>
            <a:r>
              <a:rPr lang="en-US" sz="3600" dirty="0" err="1"/>
              <a:t>C</a:t>
            </a:r>
            <a:r>
              <a:rPr lang="en-US" sz="3600" dirty="0" err="1" smtClean="0"/>
              <a:t>heckIt!</a:t>
            </a:r>
            <a:endParaRPr lang="en-US" sz="3600" dirty="0" smtClean="0"/>
          </a:p>
          <a:p>
            <a:endParaRPr lang="en-US" dirty="0" smtClean="0"/>
          </a:p>
          <a:p>
            <a:endParaRPr lang="en-US" dirty="0" smtClean="0"/>
          </a:p>
          <a:p>
            <a:endParaRPr lang="en-US" dirty="0" smtClean="0"/>
          </a:p>
          <a:p>
            <a:endParaRPr lang="en-US" dirty="0"/>
          </a:p>
        </p:txBody>
      </p:sp>
      <p:sp>
        <p:nvSpPr>
          <p:cNvPr id="4" name="TextBox 3"/>
          <p:cNvSpPr txBox="1"/>
          <p:nvPr/>
        </p:nvSpPr>
        <p:spPr>
          <a:xfrm>
            <a:off x="10896597" y="5777469"/>
            <a:ext cx="691215" cy="369332"/>
          </a:xfrm>
          <a:prstGeom prst="rect">
            <a:avLst/>
          </a:prstGeom>
          <a:noFill/>
        </p:spPr>
        <p:txBody>
          <a:bodyPr wrap="none" rtlCol="0">
            <a:spAutoFit/>
          </a:bodyPr>
          <a:lstStyle/>
          <a:p>
            <a:r>
              <a:rPr lang="en-US" smtClean="0"/>
              <a:t>demo</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a:t>
            </a:r>
            <a:endParaRPr lang="en-US" dirty="0"/>
          </a:p>
        </p:txBody>
      </p:sp>
      <p:sp>
        <p:nvSpPr>
          <p:cNvPr id="3" name="Content Placeholder 2"/>
          <p:cNvSpPr>
            <a:spLocks noGrp="1"/>
          </p:cNvSpPr>
          <p:nvPr>
            <p:ph idx="1"/>
          </p:nvPr>
        </p:nvSpPr>
        <p:spPr>
          <a:xfrm>
            <a:off x="1295401" y="2407072"/>
            <a:ext cx="9601196" cy="3318936"/>
          </a:xfrm>
        </p:spPr>
        <p:txBody>
          <a:bodyPr>
            <a:normAutofit fontScale="92500"/>
          </a:bodyPr>
          <a:lstStyle/>
          <a:p>
            <a:r>
              <a:rPr lang="en-US" sz="3600" dirty="0" smtClean="0"/>
              <a:t>Our target demographic are high school and college students. </a:t>
            </a:r>
            <a:endParaRPr lang="en-US" sz="3600" dirty="0" smtClean="0"/>
          </a:p>
          <a:p>
            <a:r>
              <a:rPr lang="en-US" sz="3600" dirty="0" smtClean="0"/>
              <a:t>Managing ones time is essential to competing in the global market, so by utilizing the youths dependence on their cell phones, we can take something potentially disruptive and turn it into a tool for success.</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sz="3200" dirty="0" smtClean="0"/>
              <a:t>We will review;</a:t>
            </a:r>
            <a:endParaRPr lang="en-US" sz="3200" dirty="0" smtClean="0"/>
          </a:p>
          <a:p>
            <a:r>
              <a:rPr lang="en-US" sz="3200" dirty="0" smtClean="0"/>
              <a:t>Login</a:t>
            </a:r>
            <a:endParaRPr lang="en-US" sz="3200" dirty="0" smtClean="0"/>
          </a:p>
          <a:p>
            <a:r>
              <a:rPr lang="en-US" sz="3200" dirty="0" smtClean="0"/>
              <a:t>Adding a task</a:t>
            </a:r>
            <a:endParaRPr lang="en-US" sz="3200" dirty="0" smtClean="0"/>
          </a:p>
          <a:p>
            <a:r>
              <a:rPr lang="en-US" sz="3200" dirty="0" smtClean="0"/>
              <a:t>Going to </a:t>
            </a:r>
            <a:r>
              <a:rPr lang="en-US" sz="3200" smtClean="0"/>
              <a:t>our displayed tasks</a:t>
            </a:r>
            <a:endParaRPr lang="en-US" sz="3200" dirty="0"/>
          </a:p>
          <a:p>
            <a:pPr marL="0" indent="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Soon</a:t>
            </a:r>
            <a:endParaRPr lang="en-US" dirty="0"/>
          </a:p>
        </p:txBody>
      </p:sp>
      <p:sp>
        <p:nvSpPr>
          <p:cNvPr id="3" name="Content Placeholder 2"/>
          <p:cNvSpPr>
            <a:spLocks noGrp="1"/>
          </p:cNvSpPr>
          <p:nvPr>
            <p:ph idx="1"/>
          </p:nvPr>
        </p:nvSpPr>
        <p:spPr>
          <a:xfrm>
            <a:off x="874644" y="2556931"/>
            <a:ext cx="10555356" cy="3625208"/>
          </a:xfrm>
        </p:spPr>
        <p:txBody>
          <a:bodyPr>
            <a:noAutofit/>
          </a:bodyPr>
          <a:lstStyle/>
          <a:p>
            <a:r>
              <a:rPr lang="en-US" sz="2800" dirty="0" smtClean="0"/>
              <a:t>A calendar to show all your tasks for the month and year.</a:t>
            </a:r>
            <a:endParaRPr lang="en-US" sz="2800" dirty="0" smtClean="0"/>
          </a:p>
          <a:p>
            <a:r>
              <a:rPr lang="en-US" sz="2800" dirty="0" smtClean="0"/>
              <a:t>Achievement/badges for completed tasks</a:t>
            </a:r>
            <a:endParaRPr lang="en-US" sz="2800" dirty="0" smtClean="0"/>
          </a:p>
          <a:p>
            <a:r>
              <a:rPr lang="en-US" sz="2800" dirty="0" smtClean="0"/>
              <a:t>An urgent task notification when a task is one day from its due date and a following notification when the task is within a few hours from its due date.</a:t>
            </a:r>
            <a:endParaRPr lang="en-US" sz="2800" dirty="0" smtClean="0"/>
          </a:p>
          <a:p>
            <a:r>
              <a:rPr lang="en-US" sz="2800" dirty="0" smtClean="0"/>
              <a:t>Open chat that connects users based on category and/or task titles to others who have completed similar tasks</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1257</Words>
  <Application>WPS Presentation</Application>
  <PresentationFormat>Widescreen</PresentationFormat>
  <Paragraphs>40</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Arial</vt:lpstr>
      <vt:lpstr>Garamond</vt:lpstr>
      <vt:lpstr>PingFang SC</vt:lpstr>
      <vt:lpstr>微软雅黑</vt:lpstr>
      <vt:lpstr>Arial Unicode MS</vt:lpstr>
      <vt:lpstr>Calibri</vt:lpstr>
      <vt:lpstr>Arial Rounded MT Bold</vt:lpstr>
      <vt:lpstr>Songti SC</vt:lpstr>
      <vt:lpstr>Organic</vt:lpstr>
      <vt:lpstr>Problem</vt:lpstr>
      <vt:lpstr>CheckIt</vt:lpstr>
      <vt:lpstr>Demographic</vt:lpstr>
      <vt:lpstr>Demo</vt:lpstr>
      <vt:lpstr>Coming Soon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CheckIt!</dc:title>
  <dc:creator>Microsoft Office User</dc:creator>
  <cp:lastModifiedBy>romyowens</cp:lastModifiedBy>
  <cp:revision>11</cp:revision>
  <dcterms:created xsi:type="dcterms:W3CDTF">2019-11-13T02:08:55Z</dcterms:created>
  <dcterms:modified xsi:type="dcterms:W3CDTF">2019-11-13T02:08:55Z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1033-1.6.0.2451</vt:lpwstr>
  </property>
</Properties>
</file>