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5143500" type="screen16x9"/>
  <p:notesSz cx="6858000" cy="9144000"/>
  <p:embeddedFontLst>
    <p:embeddedFont>
      <p:font typeface="Rubik" panose="020B0604020202020204" charset="-79"/>
      <p:regular r:id="rId15"/>
      <p:bold r:id="rId16"/>
      <p:italic r:id="rId17"/>
      <p:boldItalic r:id="rId18"/>
    </p:embeddedFont>
    <p:embeddedFont>
      <p:font typeface="Rubik Light" panose="020B0604020202020204" charset="-79"/>
      <p:regular r:id="rId19"/>
      <p:bold r:id="rId20"/>
      <p:italic r:id="rId21"/>
      <p:boldItalic r:id="rId22"/>
    </p:embeddedFont>
    <p:embeddedFont>
      <p:font typeface="Rubik Medium" panose="020B0604020202020204" charset="-79"/>
      <p:regular r:id="rId23"/>
      <p:bold r:id="rId24"/>
      <p:italic r:id="rId25"/>
      <p:boldItalic r:id="rId26"/>
    </p:embeddedFont>
    <p:embeddedFont>
      <p:font typeface="Rubik SemiBold" panose="020B0604020202020204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1nl8uAJepcjcA2CnLI/GAkZt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E193D-FE1D-4C35-AE3A-080DF5FF0CA5}" v="27" dt="2025-05-16T02:21:50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21" Type="http://schemas.openxmlformats.org/officeDocument/2006/relationships/font" Target="fonts/font7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ivah ipeh" userId="9d8dff8bf9c16f1d" providerId="LiveId" clId="{AA9E193D-FE1D-4C35-AE3A-080DF5FF0CA5}"/>
    <pc:docChg chg="undo custSel addSld delSld modSld">
      <pc:chgData name="Khanivah ipeh" userId="9d8dff8bf9c16f1d" providerId="LiveId" clId="{AA9E193D-FE1D-4C35-AE3A-080DF5FF0CA5}" dt="2025-05-16T02:24:08.913" v="3434" actId="207"/>
      <pc:docMkLst>
        <pc:docMk/>
      </pc:docMkLst>
      <pc:sldChg chg="modSp mod">
        <pc:chgData name="Khanivah ipeh" userId="9d8dff8bf9c16f1d" providerId="LiveId" clId="{AA9E193D-FE1D-4C35-AE3A-080DF5FF0CA5}" dt="2025-05-14T23:03:24.810" v="108" actId="1076"/>
        <pc:sldMkLst>
          <pc:docMk/>
          <pc:sldMk cId="0" sldId="256"/>
        </pc:sldMkLst>
        <pc:spChg chg="mod">
          <ac:chgData name="Khanivah ipeh" userId="9d8dff8bf9c16f1d" providerId="LiveId" clId="{AA9E193D-FE1D-4C35-AE3A-080DF5FF0CA5}" dt="2025-05-14T23:03:24.810" v="108" actId="1076"/>
          <ac:spMkLst>
            <pc:docMk/>
            <pc:sldMk cId="0" sldId="256"/>
            <ac:spMk id="56" creationId="{00000000-0000-0000-0000-000000000000}"/>
          </ac:spMkLst>
        </pc:spChg>
        <pc:spChg chg="mod">
          <ac:chgData name="Khanivah ipeh" userId="9d8dff8bf9c16f1d" providerId="LiveId" clId="{AA9E193D-FE1D-4C35-AE3A-080DF5FF0CA5}" dt="2025-05-14T22:40:11.571" v="40" actId="20577"/>
          <ac:spMkLst>
            <pc:docMk/>
            <pc:sldMk cId="0" sldId="256"/>
            <ac:spMk id="60" creationId="{00000000-0000-0000-0000-000000000000}"/>
          </ac:spMkLst>
        </pc:spChg>
      </pc:sldChg>
      <pc:sldChg chg="addSp modSp mod">
        <pc:chgData name="Khanivah ipeh" userId="9d8dff8bf9c16f1d" providerId="LiveId" clId="{AA9E193D-FE1D-4C35-AE3A-080DF5FF0CA5}" dt="2025-05-14T23:16:43.956" v="239" actId="20577"/>
        <pc:sldMkLst>
          <pc:docMk/>
          <pc:sldMk cId="0" sldId="257"/>
        </pc:sldMkLst>
        <pc:spChg chg="add mod">
          <ac:chgData name="Khanivah ipeh" userId="9d8dff8bf9c16f1d" providerId="LiveId" clId="{AA9E193D-FE1D-4C35-AE3A-080DF5FF0CA5}" dt="2025-05-14T23:14:59.424" v="221" actId="14100"/>
          <ac:spMkLst>
            <pc:docMk/>
            <pc:sldMk cId="0" sldId="257"/>
            <ac:spMk id="2" creationId="{52540984-3BB2-A669-A968-F7DF135CDBCC}"/>
          </ac:spMkLst>
        </pc:spChg>
        <pc:spChg chg="add mod">
          <ac:chgData name="Khanivah ipeh" userId="9d8dff8bf9c16f1d" providerId="LiveId" clId="{AA9E193D-FE1D-4C35-AE3A-080DF5FF0CA5}" dt="2025-05-14T23:14:53.210" v="220" actId="14100"/>
          <ac:spMkLst>
            <pc:docMk/>
            <pc:sldMk cId="0" sldId="257"/>
            <ac:spMk id="3" creationId="{86B9C947-E800-6501-AFB8-B8AE73137F07}"/>
          </ac:spMkLst>
        </pc:spChg>
        <pc:spChg chg="add mod">
          <ac:chgData name="Khanivah ipeh" userId="9d8dff8bf9c16f1d" providerId="LiveId" clId="{AA9E193D-FE1D-4C35-AE3A-080DF5FF0CA5}" dt="2025-05-14T23:14:44.953" v="219" actId="14100"/>
          <ac:spMkLst>
            <pc:docMk/>
            <pc:sldMk cId="0" sldId="257"/>
            <ac:spMk id="4" creationId="{8030349A-808D-5A6A-B548-0D0339D9E094}"/>
          </ac:spMkLst>
        </pc:spChg>
        <pc:spChg chg="add mod">
          <ac:chgData name="Khanivah ipeh" userId="9d8dff8bf9c16f1d" providerId="LiveId" clId="{AA9E193D-FE1D-4C35-AE3A-080DF5FF0CA5}" dt="2025-05-14T23:16:14.385" v="228" actId="1076"/>
          <ac:spMkLst>
            <pc:docMk/>
            <pc:sldMk cId="0" sldId="257"/>
            <ac:spMk id="6" creationId="{5FC0CA2E-574E-7827-043B-0849B9AE5470}"/>
          </ac:spMkLst>
        </pc:spChg>
        <pc:spChg chg="add mod">
          <ac:chgData name="Khanivah ipeh" userId="9d8dff8bf9c16f1d" providerId="LiveId" clId="{AA9E193D-FE1D-4C35-AE3A-080DF5FF0CA5}" dt="2025-05-14T23:16:43.956" v="239" actId="20577"/>
          <ac:spMkLst>
            <pc:docMk/>
            <pc:sldMk cId="0" sldId="257"/>
            <ac:spMk id="7" creationId="{BEA5F5C3-7B19-EDD3-2EDB-9977583A9237}"/>
          </ac:spMkLst>
        </pc:spChg>
        <pc:spChg chg="mod">
          <ac:chgData name="Khanivah ipeh" userId="9d8dff8bf9c16f1d" providerId="LiveId" clId="{AA9E193D-FE1D-4C35-AE3A-080DF5FF0CA5}" dt="2025-05-14T23:11:33.550" v="190" actId="1076"/>
          <ac:spMkLst>
            <pc:docMk/>
            <pc:sldMk cId="0" sldId="257"/>
            <ac:spMk id="66" creationId="{00000000-0000-0000-0000-000000000000}"/>
          </ac:spMkLst>
        </pc:spChg>
        <pc:spChg chg="mod">
          <ac:chgData name="Khanivah ipeh" userId="9d8dff8bf9c16f1d" providerId="LiveId" clId="{AA9E193D-FE1D-4C35-AE3A-080DF5FF0CA5}" dt="2025-05-14T23:16:03.684" v="227" actId="1076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">
        <pc:chgData name="Khanivah ipeh" userId="9d8dff8bf9c16f1d" providerId="LiveId" clId="{AA9E193D-FE1D-4C35-AE3A-080DF5FF0CA5}" dt="2025-05-15T01:59:39.712" v="835" actId="20577"/>
        <pc:sldMkLst>
          <pc:docMk/>
          <pc:sldMk cId="0" sldId="258"/>
        </pc:sldMkLst>
        <pc:spChg chg="mod">
          <ac:chgData name="Khanivah ipeh" userId="9d8dff8bf9c16f1d" providerId="LiveId" clId="{AA9E193D-FE1D-4C35-AE3A-080DF5FF0CA5}" dt="2025-05-14T23:18:15.813" v="268" actId="20577"/>
          <ac:spMkLst>
            <pc:docMk/>
            <pc:sldMk cId="0" sldId="258"/>
            <ac:spMk id="76" creationId="{00000000-0000-0000-0000-000000000000}"/>
          </ac:spMkLst>
        </pc:spChg>
        <pc:spChg chg="mod">
          <ac:chgData name="Khanivah ipeh" userId="9d8dff8bf9c16f1d" providerId="LiveId" clId="{AA9E193D-FE1D-4C35-AE3A-080DF5FF0CA5}" dt="2025-05-15T01:59:39.712" v="835" actId="20577"/>
          <ac:spMkLst>
            <pc:docMk/>
            <pc:sldMk cId="0" sldId="258"/>
            <ac:spMk id="78" creationId="{00000000-0000-0000-0000-000000000000}"/>
          </ac:spMkLst>
        </pc:spChg>
        <pc:spChg chg="add del mod">
          <ac:chgData name="Khanivah ipeh" userId="9d8dff8bf9c16f1d" providerId="LiveId" clId="{AA9E193D-FE1D-4C35-AE3A-080DF5FF0CA5}" dt="2025-05-15T01:53:59.131" v="829" actId="1076"/>
          <ac:spMkLst>
            <pc:docMk/>
            <pc:sldMk cId="0" sldId="258"/>
            <ac:spMk id="79" creationId="{00000000-0000-0000-0000-000000000000}"/>
          </ac:spMkLst>
        </pc:spChg>
        <pc:spChg chg="mod">
          <ac:chgData name="Khanivah ipeh" userId="9d8dff8bf9c16f1d" providerId="LiveId" clId="{AA9E193D-FE1D-4C35-AE3A-080DF5FF0CA5}" dt="2025-05-14T23:18:58.015" v="301" actId="20577"/>
          <ac:spMkLst>
            <pc:docMk/>
            <pc:sldMk cId="0" sldId="258"/>
            <ac:spMk id="80" creationId="{00000000-0000-0000-0000-000000000000}"/>
          </ac:spMkLst>
        </pc:spChg>
        <pc:spChg chg="mod">
          <ac:chgData name="Khanivah ipeh" userId="9d8dff8bf9c16f1d" providerId="LiveId" clId="{AA9E193D-FE1D-4C35-AE3A-080DF5FF0CA5}" dt="2025-05-14T23:21:04.479" v="329" actId="1076"/>
          <ac:spMkLst>
            <pc:docMk/>
            <pc:sldMk cId="0" sldId="258"/>
            <ac:spMk id="84" creationId="{00000000-0000-0000-0000-000000000000}"/>
          </ac:spMkLst>
        </pc:spChg>
        <pc:spChg chg="mod">
          <ac:chgData name="Khanivah ipeh" userId="9d8dff8bf9c16f1d" providerId="LiveId" clId="{AA9E193D-FE1D-4C35-AE3A-080DF5FF0CA5}" dt="2025-05-14T23:19:13.418" v="325" actId="20577"/>
          <ac:spMkLst>
            <pc:docMk/>
            <pc:sldMk cId="0" sldId="258"/>
            <ac:spMk id="85" creationId="{00000000-0000-0000-0000-000000000000}"/>
          </ac:spMkLst>
        </pc:spChg>
        <pc:picChg chg="add del mod">
          <ac:chgData name="Khanivah ipeh" userId="9d8dff8bf9c16f1d" providerId="LiveId" clId="{AA9E193D-FE1D-4C35-AE3A-080DF5FF0CA5}" dt="2025-05-15T01:07:44.477" v="338" actId="478"/>
          <ac:picMkLst>
            <pc:docMk/>
            <pc:sldMk cId="0" sldId="258"/>
            <ac:picMk id="3" creationId="{999E5DD1-F2DC-3FC9-525B-58F7C70E5433}"/>
          </ac:picMkLst>
        </pc:picChg>
        <pc:picChg chg="add del mod">
          <ac:chgData name="Khanivah ipeh" userId="9d8dff8bf9c16f1d" providerId="LiveId" clId="{AA9E193D-FE1D-4C35-AE3A-080DF5FF0CA5}" dt="2025-05-15T01:22:49.879" v="366" actId="478"/>
          <ac:picMkLst>
            <pc:docMk/>
            <pc:sldMk cId="0" sldId="258"/>
            <ac:picMk id="5" creationId="{6DA67BE6-1786-2ADC-D1FA-8F6876DBC19F}"/>
          </ac:picMkLst>
        </pc:picChg>
        <pc:picChg chg="add mod modCrop">
          <ac:chgData name="Khanivah ipeh" userId="9d8dff8bf9c16f1d" providerId="LiveId" clId="{AA9E193D-FE1D-4C35-AE3A-080DF5FF0CA5}" dt="2025-05-15T01:24:37.898" v="377" actId="1440"/>
          <ac:picMkLst>
            <pc:docMk/>
            <pc:sldMk cId="0" sldId="258"/>
            <ac:picMk id="7" creationId="{DF7E62A7-B07D-4B58-2F6C-DCC137E121E0}"/>
          </ac:picMkLst>
        </pc:picChg>
      </pc:sldChg>
      <pc:sldChg chg="addSp delSp modSp mod">
        <pc:chgData name="Khanivah ipeh" userId="9d8dff8bf9c16f1d" providerId="LiveId" clId="{AA9E193D-FE1D-4C35-AE3A-080DF5FF0CA5}" dt="2025-05-15T02:13:06.581" v="1226" actId="20577"/>
        <pc:sldMkLst>
          <pc:docMk/>
          <pc:sldMk cId="0" sldId="259"/>
        </pc:sldMkLst>
        <pc:spChg chg="add del mod">
          <ac:chgData name="Khanivah ipeh" userId="9d8dff8bf9c16f1d" providerId="LiveId" clId="{AA9E193D-FE1D-4C35-AE3A-080DF5FF0CA5}" dt="2025-05-15T02:13:06.581" v="1226" actId="20577"/>
          <ac:spMkLst>
            <pc:docMk/>
            <pc:sldMk cId="0" sldId="259"/>
            <ac:spMk id="92" creationId="{00000000-0000-0000-0000-000000000000}"/>
          </ac:spMkLst>
        </pc:spChg>
        <pc:spChg chg="del mod">
          <ac:chgData name="Khanivah ipeh" userId="9d8dff8bf9c16f1d" providerId="LiveId" clId="{AA9E193D-FE1D-4C35-AE3A-080DF5FF0CA5}" dt="2025-05-15T01:59:56.665" v="837" actId="478"/>
          <ac:spMkLst>
            <pc:docMk/>
            <pc:sldMk cId="0" sldId="259"/>
            <ac:spMk id="94" creationId="{00000000-0000-0000-0000-000000000000}"/>
          </ac:spMkLst>
        </pc:spChg>
      </pc:sldChg>
      <pc:sldChg chg="addSp delSp modSp mod">
        <pc:chgData name="Khanivah ipeh" userId="9d8dff8bf9c16f1d" providerId="LiveId" clId="{AA9E193D-FE1D-4C35-AE3A-080DF5FF0CA5}" dt="2025-05-15T02:20:51.590" v="1335" actId="207"/>
        <pc:sldMkLst>
          <pc:docMk/>
          <pc:sldMk cId="0" sldId="260"/>
        </pc:sldMkLst>
        <pc:spChg chg="add mod">
          <ac:chgData name="Khanivah ipeh" userId="9d8dff8bf9c16f1d" providerId="LiveId" clId="{AA9E193D-FE1D-4C35-AE3A-080DF5FF0CA5}" dt="2025-05-15T02:20:17.102" v="1332" actId="20577"/>
          <ac:spMkLst>
            <pc:docMk/>
            <pc:sldMk cId="0" sldId="260"/>
            <ac:spMk id="2" creationId="{7F3F3617-53EA-F8CB-771D-7C32463D3D4A}"/>
          </ac:spMkLst>
        </pc:spChg>
        <pc:spChg chg="mod">
          <ac:chgData name="Khanivah ipeh" userId="9d8dff8bf9c16f1d" providerId="LiveId" clId="{AA9E193D-FE1D-4C35-AE3A-080DF5FF0CA5}" dt="2025-05-15T02:20:51.590" v="1335" actId="207"/>
          <ac:spMkLst>
            <pc:docMk/>
            <pc:sldMk cId="0" sldId="260"/>
            <ac:spMk id="101" creationId="{00000000-0000-0000-0000-000000000000}"/>
          </ac:spMkLst>
        </pc:spChg>
        <pc:spChg chg="del mod">
          <ac:chgData name="Khanivah ipeh" userId="9d8dff8bf9c16f1d" providerId="LiveId" clId="{AA9E193D-FE1D-4C35-AE3A-080DF5FF0CA5}" dt="2025-05-15T02:13:39.592" v="1228" actId="478"/>
          <ac:spMkLst>
            <pc:docMk/>
            <pc:sldMk cId="0" sldId="260"/>
            <ac:spMk id="104" creationId="{00000000-0000-0000-0000-000000000000}"/>
          </ac:spMkLst>
        </pc:spChg>
        <pc:picChg chg="mod">
          <ac:chgData name="Khanivah ipeh" userId="9d8dff8bf9c16f1d" providerId="LiveId" clId="{AA9E193D-FE1D-4C35-AE3A-080DF5FF0CA5}" dt="2025-05-15T02:14:35.685" v="1234" actId="1076"/>
          <ac:picMkLst>
            <pc:docMk/>
            <pc:sldMk cId="0" sldId="260"/>
            <ac:picMk id="103" creationId="{00000000-0000-0000-0000-000000000000}"/>
          </ac:picMkLst>
        </pc:picChg>
      </pc:sldChg>
      <pc:sldChg chg="modSp mod">
        <pc:chgData name="Khanivah ipeh" userId="9d8dff8bf9c16f1d" providerId="LiveId" clId="{AA9E193D-FE1D-4C35-AE3A-080DF5FF0CA5}" dt="2025-05-15T08:56:01.455" v="3281" actId="20577"/>
        <pc:sldMkLst>
          <pc:docMk/>
          <pc:sldMk cId="0" sldId="261"/>
        </pc:sldMkLst>
        <pc:spChg chg="mod">
          <ac:chgData name="Khanivah ipeh" userId="9d8dff8bf9c16f1d" providerId="LiveId" clId="{AA9E193D-FE1D-4C35-AE3A-080DF5FF0CA5}" dt="2025-05-15T08:56:01.455" v="3281" actId="20577"/>
          <ac:spMkLst>
            <pc:docMk/>
            <pc:sldMk cId="0" sldId="261"/>
            <ac:spMk id="111" creationId="{00000000-0000-0000-0000-000000000000}"/>
          </ac:spMkLst>
        </pc:spChg>
        <pc:spChg chg="mod">
          <ac:chgData name="Khanivah ipeh" userId="9d8dff8bf9c16f1d" providerId="LiveId" clId="{AA9E193D-FE1D-4C35-AE3A-080DF5FF0CA5}" dt="2025-05-15T03:21:31.753" v="2591" actId="1076"/>
          <ac:spMkLst>
            <pc:docMk/>
            <pc:sldMk cId="0" sldId="261"/>
            <ac:spMk id="113" creationId="{00000000-0000-0000-0000-000000000000}"/>
          </ac:spMkLst>
        </pc:spChg>
      </pc:sldChg>
      <pc:sldChg chg="addSp delSp modSp mod">
        <pc:chgData name="Khanivah ipeh" userId="9d8dff8bf9c16f1d" providerId="LiveId" clId="{AA9E193D-FE1D-4C35-AE3A-080DF5FF0CA5}" dt="2025-05-15T03:31:39.267" v="2746" actId="1076"/>
        <pc:sldMkLst>
          <pc:docMk/>
          <pc:sldMk cId="0" sldId="262"/>
        </pc:sldMkLst>
        <pc:spChg chg="add mod">
          <ac:chgData name="Khanivah ipeh" userId="9d8dff8bf9c16f1d" providerId="LiveId" clId="{AA9E193D-FE1D-4C35-AE3A-080DF5FF0CA5}" dt="2025-05-15T03:28:01.824" v="2665" actId="1076"/>
          <ac:spMkLst>
            <pc:docMk/>
            <pc:sldMk cId="0" sldId="262"/>
            <ac:spMk id="4" creationId="{8F185802-85A2-16E3-C04B-D7C820D5D514}"/>
          </ac:spMkLst>
        </pc:spChg>
        <pc:spChg chg="add del mod">
          <ac:chgData name="Khanivah ipeh" userId="9d8dff8bf9c16f1d" providerId="LiveId" clId="{AA9E193D-FE1D-4C35-AE3A-080DF5FF0CA5}" dt="2025-05-15T03:31:30.727" v="2745" actId="1076"/>
          <ac:spMkLst>
            <pc:docMk/>
            <pc:sldMk cId="0" sldId="262"/>
            <ac:spMk id="7" creationId="{88367FF3-8716-70F6-7E34-47A77A203434}"/>
          </ac:spMkLst>
        </pc:spChg>
        <pc:spChg chg="mod">
          <ac:chgData name="Khanivah ipeh" userId="9d8dff8bf9c16f1d" providerId="LiveId" clId="{AA9E193D-FE1D-4C35-AE3A-080DF5FF0CA5}" dt="2025-05-15T03:27:00.067" v="2635" actId="20577"/>
          <ac:spMkLst>
            <pc:docMk/>
            <pc:sldMk cId="0" sldId="262"/>
            <ac:spMk id="121" creationId="{00000000-0000-0000-0000-000000000000}"/>
          </ac:spMkLst>
        </pc:spChg>
        <pc:picChg chg="add mod">
          <ac:chgData name="Khanivah ipeh" userId="9d8dff8bf9c16f1d" providerId="LiveId" clId="{AA9E193D-FE1D-4C35-AE3A-080DF5FF0CA5}" dt="2025-05-15T03:27:24.628" v="2637" actId="1440"/>
          <ac:picMkLst>
            <pc:docMk/>
            <pc:sldMk cId="0" sldId="262"/>
            <ac:picMk id="3" creationId="{3A96BB88-932D-B0DB-FA18-7DB656709A1B}"/>
          </ac:picMkLst>
        </pc:picChg>
        <pc:picChg chg="add mod">
          <ac:chgData name="Khanivah ipeh" userId="9d8dff8bf9c16f1d" providerId="LiveId" clId="{AA9E193D-FE1D-4C35-AE3A-080DF5FF0CA5}" dt="2025-05-15T03:31:39.267" v="2746" actId="1076"/>
          <ac:picMkLst>
            <pc:docMk/>
            <pc:sldMk cId="0" sldId="262"/>
            <ac:picMk id="6" creationId="{19E7ABFC-B511-1291-8F10-77352D2ABF1D}"/>
          </ac:picMkLst>
        </pc:picChg>
      </pc:sldChg>
      <pc:sldChg chg="addSp modSp mod">
        <pc:chgData name="Khanivah ipeh" userId="9d8dff8bf9c16f1d" providerId="LiveId" clId="{AA9E193D-FE1D-4C35-AE3A-080DF5FF0CA5}" dt="2025-05-15T04:04:17.273" v="3169" actId="1076"/>
        <pc:sldMkLst>
          <pc:docMk/>
          <pc:sldMk cId="0" sldId="263"/>
        </pc:sldMkLst>
        <pc:spChg chg="add mod">
          <ac:chgData name="Khanivah ipeh" userId="9d8dff8bf9c16f1d" providerId="LiveId" clId="{AA9E193D-FE1D-4C35-AE3A-080DF5FF0CA5}" dt="2025-05-15T03:52:30.967" v="3068" actId="207"/>
          <ac:spMkLst>
            <pc:docMk/>
            <pc:sldMk cId="0" sldId="263"/>
            <ac:spMk id="2" creationId="{28B05EF8-1009-7100-CDE5-86276FC8761A}"/>
          </ac:spMkLst>
        </pc:spChg>
        <pc:spChg chg="add mod">
          <ac:chgData name="Khanivah ipeh" userId="9d8dff8bf9c16f1d" providerId="LiveId" clId="{AA9E193D-FE1D-4C35-AE3A-080DF5FF0CA5}" dt="2025-05-15T03:53:46.977" v="3076" actId="1076"/>
          <ac:spMkLst>
            <pc:docMk/>
            <pc:sldMk cId="0" sldId="263"/>
            <ac:spMk id="3" creationId="{118FE8F9-5AD7-3935-D4FB-2253138A8132}"/>
          </ac:spMkLst>
        </pc:spChg>
        <pc:spChg chg="add mod">
          <ac:chgData name="Khanivah ipeh" userId="9d8dff8bf9c16f1d" providerId="LiveId" clId="{AA9E193D-FE1D-4C35-AE3A-080DF5FF0CA5}" dt="2025-05-15T03:59:46.215" v="3146" actId="1076"/>
          <ac:spMkLst>
            <pc:docMk/>
            <pc:sldMk cId="0" sldId="263"/>
            <ac:spMk id="8" creationId="{B55DCBDB-ABAF-764B-3096-CF633E182730}"/>
          </ac:spMkLst>
        </pc:spChg>
        <pc:spChg chg="mod">
          <ac:chgData name="Khanivah ipeh" userId="9d8dff8bf9c16f1d" providerId="LiveId" clId="{AA9E193D-FE1D-4C35-AE3A-080DF5FF0CA5}" dt="2025-05-15T03:50:10.841" v="2861" actId="1076"/>
          <ac:spMkLst>
            <pc:docMk/>
            <pc:sldMk cId="0" sldId="263"/>
            <ac:spMk id="128" creationId="{00000000-0000-0000-0000-000000000000}"/>
          </ac:spMkLst>
        </pc:spChg>
        <pc:spChg chg="mod">
          <ac:chgData name="Khanivah ipeh" userId="9d8dff8bf9c16f1d" providerId="LiveId" clId="{AA9E193D-FE1D-4C35-AE3A-080DF5FF0CA5}" dt="2025-05-15T04:04:17.273" v="3169" actId="1076"/>
          <ac:spMkLst>
            <pc:docMk/>
            <pc:sldMk cId="0" sldId="263"/>
            <ac:spMk id="129" creationId="{00000000-0000-0000-0000-000000000000}"/>
          </ac:spMkLst>
        </pc:spChg>
        <pc:picChg chg="add mod modCrop">
          <ac:chgData name="Khanivah ipeh" userId="9d8dff8bf9c16f1d" providerId="LiveId" clId="{AA9E193D-FE1D-4C35-AE3A-080DF5FF0CA5}" dt="2025-05-15T04:03:26.115" v="3163" actId="14100"/>
          <ac:picMkLst>
            <pc:docMk/>
            <pc:sldMk cId="0" sldId="263"/>
            <ac:picMk id="5" creationId="{6E301C87-312B-A764-616C-4CEE47689384}"/>
          </ac:picMkLst>
        </pc:picChg>
        <pc:picChg chg="add mod">
          <ac:chgData name="Khanivah ipeh" userId="9d8dff8bf9c16f1d" providerId="LiveId" clId="{AA9E193D-FE1D-4C35-AE3A-080DF5FF0CA5}" dt="2025-05-15T04:03:51.178" v="3167" actId="1076"/>
          <ac:picMkLst>
            <pc:docMk/>
            <pc:sldMk cId="0" sldId="263"/>
            <ac:picMk id="7" creationId="{A61AA055-40BA-1E42-1862-3A4F96B6CD88}"/>
          </ac:picMkLst>
        </pc:picChg>
      </pc:sldChg>
      <pc:sldChg chg="addSp delSp modSp mod">
        <pc:chgData name="Khanivah ipeh" userId="9d8dff8bf9c16f1d" providerId="LiveId" clId="{AA9E193D-FE1D-4C35-AE3A-080DF5FF0CA5}" dt="2025-05-15T04:07:18.984" v="3176" actId="14100"/>
        <pc:sldMkLst>
          <pc:docMk/>
          <pc:sldMk cId="0" sldId="264"/>
        </pc:sldMkLst>
        <pc:spChg chg="del mod">
          <ac:chgData name="Khanivah ipeh" userId="9d8dff8bf9c16f1d" providerId="LiveId" clId="{AA9E193D-FE1D-4C35-AE3A-080DF5FF0CA5}" dt="2025-05-15T04:06:44.753" v="3172" actId="478"/>
          <ac:spMkLst>
            <pc:docMk/>
            <pc:sldMk cId="0" sldId="264"/>
            <ac:spMk id="137" creationId="{00000000-0000-0000-0000-000000000000}"/>
          </ac:spMkLst>
        </pc:spChg>
        <pc:picChg chg="add mod">
          <ac:chgData name="Khanivah ipeh" userId="9d8dff8bf9c16f1d" providerId="LiveId" clId="{AA9E193D-FE1D-4C35-AE3A-080DF5FF0CA5}" dt="2025-05-15T04:07:18.984" v="3176" actId="14100"/>
          <ac:picMkLst>
            <pc:docMk/>
            <pc:sldMk cId="0" sldId="264"/>
            <ac:picMk id="3" creationId="{33FE5243-6E22-DF14-E75B-19A5DB24965D}"/>
          </ac:picMkLst>
        </pc:picChg>
      </pc:sldChg>
      <pc:sldChg chg="addSp delSp modSp mod">
        <pc:chgData name="Khanivah ipeh" userId="9d8dff8bf9c16f1d" providerId="LiveId" clId="{AA9E193D-FE1D-4C35-AE3A-080DF5FF0CA5}" dt="2025-05-15T04:26:41.411" v="3274" actId="1076"/>
        <pc:sldMkLst>
          <pc:docMk/>
          <pc:sldMk cId="0" sldId="265"/>
        </pc:sldMkLst>
        <pc:spChg chg="mod">
          <ac:chgData name="Khanivah ipeh" userId="9d8dff8bf9c16f1d" providerId="LiveId" clId="{AA9E193D-FE1D-4C35-AE3A-080DF5FF0CA5}" dt="2025-05-15T04:11:53.164" v="3269" actId="1076"/>
          <ac:spMkLst>
            <pc:docMk/>
            <pc:sldMk cId="0" sldId="265"/>
            <ac:spMk id="145" creationId="{00000000-0000-0000-0000-000000000000}"/>
          </ac:spMkLst>
        </pc:spChg>
        <pc:picChg chg="add del mod">
          <ac:chgData name="Khanivah ipeh" userId="9d8dff8bf9c16f1d" providerId="LiveId" clId="{AA9E193D-FE1D-4C35-AE3A-080DF5FF0CA5}" dt="2025-05-15T04:26:26.651" v="3272" actId="478"/>
          <ac:picMkLst>
            <pc:docMk/>
            <pc:sldMk cId="0" sldId="265"/>
            <ac:picMk id="3" creationId="{A1247599-8703-F98B-DCBA-731CBF115998}"/>
          </ac:picMkLst>
        </pc:picChg>
        <pc:picChg chg="add mod">
          <ac:chgData name="Khanivah ipeh" userId="9d8dff8bf9c16f1d" providerId="LiveId" clId="{AA9E193D-FE1D-4C35-AE3A-080DF5FF0CA5}" dt="2025-05-15T04:26:41.411" v="3274" actId="1076"/>
          <ac:picMkLst>
            <pc:docMk/>
            <pc:sldMk cId="0" sldId="265"/>
            <ac:picMk id="5" creationId="{D6864890-F608-3469-9688-CE0F669633DA}"/>
          </ac:picMkLst>
        </pc:picChg>
      </pc:sldChg>
      <pc:sldChg chg="addSp delSp modSp mod modNotes">
        <pc:chgData name="Khanivah ipeh" userId="9d8dff8bf9c16f1d" providerId="LiveId" clId="{AA9E193D-FE1D-4C35-AE3A-080DF5FF0CA5}" dt="2025-05-16T02:23:05.862" v="3431" actId="1076"/>
        <pc:sldMkLst>
          <pc:docMk/>
          <pc:sldMk cId="0" sldId="266"/>
        </pc:sldMkLst>
        <pc:spChg chg="del mod">
          <ac:chgData name="Khanivah ipeh" userId="9d8dff8bf9c16f1d" providerId="LiveId" clId="{AA9E193D-FE1D-4C35-AE3A-080DF5FF0CA5}" dt="2025-05-15T04:32:04.235" v="3278" actId="478"/>
          <ac:spMkLst>
            <pc:docMk/>
            <pc:sldMk cId="0" sldId="266"/>
            <ac:spMk id="154" creationId="{00000000-0000-0000-0000-000000000000}"/>
          </ac:spMkLst>
        </pc:spChg>
        <pc:picChg chg="add mod">
          <ac:chgData name="Khanivah ipeh" userId="9d8dff8bf9c16f1d" providerId="LiveId" clId="{AA9E193D-FE1D-4C35-AE3A-080DF5FF0CA5}" dt="2025-05-15T04:32:29.291" v="3280" actId="1076"/>
          <ac:picMkLst>
            <pc:docMk/>
            <pc:sldMk cId="0" sldId="266"/>
            <ac:picMk id="2" creationId="{7BAA1C90-47E6-8EF4-8578-BC03D180E8FA}"/>
          </ac:picMkLst>
        </pc:picChg>
        <pc:picChg chg="mod">
          <ac:chgData name="Khanivah ipeh" userId="9d8dff8bf9c16f1d" providerId="LiveId" clId="{AA9E193D-FE1D-4C35-AE3A-080DF5FF0CA5}" dt="2025-05-16T02:23:05.862" v="3431" actId="1076"/>
          <ac:picMkLst>
            <pc:docMk/>
            <pc:sldMk cId="0" sldId="266"/>
            <ac:picMk id="150" creationId="{00000000-0000-0000-0000-000000000000}"/>
          </ac:picMkLst>
        </pc:picChg>
      </pc:sldChg>
      <pc:sldChg chg="addSp delSp modSp new del mod">
        <pc:chgData name="Khanivah ipeh" userId="9d8dff8bf9c16f1d" providerId="LiveId" clId="{AA9E193D-FE1D-4C35-AE3A-080DF5FF0CA5}" dt="2025-05-16T02:16:09.454" v="3287" actId="47"/>
        <pc:sldMkLst>
          <pc:docMk/>
          <pc:sldMk cId="2124044240" sldId="267"/>
        </pc:sldMkLst>
        <pc:spChg chg="mod">
          <ac:chgData name="Khanivah ipeh" userId="9d8dff8bf9c16f1d" providerId="LiveId" clId="{AA9E193D-FE1D-4C35-AE3A-080DF5FF0CA5}" dt="2025-05-16T02:15:39.954" v="3284" actId="27636"/>
          <ac:spMkLst>
            <pc:docMk/>
            <pc:sldMk cId="2124044240" sldId="267"/>
            <ac:spMk id="2" creationId="{05FAB1CF-6CEF-D6D6-4A3B-7778CFF8CEA9}"/>
          </ac:spMkLst>
        </pc:spChg>
        <pc:picChg chg="add del mod">
          <ac:chgData name="Khanivah ipeh" userId="9d8dff8bf9c16f1d" providerId="LiveId" clId="{AA9E193D-FE1D-4C35-AE3A-080DF5FF0CA5}" dt="2025-05-16T02:15:44.102" v="3285" actId="478"/>
          <ac:picMkLst>
            <pc:docMk/>
            <pc:sldMk cId="2124044240" sldId="267"/>
            <ac:picMk id="4" creationId="{98A0C7C7-9DD8-F21C-BC90-E7CCEB618B25}"/>
          </ac:picMkLst>
        </pc:picChg>
      </pc:sldChg>
      <pc:sldChg chg="modSp add mod setBg">
        <pc:chgData name="Khanivah ipeh" userId="9d8dff8bf9c16f1d" providerId="LiveId" clId="{AA9E193D-FE1D-4C35-AE3A-080DF5FF0CA5}" dt="2025-05-16T02:24:08.913" v="3434" actId="207"/>
        <pc:sldMkLst>
          <pc:docMk/>
          <pc:sldMk cId="2822813529" sldId="268"/>
        </pc:sldMkLst>
        <pc:spChg chg="mod">
          <ac:chgData name="Khanivah ipeh" userId="9d8dff8bf9c16f1d" providerId="LiveId" clId="{AA9E193D-FE1D-4C35-AE3A-080DF5FF0CA5}" dt="2025-05-16T02:24:08.913" v="3434" actId="207"/>
          <ac:spMkLst>
            <pc:docMk/>
            <pc:sldMk cId="2822813529" sldId="268"/>
            <ac:spMk id="152" creationId="{8281147E-D6F0-4713-388F-4120CFE08892}"/>
          </ac:spMkLst>
        </pc:spChg>
        <pc:picChg chg="mod">
          <ac:chgData name="Khanivah ipeh" userId="9d8dff8bf9c16f1d" providerId="LiveId" clId="{AA9E193D-FE1D-4C35-AE3A-080DF5FF0CA5}" dt="2025-05-16T02:23:36.504" v="3432" actId="17032"/>
          <ac:picMkLst>
            <pc:docMk/>
            <pc:sldMk cId="2822813529" sldId="268"/>
            <ac:picMk id="150" creationId="{844D952F-7261-054A-7AB7-5953A7F885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32CA279E-B115-3F60-993F-2C436B93F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>
            <a:extLst>
              <a:ext uri="{FF2B5EF4-FFF2-40B4-BE49-F238E27FC236}">
                <a16:creationId xmlns:a16="http://schemas.microsoft.com/office/drawing/2014/main" id="{CAB234AE-3C87-D7F1-9A5C-E051C93420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>
            <a:extLst>
              <a:ext uri="{FF2B5EF4-FFF2-40B4-BE49-F238E27FC236}">
                <a16:creationId xmlns:a16="http://schemas.microsoft.com/office/drawing/2014/main" id="{EC9B3E23-B929-5F48-D2D3-7AB9E1B5C8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63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5ee8683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65ee8683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c2985a6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3ec2985a6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lookerstudio.google.com/u/0/reporting/90507a1d-09a3-421b-8894-119d4e4f1c9c/page/xZAKF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rdyous/Project-Based-Internship" TargetMode="External"/><Relationship Id="rId5" Type="http://schemas.openxmlformats.org/officeDocument/2006/relationships/hyperlink" Target="https://www.youtube.com/watch?v=lEAnqb7VfOs&amp;t=2s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PthbiwqRlmySWxqL0Ourq243QQsdicEj/view?usp=sharing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lEAnqb7VfO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dqPi1dpv03A" TargetMode="External"/><Relationship Id="rId5" Type="http://schemas.openxmlformats.org/officeDocument/2006/relationships/hyperlink" Target="https://console.cloud.google.com/bigquery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17900" y="1594389"/>
            <a:ext cx="6561057" cy="104641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ID" sz="28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Performance Analytics Kimia Farma Business Year 2020-2023</a:t>
            </a:r>
            <a:endParaRPr lang="en-ID" sz="2800" b="0" i="0" u="none" strike="noStrike" cap="none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3130300"/>
            <a:ext cx="72891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</a:t>
            </a:r>
            <a:r>
              <a:rPr lang="en" sz="25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</a:t>
            </a: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Big Data Analytics</a:t>
            </a:r>
            <a:endParaRPr sz="25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699700"/>
            <a:ext cx="4392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b="0" i="0" u="none" strike="noStrike" cap="none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Ardy </a:t>
            </a:r>
            <a:r>
              <a:rPr lang="en-US" sz="3000" b="0" i="0" u="none" strike="noStrike" cap="none" dirty="0" err="1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Ansyah</a:t>
            </a:r>
            <a:endParaRPr sz="3000" b="0" i="0" u="none" strike="noStrike" cap="none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5" name="Google Shape;145;g23ec2985a68_1_56"/>
          <p:cNvSpPr txBox="1"/>
          <p:nvPr/>
        </p:nvSpPr>
        <p:spPr>
          <a:xfrm>
            <a:off x="4600919" y="1914374"/>
            <a:ext cx="3990089" cy="156963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Dashboar</a:t>
            </a:r>
            <a:r>
              <a:rPr lang="en-US" sz="20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Performance Analytics Business Year 2020-2023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Selengkapnya</a:t>
            </a:r>
            <a:r>
              <a:rPr lang="en-US" sz="20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cek</a:t>
            </a:r>
            <a:r>
              <a:rPr lang="en-US" sz="20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disini</a:t>
            </a:r>
            <a:endParaRPr sz="2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64890-F608-3469-9688-CE0F66963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500" y="1239972"/>
            <a:ext cx="3715894" cy="37158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7BAA1C90-47E6-8EF4-8578-BC03D180E8F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974" y="4094079"/>
            <a:ext cx="2058396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5A1CD97B-DCC5-7139-6A34-466A91187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>
            <a:extLst>
              <a:ext uri="{FF2B5EF4-FFF2-40B4-BE49-F238E27FC236}">
                <a16:creationId xmlns:a16="http://schemas.microsoft.com/office/drawing/2014/main" id="{844D952F-7261-054A-7AB7-5953A7F88511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151" name="Google Shape;151;p8">
            <a:extLst>
              <a:ext uri="{FF2B5EF4-FFF2-40B4-BE49-F238E27FC236}">
                <a16:creationId xmlns:a16="http://schemas.microsoft.com/office/drawing/2014/main" id="{DAA4F11C-FEA3-19FD-3E6A-55B35BF94F2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>
            <a:extLst>
              <a:ext uri="{FF2B5EF4-FFF2-40B4-BE49-F238E27FC236}">
                <a16:creationId xmlns:a16="http://schemas.microsoft.com/office/drawing/2014/main" id="{8281147E-D6F0-4713-388F-4120CFE08892}"/>
              </a:ext>
            </a:extLst>
          </p:cNvPr>
          <p:cNvSpPr txBox="1"/>
          <p:nvPr/>
        </p:nvSpPr>
        <p:spPr>
          <a:xfrm>
            <a:off x="490082" y="446706"/>
            <a:ext cx="6898821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Link video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presentasi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hasi</a:t>
            </a:r>
            <a:r>
              <a:rPr lang="en-US" sz="2000" b="1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l</a:t>
            </a:r>
            <a:r>
              <a:rPr lang="en-US" sz="2000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pengerjaan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en-US" sz="2000" b="1" i="0" u="none" strike="noStrike" cap="none" dirty="0" err="1">
                <a:solidFill>
                  <a:schemeClr val="accent4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disini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Link </a:t>
            </a:r>
            <a:r>
              <a:rPr lang="en-US" sz="2000" b="1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Github</a:t>
            </a:r>
            <a:r>
              <a:rPr lang="en-US" sz="2000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: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Rubik"/>
                <a:ea typeface="Rubik"/>
                <a:cs typeface="Rubik"/>
                <a:sym typeface="Rubik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disini</a:t>
            </a:r>
            <a:endParaRPr sz="2000" b="1" i="0" u="none" strike="noStrike" cap="none" dirty="0">
              <a:solidFill>
                <a:schemeClr val="accent4">
                  <a:lumMod val="75000"/>
                </a:schemeClr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8">
            <a:extLst>
              <a:ext uri="{FF2B5EF4-FFF2-40B4-BE49-F238E27FC236}">
                <a16:creationId xmlns:a16="http://schemas.microsoft.com/office/drawing/2014/main" id="{45DAEF80-F525-B95B-E5F0-7E14D8F8CD87}"/>
              </a:ext>
            </a:extLst>
          </p:cNvPr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Google Shape;103;p4">
            <a:extLst>
              <a:ext uri="{FF2B5EF4-FFF2-40B4-BE49-F238E27FC236}">
                <a16:creationId xmlns:a16="http://schemas.microsoft.com/office/drawing/2014/main" id="{B977675E-CDC6-B237-1382-9926BF49693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1974" y="4094079"/>
            <a:ext cx="2058396" cy="5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81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173795" y="557739"/>
            <a:ext cx="367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Table Of Contents</a:t>
            </a:r>
            <a:endParaRPr sz="302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1329882" y="3070862"/>
            <a:ext cx="1383290" cy="512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About Me</a:t>
            </a:r>
            <a:endParaRPr lang="en-ID" sz="2000" b="1" dirty="0">
              <a:solidFill>
                <a:schemeClr val="bg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52540984-3BB2-A669-A968-F7DF135CDBCC}"/>
              </a:ext>
            </a:extLst>
          </p:cNvPr>
          <p:cNvSpPr/>
          <p:nvPr/>
        </p:nvSpPr>
        <p:spPr>
          <a:xfrm>
            <a:off x="1616527" y="2077451"/>
            <a:ext cx="810000" cy="810000"/>
          </a:xfrm>
          <a:prstGeom prst="diamon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ubik" panose="020B0604020202020204" charset="-79"/>
                <a:cs typeface="Rubik" panose="020B0604020202020204" charset="-79"/>
              </a:rPr>
              <a:t>1</a:t>
            </a:r>
            <a:endParaRPr lang="en-ID" sz="2400" b="1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86B9C947-E800-6501-AFB8-B8AE73137F07}"/>
              </a:ext>
            </a:extLst>
          </p:cNvPr>
          <p:cNvSpPr/>
          <p:nvPr/>
        </p:nvSpPr>
        <p:spPr>
          <a:xfrm>
            <a:off x="3851195" y="2074131"/>
            <a:ext cx="810000" cy="810000"/>
          </a:xfrm>
          <a:prstGeom prst="diamon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ubik" panose="020B0604020202020204" charset="-79"/>
                <a:cs typeface="Rubik" panose="020B0604020202020204" charset="-79"/>
              </a:rPr>
              <a:t>2</a:t>
            </a:r>
            <a:endParaRPr lang="en-ID" sz="2400" b="1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8030349A-808D-5A6A-B548-0D0339D9E094}"/>
              </a:ext>
            </a:extLst>
          </p:cNvPr>
          <p:cNvSpPr/>
          <p:nvPr/>
        </p:nvSpPr>
        <p:spPr>
          <a:xfrm>
            <a:off x="6085863" y="2074131"/>
            <a:ext cx="810000" cy="810000"/>
          </a:xfrm>
          <a:prstGeom prst="diamon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Rubik" panose="020B0604020202020204" charset="-79"/>
                <a:cs typeface="Rubik" panose="020B0604020202020204" charset="-79"/>
              </a:rPr>
              <a:t>3</a:t>
            </a:r>
            <a:endParaRPr lang="en-ID" sz="2400" b="1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0CA2E-574E-7827-043B-0849B9AE5470}"/>
              </a:ext>
            </a:extLst>
          </p:cNvPr>
          <p:cNvSpPr txBox="1"/>
          <p:nvPr/>
        </p:nvSpPr>
        <p:spPr>
          <a:xfrm>
            <a:off x="3307964" y="3126860"/>
            <a:ext cx="1896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Introduction</a:t>
            </a:r>
            <a:endParaRPr lang="en-ID" sz="2000" b="1" dirty="0">
              <a:solidFill>
                <a:schemeClr val="bg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5F5C3-7B19-EDD3-2EDB-9977583A9237}"/>
              </a:ext>
            </a:extLst>
          </p:cNvPr>
          <p:cNvSpPr txBox="1"/>
          <p:nvPr/>
        </p:nvSpPr>
        <p:spPr>
          <a:xfrm>
            <a:off x="5632439" y="3126860"/>
            <a:ext cx="1896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Rubik" panose="020B0604020202020204" charset="-79"/>
                <a:cs typeface="Rubik" panose="020B0604020202020204" charset="-79"/>
              </a:rPr>
              <a:t>My Project</a:t>
            </a:r>
            <a:endParaRPr lang="en-ID" sz="2000" b="1" dirty="0">
              <a:solidFill>
                <a:schemeClr val="bg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1033575" y="470775"/>
            <a:ext cx="2431800" cy="3298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 sz="1400" b="0" i="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Ardy Ansyah</a:t>
            </a:r>
            <a:endParaRPr sz="2000" b="0" i="0" u="none" strike="noStrike" cap="none" dirty="0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867250" y="1604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Data Analytics</a:t>
            </a:r>
            <a:endParaRPr sz="2000" b="0" i="0" u="none" strike="noStrike" cap="none" dirty="0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4681299" y="2096775"/>
            <a:ext cx="4036203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200" u="none" strike="noStrike" cap="none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Memiliki</a:t>
            </a:r>
            <a:r>
              <a:rPr lang="en-US" sz="12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i="1" dirty="0">
                <a:latin typeface="Rubik Medium"/>
                <a:ea typeface="Rubik Medium"/>
                <a:cs typeface="Rubik Medium"/>
                <a:sym typeface="Rubik Medium"/>
              </a:rPr>
              <a:t>passion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di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bidang</a:t>
            </a:r>
            <a:r>
              <a:rPr lang="en-US" sz="12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data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seperti</a:t>
            </a:r>
            <a:r>
              <a:rPr lang="en-US" sz="12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i="1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Data Analytics</a:t>
            </a:r>
            <a:r>
              <a:rPr lang="en-US" sz="12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, </a:t>
            </a:r>
            <a:r>
              <a:rPr lang="en-US" sz="1200" i="1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Data Science </a:t>
            </a:r>
            <a:r>
              <a:rPr lang="en-US" sz="12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dan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pekerjaan</a:t>
            </a:r>
            <a:r>
              <a:rPr lang="en-US" sz="12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di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bidang</a:t>
            </a:r>
            <a:r>
              <a:rPr lang="en-US" sz="12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data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lainnya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, Saya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merupakan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lulusan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S1 Teknik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Informatika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dari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Universitas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Indraprasta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PGRI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dengan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IPK 3.56 dan juga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memiliki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pengalaman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kerja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2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tahun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di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Pemerintahan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yang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berkutat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pada data.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200" dirty="0">
              <a:latin typeface="Rubik Medium"/>
              <a:ea typeface="Rubik Medium"/>
              <a:cs typeface="Rubik Medium"/>
              <a:sym typeface="Rubik Medium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200" i="1" dirty="0">
                <a:latin typeface="Rubik Medium"/>
                <a:ea typeface="Rubik Medium"/>
                <a:cs typeface="Rubik Medium"/>
                <a:sym typeface="Rubik Medium"/>
              </a:rPr>
              <a:t>Skill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: </a:t>
            </a:r>
            <a:r>
              <a:rPr lang="en-US" sz="1200" i="1" dirty="0">
                <a:latin typeface="Rubik Medium"/>
                <a:ea typeface="Rubik Medium"/>
                <a:cs typeface="Rubik Medium"/>
                <a:sym typeface="Rubik Medium"/>
              </a:rPr>
              <a:t>SQL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, </a:t>
            </a:r>
            <a:r>
              <a:rPr lang="en-US" sz="1200" i="1" dirty="0">
                <a:latin typeface="Rubik Medium"/>
                <a:ea typeface="Rubik Medium"/>
                <a:cs typeface="Rubik Medium"/>
                <a:sym typeface="Rubik Medium"/>
              </a:rPr>
              <a:t>Data Analytics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, </a:t>
            </a:r>
            <a:r>
              <a:rPr lang="en-US" sz="1200" i="1" dirty="0">
                <a:latin typeface="Rubik Medium"/>
                <a:ea typeface="Rubik Medium"/>
                <a:cs typeface="Rubik Medium"/>
                <a:sym typeface="Rubik Medium"/>
              </a:rPr>
              <a:t>Python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, </a:t>
            </a:r>
            <a:r>
              <a:rPr lang="en-US" sz="1200" i="1" dirty="0">
                <a:latin typeface="Rubik Medium"/>
                <a:ea typeface="Rubik Medium"/>
                <a:cs typeface="Rubik Medium"/>
                <a:sym typeface="Rubik Medium"/>
              </a:rPr>
              <a:t>Excel</a:t>
            </a:r>
            <a:endParaRPr sz="1200" i="1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004800" y="3928325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Cileungsi – Kab.Bogor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50" y="477420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00" y="3912875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096" y="4411877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1004800" y="4751244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-ID" sz="1200" dirty="0">
                <a:effectLst/>
                <a:latin typeface="Rubik Medium" panose="020B0604020202020204" charset="-79"/>
                <a:ea typeface="Calibri" panose="020F0502020204030204" pitchFamily="34" charset="0"/>
                <a:cs typeface="Rubik Medium" panose="020B0604020202020204" charset="-79"/>
              </a:rPr>
              <a:t>linkedin.com/in/ardyansyah99</a:t>
            </a:r>
            <a:endParaRPr sz="1200" u="none" strike="noStrike" cap="none" dirty="0">
              <a:solidFill>
                <a:srgbClr val="000000"/>
              </a:solidFill>
              <a:latin typeface="Rubik Medium" panose="020B0604020202020204" charset="-79"/>
              <a:ea typeface="Rubik Medium"/>
              <a:cs typeface="Rubik Medium" panose="020B0604020202020204" charset="-79"/>
              <a:sym typeface="Rubik Medium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004800" y="4358988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dirty="0">
                <a:latin typeface="Rubik Medium"/>
                <a:ea typeface="Rubik Medium"/>
                <a:cs typeface="Rubik Medium"/>
                <a:sym typeface="Rubik Medium"/>
              </a:rPr>
              <a:t>ardyansyah3199@gmail.com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E62A7-B07D-4B58-2F6C-DCC137E121E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7391" r="43969" b="6101"/>
          <a:stretch/>
        </p:blipFill>
        <p:spPr>
          <a:xfrm>
            <a:off x="1033575" y="470775"/>
            <a:ext cx="2431799" cy="32987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65ee868302_0_130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65ee868302_0_130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65ee868302_0_130"/>
          <p:cNvSpPr txBox="1"/>
          <p:nvPr/>
        </p:nvSpPr>
        <p:spPr>
          <a:xfrm>
            <a:off x="245400" y="1243064"/>
            <a:ext cx="86532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Mini Course Intro to Data Analytics 	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link certificate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May 2025</a:t>
            </a:r>
            <a:b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Bootcamp Data Analyst with Excel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	Present</a:t>
            </a:r>
            <a:b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Bootcamp Data Analyst with SQL &amp; Python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Present</a:t>
            </a:r>
            <a:b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Bootcamp Data Science &amp; Data Analyst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	Present</a:t>
            </a:r>
            <a:b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endParaRPr b="0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g265ee868302_0_130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Courses and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Certification</a:t>
            </a:r>
            <a:endParaRPr sz="3000" b="1" i="0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340500" y="1406350"/>
            <a:ext cx="8377002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PT Kimia Farma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Tbk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adalah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perusahaan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farmasi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terkemuka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di Indonesia yang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bergerak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di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bidang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produksi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distribusi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dan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penjualan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obat-obatan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serta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produk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kesehatan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lainnya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. Perusahaan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didirikan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pada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tahun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1817 dan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sejarah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panjang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dalam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industri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farmasi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Indonesia. Kimia Farma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merupakan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bagian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dari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grup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perusahaan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BUMN (Badan Usaha Milik Negara) yang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berfokus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pada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peningkatan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kualitas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kesehatan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masyarakat</a:t>
            </a:r>
            <a:r>
              <a:rPr lang="en-ID" sz="160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Indonesia.</a:t>
            </a:r>
            <a:endParaRPr lang="fi-FI" sz="1200" i="0" u="none" strike="noStrike" cap="none" dirty="0">
              <a:solidFill>
                <a:schemeClr val="tx1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500" y="182038"/>
            <a:ext cx="2058396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1;p4">
            <a:extLst>
              <a:ext uri="{FF2B5EF4-FFF2-40B4-BE49-F238E27FC236}">
                <a16:creationId xmlns:a16="http://schemas.microsoft.com/office/drawing/2014/main" id="{7F3F3617-53EA-F8CB-771D-7C32463D3D4A}"/>
              </a:ext>
            </a:extLst>
          </p:cNvPr>
          <p:cNvSpPr txBox="1"/>
          <p:nvPr/>
        </p:nvSpPr>
        <p:spPr>
          <a:xfrm>
            <a:off x="340500" y="3399223"/>
            <a:ext cx="8377002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b="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Saat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ini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Kimia Farma dan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grup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usahanya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jaringan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sebanyak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10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Pabrik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1.234 outlet Farmasi (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Apotek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Kimia Farma), 419 outlet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Klinik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Kesehatan, 72 outlet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Laboratorium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Klinik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, 8 Optik, 3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Klinik</a:t>
            </a:r>
            <a:r>
              <a:rPr lang="en-ID" sz="1600" b="0" i="0" dirty="0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b="0" i="0" dirty="0" err="1">
                <a:solidFill>
                  <a:schemeClr val="tx1"/>
                </a:solidFill>
                <a:effectLst/>
                <a:latin typeface="Rubik" panose="020B0604020202020204" charset="-79"/>
                <a:cs typeface="Rubik" panose="020B0604020202020204" charset="-79"/>
              </a:rPr>
              <a:t>Kecantikan</a:t>
            </a:r>
            <a:r>
              <a:rPr lang="en-ID" sz="16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dan </a:t>
            </a:r>
            <a:r>
              <a:rPr lang="en-ID" sz="160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memiliki</a:t>
            </a:r>
            <a:r>
              <a:rPr lang="en-ID" sz="16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jumlah</a:t>
            </a:r>
            <a:r>
              <a:rPr lang="en-ID" sz="16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karyawan</a:t>
            </a:r>
            <a:r>
              <a:rPr lang="en-ID" sz="16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60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sebanyak</a:t>
            </a:r>
            <a:r>
              <a:rPr lang="en-ID" sz="16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5000 </a:t>
            </a:r>
            <a:r>
              <a:rPr lang="en-ID" sz="160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hingga</a:t>
            </a:r>
            <a:r>
              <a:rPr lang="en-ID" sz="160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10000</a:t>
            </a:r>
            <a:endParaRPr lang="fi-FI" sz="1200" b="0" i="0" u="none" strike="noStrike" cap="none" dirty="0">
              <a:solidFill>
                <a:schemeClr val="tx1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254502" y="1178963"/>
            <a:ext cx="84630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Pada Project Based Internship (PBI) ini diberikan sebuah Challenge berbasis sebuah project yang mengharuskan saya untuk melakukan evaluasi kinerja bisnis Kimia Farma dari tahun 2020 hingga 2023.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Langkah yang harus dilakukan adalah dengan melakukan importing dataset yang sudah ada ke BigQuerry dan membuat tabel analisa dari hasil aggregasi ke-empat dataset tersebut yang mana hasil akhirnya akan dibuat menjadi Dashboard Performance Analytics Kimia Farma Business Year 2020 - 2023 dari tabel analisa tersebut, dengan ketentuan sebagai berikut :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Judul</a:t>
            </a:r>
            <a:r>
              <a:rPr lang="en-US" sz="1200" b="1" dirty="0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Dashboard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Summary Dashboard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Filter Control 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i="0" u="none" strike="noStrike" cap="none" dirty="0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Snapshot Data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Perbandingan</a:t>
            </a:r>
            <a:r>
              <a:rPr lang="en-US" sz="1200" b="1" dirty="0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Pendapatan</a:t>
            </a:r>
            <a:r>
              <a:rPr lang="en-US" sz="1200" b="1" dirty="0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Kimia Farma </a:t>
            </a:r>
            <a:r>
              <a:rPr lang="en-US" sz="1200" b="1" dirty="0" err="1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dari</a:t>
            </a:r>
            <a:r>
              <a:rPr lang="en-US" sz="1200" b="1" dirty="0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tahun</a:t>
            </a:r>
            <a:r>
              <a:rPr lang="en-US" sz="1200" b="1" dirty="0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ke</a:t>
            </a:r>
            <a:r>
              <a:rPr lang="en-US" sz="1200" b="1" dirty="0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tahun</a:t>
            </a:r>
            <a:r>
              <a:rPr lang="en-US" sz="1200" b="1" dirty="0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u="none" strike="noStrike" baseline="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Top 10 Total </a:t>
            </a:r>
            <a:r>
              <a:rPr lang="en-US" sz="1200" b="1" i="0" u="none" strike="noStrike" baseline="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US" sz="1200" b="1" i="0" u="none" strike="noStrike" baseline="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b="1" i="0" u="none" strike="noStrike" baseline="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US" sz="1200" b="1" i="0" u="none" strike="noStrike" baseline="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b="1" i="0" u="none" strike="noStrike" baseline="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provinsi</a:t>
            </a:r>
            <a:endParaRPr lang="en-US" sz="1200" b="1" i="0" u="none" strike="noStrike" baseline="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u="none" strike="noStrike" baseline="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Top 10 </a:t>
            </a:r>
            <a:r>
              <a:rPr lang="en-US" sz="1200" b="1" i="0" u="none" strike="noStrike" baseline="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Nett</a:t>
            </a:r>
            <a:r>
              <a:rPr lang="en-US" sz="1200" b="1" i="0" u="none" strike="noStrike" baseline="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sales </a:t>
            </a:r>
            <a:r>
              <a:rPr lang="en-US" sz="1200" b="1" i="0" u="none" strike="noStrike" baseline="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cabang</a:t>
            </a:r>
            <a:r>
              <a:rPr lang="en-US" sz="1200" b="1" i="0" u="none" strike="noStrike" baseline="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200" b="1" i="0" u="none" strike="noStrike" baseline="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provinsi</a:t>
            </a:r>
            <a:endParaRPr lang="en-US" sz="1200" b="1" i="0" u="none" strike="noStrike" baseline="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200" b="1" i="0" u="none" strike="noStrike" baseline="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Top 5 Cabang </a:t>
            </a:r>
            <a:r>
              <a:rPr lang="en-ID" sz="1200" b="1" i="0" u="none" strike="noStrike" baseline="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Dengan</a:t>
            </a:r>
            <a:r>
              <a:rPr lang="en-ID" sz="1200" b="1" i="0" u="none" strike="noStrike" baseline="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Rating </a:t>
            </a:r>
            <a:r>
              <a:rPr lang="en-ID" sz="1200" b="1" i="0" u="none" strike="noStrike" baseline="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Tertinggi</a:t>
            </a:r>
            <a:r>
              <a:rPr lang="en-ID" sz="1200" b="1" i="0" u="none" strike="noStrike" baseline="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, </a:t>
            </a:r>
            <a:r>
              <a:rPr lang="en-ID" sz="1200" b="1" i="0" u="none" strike="noStrike" baseline="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namun</a:t>
            </a:r>
            <a:r>
              <a:rPr lang="en-ID" sz="1200" b="1" i="0" u="none" strike="noStrike" baseline="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Rating </a:t>
            </a:r>
            <a:r>
              <a:rPr lang="en-ID" sz="1200" b="1" i="0" u="none" strike="noStrike" baseline="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Transaksi</a:t>
            </a:r>
            <a:r>
              <a:rPr lang="en-ID" sz="1200" b="1" i="0" u="none" strike="noStrike" baseline="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ID" sz="1200" b="1" i="0" u="none" strike="noStrike" baseline="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Terendah</a:t>
            </a:r>
            <a:endParaRPr lang="en-ID" sz="1200" b="1" i="0" u="none" strike="noStrike" baseline="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i="0" u="none" strike="noStrike" baseline="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Indonesia's Geo Map </a:t>
            </a:r>
            <a:r>
              <a:rPr lang="en-US" sz="1200" b="1" i="0" u="none" strike="noStrike" baseline="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Untuk</a:t>
            </a:r>
            <a:r>
              <a:rPr lang="en-US" sz="1200" b="1" i="0" u="none" strike="noStrike" baseline="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 Total Profit Masing-masing </a:t>
            </a:r>
            <a:r>
              <a:rPr lang="en-ID" sz="1200" b="1" i="0" u="none" strike="noStrike" baseline="0" dirty="0" err="1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Provinsi</a:t>
            </a:r>
            <a:endParaRPr lang="en-ID" sz="1200" b="1" i="0" u="none" strike="noStrike" baseline="0" dirty="0">
              <a:solidFill>
                <a:schemeClr val="tx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" name="Google Shape;113;g265ee868302_0_99"/>
          <p:cNvSpPr txBox="1"/>
          <p:nvPr/>
        </p:nvSpPr>
        <p:spPr>
          <a:xfrm>
            <a:off x="6309403" y="4636855"/>
            <a:ext cx="3089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Rubik"/>
                <a:ea typeface="Rubik"/>
                <a:cs typeface="Rubik"/>
                <a:sym typeface="Rubik"/>
              </a:rPr>
              <a:t>Project explanation video </a:t>
            </a:r>
            <a:r>
              <a:rPr lang="en" sz="1200" b="1" dirty="0">
                <a:latin typeface="Rubik"/>
                <a:ea typeface="Rubik"/>
                <a:cs typeface="Rubik"/>
                <a:sym typeface="Rubik"/>
                <a:hlinkClick r:id="rId5"/>
              </a:rPr>
              <a:t>here!</a:t>
            </a:r>
            <a:endParaRPr sz="1200" b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1" name="Google Shape;121;g23ec2985a68_1_33"/>
          <p:cNvSpPr txBox="1"/>
          <p:nvPr/>
        </p:nvSpPr>
        <p:spPr>
          <a:xfrm>
            <a:off x="340500" y="1335962"/>
            <a:ext cx="8377002" cy="184662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Pastikan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mempunya</a:t>
            </a:r>
            <a:r>
              <a:rPr lang="en-US" sz="1200" b="1" dirty="0" err="1">
                <a:latin typeface="Rubik"/>
                <a:ea typeface="Rubik"/>
                <a:cs typeface="Rubik"/>
                <a:sym typeface="Rubik"/>
              </a:rPr>
              <a:t>i</a:t>
            </a:r>
            <a:r>
              <a:rPr lang="en-US" sz="12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b="1" dirty="0" err="1">
                <a:latin typeface="Rubik"/>
                <a:ea typeface="Rubik"/>
                <a:cs typeface="Rubik"/>
                <a:sym typeface="Rubik"/>
              </a:rPr>
              <a:t>akun</a:t>
            </a:r>
            <a:r>
              <a:rPr lang="en-US" sz="12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b="1" dirty="0" err="1">
                <a:latin typeface="Rubik"/>
                <a:ea typeface="Rubik"/>
                <a:cs typeface="Rubik"/>
                <a:sym typeface="Rubik"/>
              </a:rPr>
              <a:t>gmail</a:t>
            </a:r>
            <a:r>
              <a:rPr lang="en-US" sz="1200" b="1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200" b="1" dirty="0" err="1">
                <a:latin typeface="Rubik"/>
                <a:ea typeface="Rubik"/>
                <a:cs typeface="Rubik"/>
                <a:sym typeface="Rubik"/>
              </a:rPr>
              <a:t>lalu</a:t>
            </a:r>
            <a:r>
              <a:rPr lang="en-US" sz="12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b="1" dirty="0" err="1">
                <a:latin typeface="Rubik"/>
                <a:ea typeface="Rubik"/>
                <a:cs typeface="Rubik"/>
                <a:sym typeface="Rubik"/>
              </a:rPr>
              <a:t>bisa</a:t>
            </a:r>
            <a:r>
              <a:rPr lang="en-US" sz="12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b="1" dirty="0" err="1">
                <a:latin typeface="Rubik"/>
                <a:ea typeface="Rubik"/>
                <a:cs typeface="Rubik"/>
                <a:sym typeface="Rubik"/>
              </a:rPr>
              <a:t>akses</a:t>
            </a:r>
            <a:r>
              <a:rPr lang="en-US" sz="12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b="1" dirty="0" err="1"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sz="1200" b="1" dirty="0">
                <a:latin typeface="Rubik"/>
                <a:ea typeface="Rubik"/>
                <a:cs typeface="Rubik"/>
                <a:sym typeface="Rubik"/>
              </a:rPr>
              <a:t> link </a:t>
            </a:r>
            <a:r>
              <a:rPr lang="en-US" sz="1200" b="1" dirty="0" err="1">
                <a:latin typeface="Rubik"/>
                <a:ea typeface="Rubik"/>
                <a:cs typeface="Rubik"/>
                <a:sym typeface="Rubik"/>
              </a:rPr>
              <a:t>berikut</a:t>
            </a:r>
            <a:r>
              <a:rPr lang="en-US" sz="1200" b="1" dirty="0">
                <a:latin typeface="Rubik"/>
                <a:ea typeface="Rubik"/>
                <a:cs typeface="Rubik"/>
                <a:sym typeface="Rubik"/>
              </a:rPr>
              <a:t> : </a:t>
            </a:r>
            <a:r>
              <a:rPr lang="en-US" sz="1200" b="1" dirty="0">
                <a:latin typeface="Rubik"/>
                <a:ea typeface="Rubik"/>
                <a:cs typeface="Rubik"/>
                <a:sym typeface="Rubik"/>
                <a:hlinkClick r:id="rId5"/>
              </a:rPr>
              <a:t>https://console.cloud.google.com/bigquery</a:t>
            </a:r>
            <a:endParaRPr lang="en-US" sz="1200" b="1"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ID" sz="1200" b="1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- Buat Project </a:t>
            </a:r>
            <a:r>
              <a:rPr lang="en-ID" sz="1200" b="1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ID" sz="1200" b="1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nama </a:t>
            </a:r>
            <a:r>
              <a:rPr lang="en-ID" sz="1200" b="1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Rakamin</a:t>
            </a:r>
            <a:r>
              <a:rPr lang="en-ID" sz="1200" b="1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KF Analytics dan dataset </a:t>
            </a:r>
            <a:r>
              <a:rPr lang="en-ID" sz="1200" b="1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kimia_farma</a:t>
            </a:r>
            <a:r>
              <a:rPr lang="en-ID" sz="1200" b="1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b="1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panduan</a:t>
            </a:r>
            <a:r>
              <a:rPr lang="en-ID" sz="1200" b="1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b="1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bisa</a:t>
            </a:r>
            <a:r>
              <a:rPr lang="en-ID" sz="1200" b="1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b="1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cek</a:t>
            </a:r>
            <a:r>
              <a:rPr lang="en-ID" sz="1200" b="1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b="1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disini</a:t>
            </a:r>
            <a:endParaRPr lang="en-ID" sz="1200" b="1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ID" sz="1200" b="1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- Lalu </a:t>
            </a:r>
            <a:r>
              <a:rPr lang="en-ID" sz="1200" b="1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lakukan</a:t>
            </a:r>
            <a:r>
              <a:rPr lang="en-ID" sz="1200" b="1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import </a:t>
            </a:r>
            <a:r>
              <a:rPr lang="en-ID" sz="1200" b="1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ID" sz="1200" b="1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4 dataset (</a:t>
            </a:r>
            <a:r>
              <a:rPr lang="en-ID" sz="1200" b="1" i="0" u="none" strike="noStrike" baseline="0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kf_final_transaction.csv, kf_inventory.csv, kf_kantor_cabang.csv, kf_product.csv) </a:t>
            </a:r>
            <a:endParaRPr lang="en-ID" sz="1200" b="1" dirty="0">
              <a:solidFill>
                <a:schemeClr val="tx1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lang="en-ID" sz="1200" b="1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96BB88-932D-B0DB-FA18-7DB656709A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500" y="2933419"/>
            <a:ext cx="3878036" cy="1758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Google Shape;121;g23ec2985a68_1_33">
            <a:extLst>
              <a:ext uri="{FF2B5EF4-FFF2-40B4-BE49-F238E27FC236}">
                <a16:creationId xmlns:a16="http://schemas.microsoft.com/office/drawing/2014/main" id="{8F185802-85A2-16E3-C04B-D7C820D5D514}"/>
              </a:ext>
            </a:extLst>
          </p:cNvPr>
          <p:cNvSpPr txBox="1"/>
          <p:nvPr/>
        </p:nvSpPr>
        <p:spPr>
          <a:xfrm>
            <a:off x="999086" y="4677068"/>
            <a:ext cx="2078850" cy="46163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1200" b="1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Tampilan</a:t>
            </a:r>
            <a:r>
              <a:rPr lang="en-US" sz="1200" b="1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import dataset</a:t>
            </a:r>
            <a:endParaRPr lang="en-ID" sz="1200" b="1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7ABFC-B511-1291-8F10-77352D2ABF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1603" y="3136744"/>
            <a:ext cx="2552831" cy="15240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Google Shape;121;g23ec2985a68_1_33">
            <a:extLst>
              <a:ext uri="{FF2B5EF4-FFF2-40B4-BE49-F238E27FC236}">
                <a16:creationId xmlns:a16="http://schemas.microsoft.com/office/drawing/2014/main" id="{88367FF3-8716-70F6-7E34-47A77A203434}"/>
              </a:ext>
            </a:extLst>
          </p:cNvPr>
          <p:cNvSpPr txBox="1"/>
          <p:nvPr/>
        </p:nvSpPr>
        <p:spPr>
          <a:xfrm>
            <a:off x="4776432" y="4671344"/>
            <a:ext cx="3809672" cy="46163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1200" b="1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Tampilan</a:t>
            </a:r>
            <a:r>
              <a:rPr lang="en-US" sz="1200" b="1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dataset yang </a:t>
            </a:r>
            <a:r>
              <a:rPr lang="en-US" sz="1200" b="1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200" b="1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b="1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berhasil</a:t>
            </a:r>
            <a:r>
              <a:rPr lang="en-US" sz="1200" b="1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di import</a:t>
            </a:r>
            <a:endParaRPr lang="en-ID" sz="1200" b="1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3ec2985a68_1_4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3ec2985a68_1_4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ec2985a68_1_4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2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Tabel Analisa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g23ec2985a68_1_42"/>
          <p:cNvSpPr txBox="1"/>
          <p:nvPr/>
        </p:nvSpPr>
        <p:spPr>
          <a:xfrm>
            <a:off x="340499" y="1912466"/>
            <a:ext cx="2108786" cy="29546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200" b="0" i="0" u="none" strike="noStrike" baseline="0" dirty="0" err="1">
                <a:latin typeface="Rubik" panose="020B0604020202020204" charset="-79"/>
                <a:cs typeface="Rubik" panose="020B0604020202020204" charset="-79"/>
              </a:rPr>
              <a:t>transaction_id</a:t>
            </a:r>
            <a:endParaRPr lang="en-ID" sz="1200" dirty="0"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200" dirty="0">
                <a:latin typeface="Rubik" panose="020B0604020202020204" charset="-79"/>
                <a:cs typeface="Rubik" panose="020B0604020202020204" charset="-79"/>
              </a:rPr>
              <a:t>d</a:t>
            </a:r>
            <a:r>
              <a:rPr lang="en-ID" sz="1200" b="0" i="0" u="none" strike="noStrike" baseline="0" dirty="0">
                <a:latin typeface="Rubik" panose="020B0604020202020204" charset="-79"/>
                <a:cs typeface="Rubik" panose="020B0604020202020204" charset="-79"/>
              </a:rPr>
              <a:t>ate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200" b="0" i="0" u="none" strike="noStrike" baseline="0" dirty="0" err="1">
                <a:latin typeface="Rubik" panose="020B0604020202020204" charset="-79"/>
                <a:cs typeface="Rubik" panose="020B0604020202020204" charset="-79"/>
              </a:rPr>
              <a:t>branch_id</a:t>
            </a:r>
            <a:endParaRPr lang="en-ID" sz="1200" b="0" i="0" u="none" strike="noStrike" baseline="0" dirty="0"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200" b="0" i="0" u="none" strike="noStrike" baseline="0" dirty="0" err="1">
                <a:latin typeface="Rubik" panose="020B0604020202020204" charset="-79"/>
                <a:cs typeface="Rubik" panose="020B0604020202020204" charset="-79"/>
              </a:rPr>
              <a:t>branch_name</a:t>
            </a:r>
            <a:endParaRPr lang="en-ID" sz="1200" dirty="0">
              <a:latin typeface="Rubik" panose="020B0604020202020204" charset="-79"/>
              <a:cs typeface="Rubik" panose="020B0604020202020204" charset="-79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it-IT" sz="1200" b="0" i="0" u="none" strike="noStrike" baseline="0" dirty="0">
                <a:latin typeface="Rubik" panose="020B0604020202020204" charset="-79"/>
                <a:cs typeface="Rubik" panose="020B0604020202020204" charset="-79"/>
              </a:rPr>
              <a:t>Provinsi</a:t>
            </a:r>
            <a:endParaRPr lang="it-IT" sz="1200" b="0" i="0" u="none" strike="noStrike" baseline="0" dirty="0">
              <a:latin typeface="Rubik" panose="020B0604020202020204" charset="-79"/>
              <a:cs typeface="Rubik" panose="020B0604020202020204" charset="-79"/>
              <a:sym typeface="Rubik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200" b="0" i="0" u="none" strike="noStrike" baseline="0" dirty="0" err="1">
                <a:latin typeface="Rubik" panose="020B0604020202020204" charset="-79"/>
                <a:cs typeface="Rubik" panose="020B0604020202020204" charset="-79"/>
              </a:rPr>
              <a:t>rating_cabang</a:t>
            </a:r>
            <a:endParaRPr lang="it-IT" sz="1200" dirty="0">
              <a:latin typeface="Rubik" panose="020B0604020202020204" charset="-79"/>
              <a:cs typeface="Rubik" panose="020B0604020202020204" charset="-79"/>
              <a:sym typeface="Rubik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200" b="0" i="0" u="none" strike="noStrike" baseline="0" dirty="0" err="1">
                <a:latin typeface="Rubik" panose="020B0604020202020204" charset="-79"/>
                <a:cs typeface="Rubik" panose="020B0604020202020204" charset="-79"/>
              </a:rPr>
              <a:t>customer_name</a:t>
            </a:r>
            <a:endParaRPr lang="it-IT" sz="1200" b="0" i="0" u="none" strike="noStrike" baseline="0" dirty="0">
              <a:latin typeface="Rubik" panose="020B0604020202020204" charset="-79"/>
              <a:cs typeface="Rubik" panose="020B0604020202020204" charset="-79"/>
              <a:sym typeface="Rubik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200" b="0" i="0" u="none" strike="noStrike" baseline="0" dirty="0" err="1">
                <a:latin typeface="Rubik" panose="020B0604020202020204" charset="-79"/>
                <a:cs typeface="Rubik" panose="020B0604020202020204" charset="-79"/>
              </a:rPr>
              <a:t>product_id</a:t>
            </a:r>
            <a:endParaRPr lang="it-IT" sz="1200" dirty="0">
              <a:latin typeface="Rubik" panose="020B0604020202020204" charset="-79"/>
              <a:cs typeface="Rubik" panose="020B0604020202020204" charset="-79"/>
              <a:sym typeface="Rubik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200" b="0" i="0" u="none" strike="noStrike" baseline="0" dirty="0" err="1">
                <a:latin typeface="Rubik" panose="020B0604020202020204" charset="-79"/>
                <a:cs typeface="Rubik" panose="020B0604020202020204" charset="-79"/>
              </a:rPr>
              <a:t>product_name</a:t>
            </a:r>
            <a:endParaRPr lang="it-IT" sz="1200" b="0" i="0" u="none" strike="noStrike" baseline="0" dirty="0">
              <a:latin typeface="Rubik" panose="020B0604020202020204" charset="-79"/>
              <a:cs typeface="Rubik" panose="020B0604020202020204" charset="-79"/>
              <a:sym typeface="Rubik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200" b="0" i="0" u="none" strike="noStrike" baseline="0" dirty="0" err="1">
                <a:latin typeface="Rubik" panose="020B0604020202020204" charset="-79"/>
                <a:cs typeface="Rubik" panose="020B0604020202020204" charset="-79"/>
              </a:rPr>
              <a:t>actual_price</a:t>
            </a:r>
            <a:endParaRPr lang="it-IT" sz="1200" dirty="0">
              <a:latin typeface="Rubik" panose="020B0604020202020204" charset="-79"/>
              <a:cs typeface="Rubik" panose="020B0604020202020204" charset="-79"/>
              <a:sym typeface="Rubik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200" b="0" i="0" u="none" strike="noStrike" baseline="0" dirty="0" err="1">
                <a:latin typeface="Rubik" panose="020B0604020202020204" charset="-79"/>
                <a:cs typeface="Rubik" panose="020B0604020202020204" charset="-79"/>
              </a:rPr>
              <a:t>discount_percentage</a:t>
            </a:r>
            <a:endParaRPr lang="it-IT" sz="1200" b="0" i="0" u="none" strike="noStrike" baseline="0" dirty="0">
              <a:latin typeface="Rubik" panose="020B0604020202020204" charset="-79"/>
              <a:cs typeface="Rubik" panose="020B0604020202020204" charset="-79"/>
              <a:sym typeface="Rubik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200" b="0" i="0" u="none" strike="noStrike" baseline="0" dirty="0" err="1">
                <a:latin typeface="Rubik" panose="020B0604020202020204" charset="-79"/>
                <a:cs typeface="Rubik" panose="020B0604020202020204" charset="-79"/>
              </a:rPr>
              <a:t>persentase_gross_laba</a:t>
            </a:r>
            <a:endParaRPr lang="it-IT" sz="1200" dirty="0">
              <a:latin typeface="Rubik" panose="020B0604020202020204" charset="-79"/>
              <a:cs typeface="Rubik" panose="020B0604020202020204" charset="-79"/>
              <a:sym typeface="Rubik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200" b="0" i="0" u="none" strike="noStrike" baseline="0" dirty="0" err="1">
                <a:latin typeface="Rubik" panose="020B0604020202020204" charset="-79"/>
                <a:cs typeface="Rubik" panose="020B0604020202020204" charset="-79"/>
              </a:rPr>
              <a:t>nett_sales</a:t>
            </a:r>
            <a:endParaRPr lang="it-IT" sz="1200" b="0" i="0" u="none" strike="noStrike" baseline="0" dirty="0">
              <a:latin typeface="Rubik" panose="020B0604020202020204" charset="-79"/>
              <a:cs typeface="Rubik" panose="020B0604020202020204" charset="-79"/>
              <a:sym typeface="Rubik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200" b="0" i="0" u="none" strike="noStrike" baseline="0" dirty="0" err="1">
                <a:latin typeface="Rubik" panose="020B0604020202020204" charset="-79"/>
                <a:cs typeface="Rubik" panose="020B0604020202020204" charset="-79"/>
              </a:rPr>
              <a:t>nett_profit</a:t>
            </a:r>
            <a:endParaRPr lang="it-IT" sz="1200" dirty="0">
              <a:latin typeface="Rubik" panose="020B0604020202020204" charset="-79"/>
              <a:cs typeface="Rubik" panose="020B0604020202020204" charset="-79"/>
              <a:sym typeface="Rubik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D" sz="1200" b="0" i="0" u="none" strike="noStrike" baseline="0" dirty="0" err="1">
                <a:latin typeface="Rubik" panose="020B0604020202020204" charset="-79"/>
                <a:cs typeface="Rubik" panose="020B0604020202020204" charset="-79"/>
              </a:rPr>
              <a:t>rating_transaksi</a:t>
            </a:r>
            <a:endParaRPr lang="it-IT" sz="1200" b="0" i="0" u="none" strike="noStrike" baseline="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2" name="Google Shape;128;g23ec2985a68_1_42">
            <a:extLst>
              <a:ext uri="{FF2B5EF4-FFF2-40B4-BE49-F238E27FC236}">
                <a16:creationId xmlns:a16="http://schemas.microsoft.com/office/drawing/2014/main" id="{28B05EF8-1009-7100-CDE5-86276FC8761A}"/>
              </a:ext>
            </a:extLst>
          </p:cNvPr>
          <p:cNvSpPr txBox="1"/>
          <p:nvPr/>
        </p:nvSpPr>
        <p:spPr>
          <a:xfrm>
            <a:off x="340500" y="1082089"/>
            <a:ext cx="8463000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12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Tabel Analisa </a:t>
            </a:r>
            <a:r>
              <a:rPr lang="en-US" sz="12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merupakan</a:t>
            </a:r>
            <a:r>
              <a:rPr lang="en-US" sz="12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i="0" u="none" strike="noStrike" cap="none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hasil</a:t>
            </a:r>
            <a:r>
              <a:rPr lang="en-US" sz="1200" i="0" u="none" strike="noStrike" cap="none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i="0" u="none" strike="noStrike" cap="none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aggregasi</a:t>
            </a:r>
            <a:r>
              <a:rPr lang="en-US" sz="1200" i="0" u="none" strike="noStrike" cap="none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i="0" u="none" strike="noStrike" cap="none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</a:t>
            </a:r>
            <a:r>
              <a:rPr lang="en-US" sz="12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-empat</a:t>
            </a:r>
            <a:r>
              <a:rPr lang="en-US" sz="12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dataset yang </a:t>
            </a:r>
            <a:r>
              <a:rPr lang="en-US" sz="12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sudah</a:t>
            </a:r>
            <a:r>
              <a:rPr lang="en-US" sz="12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US" sz="12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importing </a:t>
            </a:r>
            <a:r>
              <a:rPr lang="en-US" sz="12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tadi</a:t>
            </a:r>
            <a:r>
              <a:rPr lang="en-US" sz="12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2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ketentuan</a:t>
            </a:r>
            <a:r>
              <a:rPr lang="en-US" sz="12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data mandatory </a:t>
            </a:r>
            <a:r>
              <a:rPr lang="en-US" sz="12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sz="12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berikut</a:t>
            </a:r>
            <a:r>
              <a:rPr lang="en-US" sz="12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:</a:t>
            </a:r>
            <a:endParaRPr sz="1200" i="0" u="none" strike="noStrike" cap="none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18FE8F9-5AD7-3935-D4FB-2253138A8132}"/>
              </a:ext>
            </a:extLst>
          </p:cNvPr>
          <p:cNvSpPr/>
          <p:nvPr/>
        </p:nvSpPr>
        <p:spPr>
          <a:xfrm>
            <a:off x="3004457" y="2774481"/>
            <a:ext cx="1020536" cy="55396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01C87-312B-A764-616C-4CEE4768938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279"/>
          <a:stretch/>
        </p:blipFill>
        <p:spPr>
          <a:xfrm>
            <a:off x="4363538" y="1551792"/>
            <a:ext cx="4353964" cy="1686599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AA055-40BA-1E42-1862-3A4F96B6C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538" y="3328449"/>
            <a:ext cx="4353964" cy="1679342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Google Shape;128;g23ec2985a68_1_42">
            <a:extLst>
              <a:ext uri="{FF2B5EF4-FFF2-40B4-BE49-F238E27FC236}">
                <a16:creationId xmlns:a16="http://schemas.microsoft.com/office/drawing/2014/main" id="{B55DCBDB-ABAF-764B-3096-CF633E182730}"/>
              </a:ext>
            </a:extLst>
          </p:cNvPr>
          <p:cNvSpPr txBox="1"/>
          <p:nvPr/>
        </p:nvSpPr>
        <p:spPr>
          <a:xfrm>
            <a:off x="2627881" y="3374177"/>
            <a:ext cx="1557061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1000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Hasil </a:t>
            </a:r>
            <a:r>
              <a:rPr lang="en-US" sz="1000" b="1" i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Query</a:t>
            </a:r>
            <a:r>
              <a:rPr lang="en-US" sz="1000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000" b="1" dirty="0" err="1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dilakukan</a:t>
            </a:r>
            <a:endParaRPr sz="1000" b="1" i="0" u="none" strike="noStrike" cap="none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FE5243-6E22-DF14-E75B-19A5DB249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00" y="1052338"/>
            <a:ext cx="3452272" cy="38695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594</Words>
  <Application>Microsoft Office PowerPoint</Application>
  <PresentationFormat>On-screen Show (16:9)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Rubik</vt:lpstr>
      <vt:lpstr>Arial</vt:lpstr>
      <vt:lpstr>Rubik SemiBold</vt:lpstr>
      <vt:lpstr>Rubik Light</vt:lpstr>
      <vt:lpstr>Rubik Medium</vt:lpstr>
      <vt:lpstr>Simple Light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Khanivah ipeh</cp:lastModifiedBy>
  <cp:revision>1</cp:revision>
  <dcterms:modified xsi:type="dcterms:W3CDTF">2025-05-16T02:24:16Z</dcterms:modified>
</cp:coreProperties>
</file>