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 id="2147483734" r:id="rId2"/>
    <p:sldMasterId id="2147483746" r:id="rId3"/>
    <p:sldMasterId id="2147483758" r:id="rId4"/>
  </p:sldMasterIdLst>
  <p:notesMasterIdLst>
    <p:notesMasterId r:id="rId26"/>
  </p:notesMasterIdLst>
  <p:sldIdLst>
    <p:sldId id="256" r:id="rId5"/>
    <p:sldId id="257" r:id="rId6"/>
    <p:sldId id="258" r:id="rId7"/>
    <p:sldId id="263" r:id="rId8"/>
    <p:sldId id="264" r:id="rId9"/>
    <p:sldId id="265" r:id="rId10"/>
    <p:sldId id="267" r:id="rId11"/>
    <p:sldId id="283" r:id="rId12"/>
    <p:sldId id="270" r:id="rId13"/>
    <p:sldId id="271" r:id="rId14"/>
    <p:sldId id="272" r:id="rId15"/>
    <p:sldId id="269" r:id="rId16"/>
    <p:sldId id="281" r:id="rId17"/>
    <p:sldId id="279" r:id="rId18"/>
    <p:sldId id="282" r:id="rId19"/>
    <p:sldId id="280" r:id="rId20"/>
    <p:sldId id="259" r:id="rId21"/>
    <p:sldId id="273" r:id="rId22"/>
    <p:sldId id="274" r:id="rId23"/>
    <p:sldId id="275" r:id="rId24"/>
    <p:sldId id="261"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917BA0-4C21-400E-B5DD-200F31A6F6E7}" v="30" dt="2023-04-19T06:54:58.6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94" autoAdjust="0"/>
    <p:restoredTop sz="94660"/>
  </p:normalViewPr>
  <p:slideViewPr>
    <p:cSldViewPr snapToGrid="0">
      <p:cViewPr varScale="1">
        <p:scale>
          <a:sx n="59" d="100"/>
          <a:sy n="59"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kaël Covier" userId="073253de4bca7954" providerId="LiveId" clId="{12917BA0-4C21-400E-B5DD-200F31A6F6E7}"/>
    <pc:docChg chg="undo custSel addSld delSld modSld sldOrd addSection delSection">
      <pc:chgData name="Mickaël Covier" userId="073253de4bca7954" providerId="LiveId" clId="{12917BA0-4C21-400E-B5DD-200F31A6F6E7}" dt="2023-04-20T13:27:02.651" v="4016" actId="20577"/>
      <pc:docMkLst>
        <pc:docMk/>
      </pc:docMkLst>
      <pc:sldChg chg="addSp delSp modSp mod setBg delDesignElem">
        <pc:chgData name="Mickaël Covier" userId="073253de4bca7954" providerId="LiveId" clId="{12917BA0-4C21-400E-B5DD-200F31A6F6E7}" dt="2023-04-18T21:32:11.530" v="885"/>
        <pc:sldMkLst>
          <pc:docMk/>
          <pc:sldMk cId="3782690326" sldId="257"/>
        </pc:sldMkLst>
        <pc:spChg chg="mod">
          <ac:chgData name="Mickaël Covier" userId="073253de4bca7954" providerId="LiveId" clId="{12917BA0-4C21-400E-B5DD-200F31A6F6E7}" dt="2023-04-18T21:29:01.364" v="853" actId="1076"/>
          <ac:spMkLst>
            <pc:docMk/>
            <pc:sldMk cId="3782690326" sldId="257"/>
            <ac:spMk id="2" creationId="{3506AAD8-C618-4E97-85F1-B2E4B8E3F6D9}"/>
          </ac:spMkLst>
        </pc:spChg>
        <pc:spChg chg="del">
          <ac:chgData name="Mickaël Covier" userId="073253de4bca7954" providerId="LiveId" clId="{12917BA0-4C21-400E-B5DD-200F31A6F6E7}" dt="2023-04-18T21:26:35.533" v="838" actId="26606"/>
          <ac:spMkLst>
            <pc:docMk/>
            <pc:sldMk cId="3782690326" sldId="257"/>
            <ac:spMk id="3" creationId="{D1E5E53A-A451-9352-806C-58B339768C9B}"/>
          </ac:spMkLst>
        </pc:spChg>
        <pc:spChg chg="add del">
          <ac:chgData name="Mickaël Covier" userId="073253de4bca7954" providerId="LiveId" clId="{12917BA0-4C21-400E-B5DD-200F31A6F6E7}" dt="2023-04-18T21:32:11.530" v="885"/>
          <ac:spMkLst>
            <pc:docMk/>
            <pc:sldMk cId="3782690326" sldId="257"/>
            <ac:spMk id="9" creationId="{A37F6730-8F76-4239-8CBA-B914B02A75AB}"/>
          </ac:spMkLst>
        </pc:spChg>
        <pc:spChg chg="add del">
          <ac:chgData name="Mickaël Covier" userId="073253de4bca7954" providerId="LiveId" clId="{12917BA0-4C21-400E-B5DD-200F31A6F6E7}" dt="2023-04-18T21:32:11.530" v="885"/>
          <ac:spMkLst>
            <pc:docMk/>
            <pc:sldMk cId="3782690326" sldId="257"/>
            <ac:spMk id="23" creationId="{71967F12-B0C4-4D31-8D63-89945DCD29D0}"/>
          </ac:spMkLst>
        </pc:spChg>
        <pc:grpChg chg="add del">
          <ac:chgData name="Mickaël Covier" userId="073253de4bca7954" providerId="LiveId" clId="{12917BA0-4C21-400E-B5DD-200F31A6F6E7}" dt="2023-04-18T21:32:11.530" v="885"/>
          <ac:grpSpMkLst>
            <pc:docMk/>
            <pc:sldMk cId="3782690326" sldId="257"/>
            <ac:grpSpMk id="11" creationId="{DE11E5CC-3C1F-4093-97B6-6433FBF9A9C4}"/>
          </ac:grpSpMkLst>
        </pc:grpChg>
        <pc:graphicFrameChg chg="add mod">
          <ac:chgData name="Mickaël Covier" userId="073253de4bca7954" providerId="LiveId" clId="{12917BA0-4C21-400E-B5DD-200F31A6F6E7}" dt="2023-04-18T21:29:33.977" v="855" actId="14100"/>
          <ac:graphicFrameMkLst>
            <pc:docMk/>
            <pc:sldMk cId="3782690326" sldId="257"/>
            <ac:graphicFrameMk id="5" creationId="{D6D9455C-7DFE-6F5B-127C-976EA69B7C37}"/>
          </ac:graphicFrameMkLst>
        </pc:graphicFrameChg>
      </pc:sldChg>
      <pc:sldChg chg="addSp delSp modSp mod setBg delDesignElem">
        <pc:chgData name="Mickaël Covier" userId="073253de4bca7954" providerId="LiveId" clId="{12917BA0-4C21-400E-B5DD-200F31A6F6E7}" dt="2023-04-18T22:06:43.582" v="1295" actId="1076"/>
        <pc:sldMkLst>
          <pc:docMk/>
          <pc:sldMk cId="1986649452" sldId="258"/>
        </pc:sldMkLst>
        <pc:spChg chg="mod">
          <ac:chgData name="Mickaël Covier" userId="073253de4bca7954" providerId="LiveId" clId="{12917BA0-4C21-400E-B5DD-200F31A6F6E7}" dt="2023-04-18T21:31:14.656" v="870" actId="14100"/>
          <ac:spMkLst>
            <pc:docMk/>
            <pc:sldMk cId="1986649452" sldId="258"/>
            <ac:spMk id="2" creationId="{85F49812-0966-D578-E489-12F03402CA8E}"/>
          </ac:spMkLst>
        </pc:spChg>
        <pc:spChg chg="mod">
          <ac:chgData name="Mickaël Covier" userId="073253de4bca7954" providerId="LiveId" clId="{12917BA0-4C21-400E-B5DD-200F31A6F6E7}" dt="2023-04-18T22:06:43.582" v="1295" actId="1076"/>
          <ac:spMkLst>
            <pc:docMk/>
            <pc:sldMk cId="1986649452" sldId="258"/>
            <ac:spMk id="3" creationId="{EA0398A3-8D7C-372A-8125-47E19F153B9B}"/>
          </ac:spMkLst>
        </pc:spChg>
        <pc:spChg chg="add del">
          <ac:chgData name="Mickaël Covier" userId="073253de4bca7954" providerId="LiveId" clId="{12917BA0-4C21-400E-B5DD-200F31A6F6E7}" dt="2023-04-18T21:30:16.040" v="859" actId="26606"/>
          <ac:spMkLst>
            <pc:docMk/>
            <pc:sldMk cId="1986649452" sldId="258"/>
            <ac:spMk id="9" creationId="{6325661F-9A92-471E-B4A6-1EAAD4C06392}"/>
          </ac:spMkLst>
        </pc:spChg>
        <pc:spChg chg="add del">
          <ac:chgData name="Mickaël Covier" userId="073253de4bca7954" providerId="LiveId" clId="{12917BA0-4C21-400E-B5DD-200F31A6F6E7}" dt="2023-04-18T21:32:11.530" v="885"/>
          <ac:spMkLst>
            <pc:docMk/>
            <pc:sldMk cId="1986649452" sldId="258"/>
            <ac:spMk id="19" creationId="{CA9CD3E6-968F-41B1-B6FA-C6FD9B728B6F}"/>
          </ac:spMkLst>
        </pc:spChg>
        <pc:grpChg chg="add del">
          <ac:chgData name="Mickaël Covier" userId="073253de4bca7954" providerId="LiveId" clId="{12917BA0-4C21-400E-B5DD-200F31A6F6E7}" dt="2023-04-18T21:30:16.040" v="859" actId="26606"/>
          <ac:grpSpMkLst>
            <pc:docMk/>
            <pc:sldMk cId="1986649452" sldId="258"/>
            <ac:grpSpMk id="11" creationId="{29CAC6BF-498D-4340-90E8-B31574952794}"/>
          </ac:grpSpMkLst>
        </pc:grpChg>
        <pc:grpChg chg="add del">
          <ac:chgData name="Mickaël Covier" userId="073253de4bca7954" providerId="LiveId" clId="{12917BA0-4C21-400E-B5DD-200F31A6F6E7}" dt="2023-04-18T21:32:11.530" v="885"/>
          <ac:grpSpMkLst>
            <pc:docMk/>
            <pc:sldMk cId="1986649452" sldId="258"/>
            <ac:grpSpMk id="21" creationId="{2F76036C-C247-4F63-AE7F-2ADB1D496E70}"/>
          </ac:grpSpMkLst>
        </pc:grpChg>
        <pc:picChg chg="add mod">
          <ac:chgData name="Mickaël Covier" userId="073253de4bca7954" providerId="LiveId" clId="{12917BA0-4C21-400E-B5DD-200F31A6F6E7}" dt="2023-04-18T21:31:34.431" v="878" actId="1076"/>
          <ac:picMkLst>
            <pc:docMk/>
            <pc:sldMk cId="1986649452" sldId="258"/>
            <ac:picMk id="5" creationId="{EEC7C84D-7D97-BD9C-D102-C5DA8D431C6C}"/>
          </ac:picMkLst>
        </pc:picChg>
      </pc:sldChg>
      <pc:sldChg chg="modSp mod ord">
        <pc:chgData name="Mickaël Covier" userId="073253de4bca7954" providerId="LiveId" clId="{12917BA0-4C21-400E-B5DD-200F31A6F6E7}" dt="2023-04-19T07:21:08.809" v="3880" actId="20577"/>
        <pc:sldMkLst>
          <pc:docMk/>
          <pc:sldMk cId="2625779222" sldId="259"/>
        </pc:sldMkLst>
        <pc:spChg chg="mod">
          <ac:chgData name="Mickaël Covier" userId="073253de4bca7954" providerId="LiveId" clId="{12917BA0-4C21-400E-B5DD-200F31A6F6E7}" dt="2023-04-19T07:21:08.809" v="3880" actId="20577"/>
          <ac:spMkLst>
            <pc:docMk/>
            <pc:sldMk cId="2625779222" sldId="259"/>
            <ac:spMk id="3" creationId="{D15D1D66-BFF9-765D-59C9-E2089FDBDA21}"/>
          </ac:spMkLst>
        </pc:spChg>
      </pc:sldChg>
      <pc:sldChg chg="addSp delSp modSp del mod setBg">
        <pc:chgData name="Mickaël Covier" userId="073253de4bca7954" providerId="LiveId" clId="{12917BA0-4C21-400E-B5DD-200F31A6F6E7}" dt="2023-04-19T00:18:00.844" v="3372" actId="2696"/>
        <pc:sldMkLst>
          <pc:docMk/>
          <pc:sldMk cId="2877149459" sldId="260"/>
        </pc:sldMkLst>
        <pc:spChg chg="mod">
          <ac:chgData name="Mickaël Covier" userId="073253de4bca7954" providerId="LiveId" clId="{12917BA0-4C21-400E-B5DD-200F31A6F6E7}" dt="2023-04-18T23:29:34.514" v="1686" actId="20577"/>
          <ac:spMkLst>
            <pc:docMk/>
            <pc:sldMk cId="2877149459" sldId="260"/>
            <ac:spMk id="2" creationId="{27885918-30EF-03A4-8D39-253CC2A8ADFC}"/>
          </ac:spMkLst>
        </pc:spChg>
        <pc:spChg chg="mod">
          <ac:chgData name="Mickaël Covier" userId="073253de4bca7954" providerId="LiveId" clId="{12917BA0-4C21-400E-B5DD-200F31A6F6E7}" dt="2023-04-18T21:58:05.673" v="1277" actId="26606"/>
          <ac:spMkLst>
            <pc:docMk/>
            <pc:sldMk cId="2877149459" sldId="260"/>
            <ac:spMk id="3" creationId="{8978E8E2-6AEA-58EC-5D63-C2C1646CA5EB}"/>
          </ac:spMkLst>
        </pc:spChg>
        <pc:spChg chg="add del">
          <ac:chgData name="Mickaël Covier" userId="073253de4bca7954" providerId="LiveId" clId="{12917BA0-4C21-400E-B5DD-200F31A6F6E7}" dt="2023-04-18T21:58:05.673" v="1277" actId="26606"/>
          <ac:spMkLst>
            <pc:docMk/>
            <pc:sldMk cId="2877149459" sldId="260"/>
            <ac:spMk id="21" creationId="{DC05F582-AA63-4A8C-915E-66057E4BEEA9}"/>
          </ac:spMkLst>
        </pc:spChg>
        <pc:grpChg chg="add del">
          <ac:chgData name="Mickaël Covier" userId="073253de4bca7954" providerId="LiveId" clId="{12917BA0-4C21-400E-B5DD-200F31A6F6E7}" dt="2023-04-18T21:58:05.673" v="1277" actId="26606"/>
          <ac:grpSpMkLst>
            <pc:docMk/>
            <pc:sldMk cId="2877149459" sldId="260"/>
            <ac:grpSpMk id="9" creationId="{30D050C3-946A-4155-B469-3FE5492E6E91}"/>
          </ac:grpSpMkLst>
        </pc:grpChg>
        <pc:picChg chg="add del mod">
          <ac:chgData name="Mickaël Covier" userId="073253de4bca7954" providerId="LiveId" clId="{12917BA0-4C21-400E-B5DD-200F31A6F6E7}" dt="2023-04-18T21:58:05.673" v="1277" actId="26606"/>
          <ac:picMkLst>
            <pc:docMk/>
            <pc:sldMk cId="2877149459" sldId="260"/>
            <ac:picMk id="5" creationId="{BECFE0BA-C7B6-D92B-33DD-4FAD7F71FFB4}"/>
          </ac:picMkLst>
        </pc:picChg>
      </pc:sldChg>
      <pc:sldChg chg="modSp mod">
        <pc:chgData name="Mickaël Covier" userId="073253de4bca7954" providerId="LiveId" clId="{12917BA0-4C21-400E-B5DD-200F31A6F6E7}" dt="2023-04-18T21:58:43.940" v="1282" actId="1076"/>
        <pc:sldMkLst>
          <pc:docMk/>
          <pc:sldMk cId="2786589666" sldId="261"/>
        </pc:sldMkLst>
        <pc:spChg chg="mod">
          <ac:chgData name="Mickaël Covier" userId="073253de4bca7954" providerId="LiveId" clId="{12917BA0-4C21-400E-B5DD-200F31A6F6E7}" dt="2023-04-18T21:58:43.940" v="1282" actId="1076"/>
          <ac:spMkLst>
            <pc:docMk/>
            <pc:sldMk cId="2786589666" sldId="261"/>
            <ac:spMk id="2" creationId="{EE169C37-0B6E-F22B-2CC7-4303C58EED39}"/>
          </ac:spMkLst>
        </pc:spChg>
      </pc:sldChg>
      <pc:sldChg chg="modSp mod">
        <pc:chgData name="Mickaël Covier" userId="073253de4bca7954" providerId="LiveId" clId="{12917BA0-4C21-400E-B5DD-200F31A6F6E7}" dt="2023-04-18T22:07:10.455" v="1296" actId="1076"/>
        <pc:sldMkLst>
          <pc:docMk/>
          <pc:sldMk cId="3701134546" sldId="263"/>
        </pc:sldMkLst>
        <pc:spChg chg="mod">
          <ac:chgData name="Mickaël Covier" userId="073253de4bca7954" providerId="LiveId" clId="{12917BA0-4C21-400E-B5DD-200F31A6F6E7}" dt="2023-04-18T22:07:10.455" v="1296" actId="1076"/>
          <ac:spMkLst>
            <pc:docMk/>
            <pc:sldMk cId="3701134546" sldId="263"/>
            <ac:spMk id="2" creationId="{B6F0873A-1A91-3BC8-FDCA-45426C217E9A}"/>
          </ac:spMkLst>
        </pc:spChg>
      </pc:sldChg>
      <pc:sldChg chg="addSp modSp mod">
        <pc:chgData name="Mickaël Covier" userId="073253de4bca7954" providerId="LiveId" clId="{12917BA0-4C21-400E-B5DD-200F31A6F6E7}" dt="2023-04-19T00:01:50.216" v="2892" actId="313"/>
        <pc:sldMkLst>
          <pc:docMk/>
          <pc:sldMk cId="3232489317" sldId="264"/>
        </pc:sldMkLst>
        <pc:spChg chg="mod">
          <ac:chgData name="Mickaël Covier" userId="073253de4bca7954" providerId="LiveId" clId="{12917BA0-4C21-400E-B5DD-200F31A6F6E7}" dt="2023-04-19T00:01:44.272" v="2891" actId="1076"/>
          <ac:spMkLst>
            <pc:docMk/>
            <pc:sldMk cId="3232489317" sldId="264"/>
            <ac:spMk id="2" creationId="{73E8F386-8675-29AC-A7B0-4794CAD2F1FD}"/>
          </ac:spMkLst>
        </pc:spChg>
        <pc:spChg chg="add mod">
          <ac:chgData name="Mickaël Covier" userId="073253de4bca7954" providerId="LiveId" clId="{12917BA0-4C21-400E-B5DD-200F31A6F6E7}" dt="2023-04-19T00:01:50.216" v="2892" actId="313"/>
          <ac:spMkLst>
            <pc:docMk/>
            <pc:sldMk cId="3232489317" sldId="264"/>
            <ac:spMk id="3" creationId="{C356634D-0B4F-F23A-25C8-C03E3D803EE1}"/>
          </ac:spMkLst>
        </pc:spChg>
        <pc:graphicFrameChg chg="mod">
          <ac:chgData name="Mickaël Covier" userId="073253de4bca7954" providerId="LiveId" clId="{12917BA0-4C21-400E-B5DD-200F31A6F6E7}" dt="2023-04-19T00:01:37.589" v="2890" actId="1076"/>
          <ac:graphicFrameMkLst>
            <pc:docMk/>
            <pc:sldMk cId="3232489317" sldId="264"/>
            <ac:graphicFrameMk id="5" creationId="{B3F5F7CD-9938-9740-BDF1-CDC4D0138515}"/>
          </ac:graphicFrameMkLst>
        </pc:graphicFrameChg>
      </pc:sldChg>
      <pc:sldChg chg="addSp delSp modSp mod setBg delDesignElem">
        <pc:chgData name="Mickaël Covier" userId="073253de4bca7954" providerId="LiveId" clId="{12917BA0-4C21-400E-B5DD-200F31A6F6E7}" dt="2023-04-18T21:44:25.586" v="1019" actId="113"/>
        <pc:sldMkLst>
          <pc:docMk/>
          <pc:sldMk cId="3254920818" sldId="265"/>
        </pc:sldMkLst>
        <pc:spChg chg="mod">
          <ac:chgData name="Mickaël Covier" userId="073253de4bca7954" providerId="LiveId" clId="{12917BA0-4C21-400E-B5DD-200F31A6F6E7}" dt="2023-04-18T21:03:35.232" v="614" actId="14100"/>
          <ac:spMkLst>
            <pc:docMk/>
            <pc:sldMk cId="3254920818" sldId="265"/>
            <ac:spMk id="2" creationId="{246CDE6E-4EE0-4F58-D5C1-F99D704D0D9B}"/>
          </ac:spMkLst>
        </pc:spChg>
        <pc:spChg chg="del mod">
          <ac:chgData name="Mickaël Covier" userId="073253de4bca7954" providerId="LiveId" clId="{12917BA0-4C21-400E-B5DD-200F31A6F6E7}" dt="2023-04-18T20:58:20.205" v="580" actId="26606"/>
          <ac:spMkLst>
            <pc:docMk/>
            <pc:sldMk cId="3254920818" sldId="265"/>
            <ac:spMk id="3" creationId="{A79B2B7A-B6E1-6747-B250-07533511A306}"/>
          </ac:spMkLst>
        </pc:spChg>
        <pc:spChg chg="add del">
          <ac:chgData name="Mickaël Covier" userId="073253de4bca7954" providerId="LiveId" clId="{12917BA0-4C21-400E-B5DD-200F31A6F6E7}" dt="2023-04-18T21:32:11.530" v="885"/>
          <ac:spMkLst>
            <pc:docMk/>
            <pc:sldMk cId="3254920818" sldId="265"/>
            <ac:spMk id="9" creationId="{B807C163-87AF-4BC4-ADE2-4E5EAFEEE8CE}"/>
          </ac:spMkLst>
        </pc:spChg>
        <pc:spChg chg="add del">
          <ac:chgData name="Mickaël Covier" userId="073253de4bca7954" providerId="LiveId" clId="{12917BA0-4C21-400E-B5DD-200F31A6F6E7}" dt="2023-04-18T21:32:11.530" v="885"/>
          <ac:spMkLst>
            <pc:docMk/>
            <pc:sldMk cId="3254920818" sldId="265"/>
            <ac:spMk id="23" creationId="{19C03209-5BD8-4B0B-847E-430FFF592586}"/>
          </ac:spMkLst>
        </pc:spChg>
        <pc:grpChg chg="add del">
          <ac:chgData name="Mickaël Covier" userId="073253de4bca7954" providerId="LiveId" clId="{12917BA0-4C21-400E-B5DD-200F31A6F6E7}" dt="2023-04-18T21:32:11.530" v="885"/>
          <ac:grpSpMkLst>
            <pc:docMk/>
            <pc:sldMk cId="3254920818" sldId="265"/>
            <ac:grpSpMk id="11" creationId="{3F696E8E-5A50-4F12-9E0B-502F85061599}"/>
          </ac:grpSpMkLst>
        </pc:grpChg>
        <pc:graphicFrameChg chg="add mod modGraphic">
          <ac:chgData name="Mickaël Covier" userId="073253de4bca7954" providerId="LiveId" clId="{12917BA0-4C21-400E-B5DD-200F31A6F6E7}" dt="2023-04-18T21:44:25.586" v="1019" actId="113"/>
          <ac:graphicFrameMkLst>
            <pc:docMk/>
            <pc:sldMk cId="3254920818" sldId="265"/>
            <ac:graphicFrameMk id="5" creationId="{1F4E71F0-FED0-6879-A87E-8168F9ECD3AA}"/>
          </ac:graphicFrameMkLst>
        </pc:graphicFrameChg>
      </pc:sldChg>
      <pc:sldChg chg="modSp new del mod">
        <pc:chgData name="Mickaël Covier" userId="073253de4bca7954" providerId="LiveId" clId="{12917BA0-4C21-400E-B5DD-200F31A6F6E7}" dt="2023-04-18T21:06:04.306" v="673" actId="2696"/>
        <pc:sldMkLst>
          <pc:docMk/>
          <pc:sldMk cId="2764625229" sldId="266"/>
        </pc:sldMkLst>
        <pc:spChg chg="mod">
          <ac:chgData name="Mickaël Covier" userId="073253de4bca7954" providerId="LiveId" clId="{12917BA0-4C21-400E-B5DD-200F31A6F6E7}" dt="2023-04-18T21:05:35.710" v="671" actId="20577"/>
          <ac:spMkLst>
            <pc:docMk/>
            <pc:sldMk cId="2764625229" sldId="266"/>
            <ac:spMk id="2" creationId="{A087168B-1580-37A1-AA41-1920E89C91B1}"/>
          </ac:spMkLst>
        </pc:spChg>
      </pc:sldChg>
      <pc:sldChg chg="addSp delSp modSp add mod delDesignElem">
        <pc:chgData name="Mickaël Covier" userId="073253de4bca7954" providerId="LiveId" clId="{12917BA0-4C21-400E-B5DD-200F31A6F6E7}" dt="2023-04-18T21:44:02.239" v="1015" actId="113"/>
        <pc:sldMkLst>
          <pc:docMk/>
          <pc:sldMk cId="3866849516" sldId="267"/>
        </pc:sldMkLst>
        <pc:spChg chg="add mod">
          <ac:chgData name="Mickaël Covier" userId="073253de4bca7954" providerId="LiveId" clId="{12917BA0-4C21-400E-B5DD-200F31A6F6E7}" dt="2023-04-18T21:40:54.754" v="1008" actId="20577"/>
          <ac:spMkLst>
            <pc:docMk/>
            <pc:sldMk cId="3866849516" sldId="267"/>
            <ac:spMk id="3" creationId="{F36EB371-F628-60F2-6FF1-1C7DC0F71DE4}"/>
          </ac:spMkLst>
        </pc:spChg>
        <pc:spChg chg="del">
          <ac:chgData name="Mickaël Covier" userId="073253de4bca7954" providerId="LiveId" clId="{12917BA0-4C21-400E-B5DD-200F31A6F6E7}" dt="2023-04-18T21:32:11.530" v="885"/>
          <ac:spMkLst>
            <pc:docMk/>
            <pc:sldMk cId="3866849516" sldId="267"/>
            <ac:spMk id="9" creationId="{B807C163-87AF-4BC4-ADE2-4E5EAFEEE8CE}"/>
          </ac:spMkLst>
        </pc:spChg>
        <pc:spChg chg="del">
          <ac:chgData name="Mickaël Covier" userId="073253de4bca7954" providerId="LiveId" clId="{12917BA0-4C21-400E-B5DD-200F31A6F6E7}" dt="2023-04-18T21:32:11.530" v="885"/>
          <ac:spMkLst>
            <pc:docMk/>
            <pc:sldMk cId="3866849516" sldId="267"/>
            <ac:spMk id="23" creationId="{19C03209-5BD8-4B0B-847E-430FFF592586}"/>
          </ac:spMkLst>
        </pc:spChg>
        <pc:grpChg chg="del">
          <ac:chgData name="Mickaël Covier" userId="073253de4bca7954" providerId="LiveId" clId="{12917BA0-4C21-400E-B5DD-200F31A6F6E7}" dt="2023-04-18T21:32:11.530" v="885"/>
          <ac:grpSpMkLst>
            <pc:docMk/>
            <pc:sldMk cId="3866849516" sldId="267"/>
            <ac:grpSpMk id="11" creationId="{3F696E8E-5A50-4F12-9E0B-502F85061599}"/>
          </ac:grpSpMkLst>
        </pc:grpChg>
        <pc:graphicFrameChg chg="mod modGraphic">
          <ac:chgData name="Mickaël Covier" userId="073253de4bca7954" providerId="LiveId" clId="{12917BA0-4C21-400E-B5DD-200F31A6F6E7}" dt="2023-04-18T21:44:02.239" v="1015" actId="113"/>
          <ac:graphicFrameMkLst>
            <pc:docMk/>
            <pc:sldMk cId="3866849516" sldId="267"/>
            <ac:graphicFrameMk id="5" creationId="{1F4E71F0-FED0-6879-A87E-8168F9ECD3AA}"/>
          </ac:graphicFrameMkLst>
        </pc:graphicFrameChg>
      </pc:sldChg>
      <pc:sldChg chg="new del">
        <pc:chgData name="Mickaël Covier" userId="073253de4bca7954" providerId="LiveId" clId="{12917BA0-4C21-400E-B5DD-200F31A6F6E7}" dt="2023-04-18T21:52:30.634" v="1198" actId="2696"/>
        <pc:sldMkLst>
          <pc:docMk/>
          <pc:sldMk cId="2073306649" sldId="268"/>
        </pc:sldMkLst>
      </pc:sldChg>
      <pc:sldChg chg="delSp modSp add mod">
        <pc:chgData name="Mickaël Covier" userId="073253de4bca7954" providerId="LiveId" clId="{12917BA0-4C21-400E-B5DD-200F31A6F6E7}" dt="2023-04-20T13:26:21.798" v="4012" actId="20577"/>
        <pc:sldMkLst>
          <pc:docMk/>
          <pc:sldMk cId="3111088103" sldId="269"/>
        </pc:sldMkLst>
        <pc:spChg chg="mod">
          <ac:chgData name="Mickaël Covier" userId="073253de4bca7954" providerId="LiveId" clId="{12917BA0-4C21-400E-B5DD-200F31A6F6E7}" dt="2023-04-19T07:27:41.848" v="3933" actId="20577"/>
          <ac:spMkLst>
            <pc:docMk/>
            <pc:sldMk cId="3111088103" sldId="269"/>
            <ac:spMk id="504" creationId="{00000000-0000-0000-0000-000000000000}"/>
          </ac:spMkLst>
        </pc:spChg>
        <pc:spChg chg="del">
          <ac:chgData name="Mickaël Covier" userId="073253de4bca7954" providerId="LiveId" clId="{12917BA0-4C21-400E-B5DD-200F31A6F6E7}" dt="2023-04-19T00:24:48.970" v="3389" actId="21"/>
          <ac:spMkLst>
            <pc:docMk/>
            <pc:sldMk cId="3111088103" sldId="269"/>
            <ac:spMk id="505" creationId="{00000000-0000-0000-0000-000000000000}"/>
          </ac:spMkLst>
        </pc:spChg>
        <pc:spChg chg="mod">
          <ac:chgData name="Mickaël Covier" userId="073253de4bca7954" providerId="LiveId" clId="{12917BA0-4C21-400E-B5DD-200F31A6F6E7}" dt="2023-04-20T13:26:21.798" v="4012" actId="20577"/>
          <ac:spMkLst>
            <pc:docMk/>
            <pc:sldMk cId="3111088103" sldId="269"/>
            <ac:spMk id="507" creationId="{00000000-0000-0000-0000-000000000000}"/>
          </ac:spMkLst>
        </pc:spChg>
        <pc:picChg chg="mod">
          <ac:chgData name="Mickaël Covier" userId="073253de4bca7954" providerId="LiveId" clId="{12917BA0-4C21-400E-B5DD-200F31A6F6E7}" dt="2023-04-19T00:39:14.197" v="3683" actId="14100"/>
          <ac:picMkLst>
            <pc:docMk/>
            <pc:sldMk cId="3111088103" sldId="269"/>
            <ac:picMk id="3" creationId="{5B4591C0-9D74-8215-AD1C-4CBF67C765B6}"/>
          </ac:picMkLst>
        </pc:picChg>
      </pc:sldChg>
      <pc:sldChg chg="new del">
        <pc:chgData name="Mickaël Covier" userId="073253de4bca7954" providerId="LiveId" clId="{12917BA0-4C21-400E-B5DD-200F31A6F6E7}" dt="2023-04-18T21:56:50.071" v="1269" actId="2696"/>
        <pc:sldMkLst>
          <pc:docMk/>
          <pc:sldMk cId="4124598892" sldId="269"/>
        </pc:sldMkLst>
      </pc:sldChg>
      <pc:sldChg chg="delSp modSp add del mod ord modNotes">
        <pc:chgData name="Mickaël Covier" userId="073253de4bca7954" providerId="LiveId" clId="{12917BA0-4C21-400E-B5DD-200F31A6F6E7}" dt="2023-04-20T13:27:02.651" v="4016" actId="20577"/>
        <pc:sldMkLst>
          <pc:docMk/>
          <pc:sldMk cId="0" sldId="270"/>
        </pc:sldMkLst>
        <pc:spChg chg="mod">
          <ac:chgData name="Mickaël Covier" userId="073253de4bca7954" providerId="LiveId" clId="{12917BA0-4C21-400E-B5DD-200F31A6F6E7}" dt="2023-04-19T07:26:17.424" v="3914" actId="255"/>
          <ac:spMkLst>
            <pc:docMk/>
            <pc:sldMk cId="0" sldId="270"/>
            <ac:spMk id="270" creationId="{00000000-0000-0000-0000-000000000000}"/>
          </ac:spMkLst>
        </pc:spChg>
        <pc:spChg chg="del mod">
          <ac:chgData name="Mickaël Covier" userId="073253de4bca7954" providerId="LiveId" clId="{12917BA0-4C21-400E-B5DD-200F31A6F6E7}" dt="2023-04-18T21:48:21.777" v="1028" actId="21"/>
          <ac:spMkLst>
            <pc:docMk/>
            <pc:sldMk cId="0" sldId="270"/>
            <ac:spMk id="271" creationId="{00000000-0000-0000-0000-000000000000}"/>
          </ac:spMkLst>
        </pc:spChg>
        <pc:spChg chg="mod">
          <ac:chgData name="Mickaël Covier" userId="073253de4bca7954" providerId="LiveId" clId="{12917BA0-4C21-400E-B5DD-200F31A6F6E7}" dt="2023-04-20T13:27:02.651" v="4016" actId="20577"/>
          <ac:spMkLst>
            <pc:docMk/>
            <pc:sldMk cId="0" sldId="270"/>
            <ac:spMk id="272" creationId="{00000000-0000-0000-0000-000000000000}"/>
          </ac:spMkLst>
        </pc:spChg>
        <pc:picChg chg="mod">
          <ac:chgData name="Mickaël Covier" userId="073253de4bca7954" providerId="LiveId" clId="{12917BA0-4C21-400E-B5DD-200F31A6F6E7}" dt="2023-04-18T21:48:10.746" v="1026" actId="14100"/>
          <ac:picMkLst>
            <pc:docMk/>
            <pc:sldMk cId="0" sldId="270"/>
            <ac:picMk id="273" creationId="{00000000-0000-0000-0000-000000000000}"/>
          </ac:picMkLst>
        </pc:picChg>
      </pc:sldChg>
      <pc:sldChg chg="delSp modSp add mod">
        <pc:chgData name="Mickaël Covier" userId="073253de4bca7954" providerId="LiveId" clId="{12917BA0-4C21-400E-B5DD-200F31A6F6E7}" dt="2023-04-19T07:26:37.289" v="3917" actId="255"/>
        <pc:sldMkLst>
          <pc:docMk/>
          <pc:sldMk cId="0" sldId="271"/>
        </pc:sldMkLst>
        <pc:spChg chg="mod">
          <ac:chgData name="Mickaël Covier" userId="073253de4bca7954" providerId="LiveId" clId="{12917BA0-4C21-400E-B5DD-200F31A6F6E7}" dt="2023-04-19T07:26:37.289" v="3917" actId="255"/>
          <ac:spMkLst>
            <pc:docMk/>
            <pc:sldMk cId="0" sldId="271"/>
            <ac:spMk id="278" creationId="{00000000-0000-0000-0000-000000000000}"/>
          </ac:spMkLst>
        </pc:spChg>
        <pc:spChg chg="del mod">
          <ac:chgData name="Mickaël Covier" userId="073253de4bca7954" providerId="LiveId" clId="{12917BA0-4C21-400E-B5DD-200F31A6F6E7}" dt="2023-04-18T21:53:46.768" v="1201" actId="21"/>
          <ac:spMkLst>
            <pc:docMk/>
            <pc:sldMk cId="0" sldId="271"/>
            <ac:spMk id="279" creationId="{00000000-0000-0000-0000-000000000000}"/>
          </ac:spMkLst>
        </pc:spChg>
        <pc:spChg chg="mod">
          <ac:chgData name="Mickaël Covier" userId="073253de4bca7954" providerId="LiveId" clId="{12917BA0-4C21-400E-B5DD-200F31A6F6E7}" dt="2023-04-18T22:36:58.897" v="1481" actId="20577"/>
          <ac:spMkLst>
            <pc:docMk/>
            <pc:sldMk cId="0" sldId="271"/>
            <ac:spMk id="281" creationId="{00000000-0000-0000-0000-000000000000}"/>
          </ac:spMkLst>
        </pc:spChg>
        <pc:picChg chg="mod">
          <ac:chgData name="Mickaël Covier" userId="073253de4bca7954" providerId="LiveId" clId="{12917BA0-4C21-400E-B5DD-200F31A6F6E7}" dt="2023-04-18T21:56:13.236" v="1268" actId="1036"/>
          <ac:picMkLst>
            <pc:docMk/>
            <pc:sldMk cId="0" sldId="271"/>
            <ac:picMk id="280" creationId="{00000000-0000-0000-0000-000000000000}"/>
          </ac:picMkLst>
        </pc:picChg>
      </pc:sldChg>
      <pc:sldChg chg="addSp delSp modSp mod ord">
        <pc:chgData name="Mickaël Covier" userId="073253de4bca7954" providerId="LiveId" clId="{12917BA0-4C21-400E-B5DD-200F31A6F6E7}" dt="2023-04-19T20:32:18.548" v="4010"/>
        <pc:sldMkLst>
          <pc:docMk/>
          <pc:sldMk cId="0" sldId="272"/>
        </pc:sldMkLst>
        <pc:spChg chg="mod">
          <ac:chgData name="Mickaël Covier" userId="073253de4bca7954" providerId="LiveId" clId="{12917BA0-4C21-400E-B5DD-200F31A6F6E7}" dt="2023-04-19T07:26:50.805" v="3923" actId="20577"/>
          <ac:spMkLst>
            <pc:docMk/>
            <pc:sldMk cId="0" sldId="272"/>
            <ac:spMk id="504" creationId="{00000000-0000-0000-0000-000000000000}"/>
          </ac:spMkLst>
        </pc:spChg>
        <pc:spChg chg="mod">
          <ac:chgData name="Mickaël Covier" userId="073253de4bca7954" providerId="LiveId" clId="{12917BA0-4C21-400E-B5DD-200F31A6F6E7}" dt="2023-04-19T00:59:15.210" v="3840" actId="20577"/>
          <ac:spMkLst>
            <pc:docMk/>
            <pc:sldMk cId="0" sldId="272"/>
            <ac:spMk id="505" creationId="{00000000-0000-0000-0000-000000000000}"/>
          </ac:spMkLst>
        </pc:spChg>
        <pc:spChg chg="add del mod">
          <ac:chgData name="Mickaël Covier" userId="073253de4bca7954" providerId="LiveId" clId="{12917BA0-4C21-400E-B5DD-200F31A6F6E7}" dt="2023-04-18T22:26:05.585" v="1319" actId="21"/>
          <ac:spMkLst>
            <pc:docMk/>
            <pc:sldMk cId="0" sldId="272"/>
            <ac:spMk id="507" creationId="{00000000-0000-0000-0000-000000000000}"/>
          </ac:spMkLst>
        </pc:spChg>
        <pc:picChg chg="mod">
          <ac:chgData name="Mickaël Covier" userId="073253de4bca7954" providerId="LiveId" clId="{12917BA0-4C21-400E-B5DD-200F31A6F6E7}" dt="2023-04-18T22:26:39.102" v="1325" actId="1035"/>
          <ac:picMkLst>
            <pc:docMk/>
            <pc:sldMk cId="0" sldId="272"/>
            <ac:picMk id="506" creationId="{00000000-0000-0000-0000-000000000000}"/>
          </ac:picMkLst>
        </pc:picChg>
      </pc:sldChg>
      <pc:sldChg chg="addSp delSp modSp new mod setBg">
        <pc:chgData name="Mickaël Covier" userId="073253de4bca7954" providerId="LiveId" clId="{12917BA0-4C21-400E-B5DD-200F31A6F6E7}" dt="2023-04-19T07:30:14.685" v="4008" actId="20577"/>
        <pc:sldMkLst>
          <pc:docMk/>
          <pc:sldMk cId="1152533795" sldId="273"/>
        </pc:sldMkLst>
        <pc:spChg chg="mod">
          <ac:chgData name="Mickaël Covier" userId="073253de4bca7954" providerId="LiveId" clId="{12917BA0-4C21-400E-B5DD-200F31A6F6E7}" dt="2023-04-18T23:30:19.744" v="1704" actId="26606"/>
          <ac:spMkLst>
            <pc:docMk/>
            <pc:sldMk cId="1152533795" sldId="273"/>
            <ac:spMk id="2" creationId="{F0CD183B-BDFF-D9C9-7691-653979105DE7}"/>
          </ac:spMkLst>
        </pc:spChg>
        <pc:spChg chg="add del mod">
          <ac:chgData name="Mickaël Covier" userId="073253de4bca7954" providerId="LiveId" clId="{12917BA0-4C21-400E-B5DD-200F31A6F6E7}" dt="2023-04-18T23:29:54.349" v="1701"/>
          <ac:spMkLst>
            <pc:docMk/>
            <pc:sldMk cId="1152533795" sldId="273"/>
            <ac:spMk id="3" creationId="{0157C11A-BFB4-D345-0CBC-623042887FBE}"/>
          </ac:spMkLst>
        </pc:spChg>
        <pc:spChg chg="add del mod">
          <ac:chgData name="Mickaël Covier" userId="073253de4bca7954" providerId="LiveId" clId="{12917BA0-4C21-400E-B5DD-200F31A6F6E7}" dt="2023-04-18T23:29:51.102" v="1699"/>
          <ac:spMkLst>
            <pc:docMk/>
            <pc:sldMk cId="1152533795" sldId="273"/>
            <ac:spMk id="4" creationId="{959A05FF-7ECE-8150-2995-BFAF50C1320B}"/>
          </ac:spMkLst>
        </pc:spChg>
        <pc:spChg chg="add mod">
          <ac:chgData name="Mickaël Covier" userId="073253de4bca7954" providerId="LiveId" clId="{12917BA0-4C21-400E-B5DD-200F31A6F6E7}" dt="2023-04-19T07:30:14.685" v="4008" actId="20577"/>
          <ac:spMkLst>
            <pc:docMk/>
            <pc:sldMk cId="1152533795" sldId="273"/>
            <ac:spMk id="5" creationId="{0C4A7CE1-5BB4-0F44-3EA2-028149979190}"/>
          </ac:spMkLst>
        </pc:spChg>
        <pc:spChg chg="add">
          <ac:chgData name="Mickaël Covier" userId="073253de4bca7954" providerId="LiveId" clId="{12917BA0-4C21-400E-B5DD-200F31A6F6E7}" dt="2023-04-18T23:30:19.744" v="1704" actId="26606"/>
          <ac:spMkLst>
            <pc:docMk/>
            <pc:sldMk cId="1152533795" sldId="273"/>
            <ac:spMk id="10" creationId="{A37F6730-8F76-4239-8CBA-B914B02A75AB}"/>
          </ac:spMkLst>
        </pc:spChg>
        <pc:spChg chg="add">
          <ac:chgData name="Mickaël Covier" userId="073253de4bca7954" providerId="LiveId" clId="{12917BA0-4C21-400E-B5DD-200F31A6F6E7}" dt="2023-04-18T23:30:19.744" v="1704" actId="26606"/>
          <ac:spMkLst>
            <pc:docMk/>
            <pc:sldMk cId="1152533795" sldId="273"/>
            <ac:spMk id="24" creationId="{360A8458-D6B6-45BF-912C-2B2EBCBF00F5}"/>
          </ac:spMkLst>
        </pc:spChg>
        <pc:grpChg chg="add">
          <ac:chgData name="Mickaël Covier" userId="073253de4bca7954" providerId="LiveId" clId="{12917BA0-4C21-400E-B5DD-200F31A6F6E7}" dt="2023-04-18T23:30:19.744" v="1704" actId="26606"/>
          <ac:grpSpMkLst>
            <pc:docMk/>
            <pc:sldMk cId="1152533795" sldId="273"/>
            <ac:grpSpMk id="12" creationId="{F007FBF4-4B89-4AE1-955F-071EF00F9BFE}"/>
          </ac:grpSpMkLst>
        </pc:grpChg>
      </pc:sldChg>
      <pc:sldChg chg="addSp delSp modSp new mod">
        <pc:chgData name="Mickaël Covier" userId="073253de4bca7954" providerId="LiveId" clId="{12917BA0-4C21-400E-B5DD-200F31A6F6E7}" dt="2023-04-19T00:09:25.579" v="3353" actId="26606"/>
        <pc:sldMkLst>
          <pc:docMk/>
          <pc:sldMk cId="1946409804" sldId="274"/>
        </pc:sldMkLst>
        <pc:spChg chg="mod">
          <ac:chgData name="Mickaël Covier" userId="073253de4bca7954" providerId="LiveId" clId="{12917BA0-4C21-400E-B5DD-200F31A6F6E7}" dt="2023-04-18T23:35:33.657" v="1902" actId="14100"/>
          <ac:spMkLst>
            <pc:docMk/>
            <pc:sldMk cId="1946409804" sldId="274"/>
            <ac:spMk id="2" creationId="{AE555E28-FEB2-2B89-C07F-ED962B06B653}"/>
          </ac:spMkLst>
        </pc:spChg>
        <pc:spChg chg="del mod">
          <ac:chgData name="Mickaël Covier" userId="073253de4bca7954" providerId="LiveId" clId="{12917BA0-4C21-400E-B5DD-200F31A6F6E7}" dt="2023-04-19T00:09:25.579" v="3353" actId="26606"/>
          <ac:spMkLst>
            <pc:docMk/>
            <pc:sldMk cId="1946409804" sldId="274"/>
            <ac:spMk id="3" creationId="{3AA2D91B-D1A4-07DD-C781-45E7C0C60EF5}"/>
          </ac:spMkLst>
        </pc:spChg>
        <pc:graphicFrameChg chg="add">
          <ac:chgData name="Mickaël Covier" userId="073253de4bca7954" providerId="LiveId" clId="{12917BA0-4C21-400E-B5DD-200F31A6F6E7}" dt="2023-04-19T00:09:25.579" v="3353" actId="26606"/>
          <ac:graphicFrameMkLst>
            <pc:docMk/>
            <pc:sldMk cId="1946409804" sldId="274"/>
            <ac:graphicFrameMk id="5" creationId="{8973D8A1-2663-5006-9131-4A34E3195426}"/>
          </ac:graphicFrameMkLst>
        </pc:graphicFrameChg>
      </pc:sldChg>
      <pc:sldChg chg="modSp add mod">
        <pc:chgData name="Mickaël Covier" userId="073253de4bca7954" providerId="LiveId" clId="{12917BA0-4C21-400E-B5DD-200F31A6F6E7}" dt="2023-04-19T00:38:15.065" v="3678" actId="1076"/>
        <pc:sldMkLst>
          <pc:docMk/>
          <pc:sldMk cId="0" sldId="275"/>
        </pc:sldMkLst>
        <pc:spChg chg="mod">
          <ac:chgData name="Mickaël Covier" userId="073253de4bca7954" providerId="LiveId" clId="{12917BA0-4C21-400E-B5DD-200F31A6F6E7}" dt="2023-04-19T00:38:15.065" v="3678" actId="1076"/>
          <ac:spMkLst>
            <pc:docMk/>
            <pc:sldMk cId="0" sldId="275"/>
            <ac:spMk id="518" creationId="{00000000-0000-0000-0000-000000000000}"/>
          </ac:spMkLst>
        </pc:spChg>
        <pc:spChg chg="mod">
          <ac:chgData name="Mickaël Covier" userId="073253de4bca7954" providerId="LiveId" clId="{12917BA0-4C21-400E-B5DD-200F31A6F6E7}" dt="2023-04-19T00:38:11.576" v="3677" actId="1076"/>
          <ac:spMkLst>
            <pc:docMk/>
            <pc:sldMk cId="0" sldId="275"/>
            <ac:spMk id="519" creationId="{00000000-0000-0000-0000-000000000000}"/>
          </ac:spMkLst>
        </pc:spChg>
      </pc:sldChg>
      <pc:sldChg chg="new del">
        <pc:chgData name="Mickaël Covier" userId="073253de4bca7954" providerId="LiveId" clId="{12917BA0-4C21-400E-B5DD-200F31A6F6E7}" dt="2023-04-19T00:20:52.459" v="3377" actId="2696"/>
        <pc:sldMkLst>
          <pc:docMk/>
          <pc:sldMk cId="904125582" sldId="276"/>
        </pc:sldMkLst>
      </pc:sldChg>
      <pc:sldChg chg="new del">
        <pc:chgData name="Mickaël Covier" userId="073253de4bca7954" providerId="LiveId" clId="{12917BA0-4C21-400E-B5DD-200F31A6F6E7}" dt="2023-04-19T00:21:12.790" v="3381" actId="2696"/>
        <pc:sldMkLst>
          <pc:docMk/>
          <pc:sldMk cId="1987885051" sldId="277"/>
        </pc:sldMkLst>
      </pc:sldChg>
      <pc:sldChg chg="new del">
        <pc:chgData name="Mickaël Covier" userId="073253de4bca7954" providerId="LiveId" clId="{12917BA0-4C21-400E-B5DD-200F31A6F6E7}" dt="2023-04-19T00:21:15.699" v="3382" actId="2696"/>
        <pc:sldMkLst>
          <pc:docMk/>
          <pc:sldMk cId="1850993346" sldId="278"/>
        </pc:sldMkLst>
      </pc:sldChg>
      <pc:sldChg chg="delSp modSp add mod ord">
        <pc:chgData name="Mickaël Covier" userId="073253de4bca7954" providerId="LiveId" clId="{12917BA0-4C21-400E-B5DD-200F31A6F6E7}" dt="2023-04-19T07:27:55.096" v="3937" actId="20577"/>
        <pc:sldMkLst>
          <pc:docMk/>
          <pc:sldMk cId="459852809" sldId="279"/>
        </pc:sldMkLst>
        <pc:spChg chg="mod">
          <ac:chgData name="Mickaël Covier" userId="073253de4bca7954" providerId="LiveId" clId="{12917BA0-4C21-400E-B5DD-200F31A6F6E7}" dt="2023-04-19T07:27:55.096" v="3937" actId="20577"/>
          <ac:spMkLst>
            <pc:docMk/>
            <pc:sldMk cId="459852809" sldId="279"/>
            <ac:spMk id="504" creationId="{00000000-0000-0000-0000-000000000000}"/>
          </ac:spMkLst>
        </pc:spChg>
        <pc:spChg chg="del">
          <ac:chgData name="Mickaël Covier" userId="073253de4bca7954" providerId="LiveId" clId="{12917BA0-4C21-400E-B5DD-200F31A6F6E7}" dt="2023-04-19T00:34:30.043" v="3518" actId="21"/>
          <ac:spMkLst>
            <pc:docMk/>
            <pc:sldMk cId="459852809" sldId="279"/>
            <ac:spMk id="505" creationId="{00000000-0000-0000-0000-000000000000}"/>
          </ac:spMkLst>
        </pc:spChg>
        <pc:spChg chg="mod">
          <ac:chgData name="Mickaël Covier" userId="073253de4bca7954" providerId="LiveId" clId="{12917BA0-4C21-400E-B5DD-200F31A6F6E7}" dt="2023-04-19T00:47:50.755" v="3734" actId="1076"/>
          <ac:spMkLst>
            <pc:docMk/>
            <pc:sldMk cId="459852809" sldId="279"/>
            <ac:spMk id="507" creationId="{00000000-0000-0000-0000-000000000000}"/>
          </ac:spMkLst>
        </pc:spChg>
        <pc:picChg chg="mod">
          <ac:chgData name="Mickaël Covier" userId="073253de4bca7954" providerId="LiveId" clId="{12917BA0-4C21-400E-B5DD-200F31A6F6E7}" dt="2023-04-19T00:39:51.344" v="3689" actId="14100"/>
          <ac:picMkLst>
            <pc:docMk/>
            <pc:sldMk cId="459852809" sldId="279"/>
            <ac:picMk id="4" creationId="{008189D9-0146-7E90-5821-5538B4DE78EA}"/>
          </ac:picMkLst>
        </pc:picChg>
      </pc:sldChg>
      <pc:sldChg chg="delSp modSp mod">
        <pc:chgData name="Mickaël Covier" userId="073253de4bca7954" providerId="LiveId" clId="{12917BA0-4C21-400E-B5DD-200F31A6F6E7}" dt="2023-04-19T07:28:21.388" v="3945" actId="20577"/>
        <pc:sldMkLst>
          <pc:docMk/>
          <pc:sldMk cId="3836768548" sldId="280"/>
        </pc:sldMkLst>
        <pc:spChg chg="mod">
          <ac:chgData name="Mickaël Covier" userId="073253de4bca7954" providerId="LiveId" clId="{12917BA0-4C21-400E-B5DD-200F31A6F6E7}" dt="2023-04-19T07:28:21.388" v="3945" actId="20577"/>
          <ac:spMkLst>
            <pc:docMk/>
            <pc:sldMk cId="3836768548" sldId="280"/>
            <ac:spMk id="504" creationId="{00000000-0000-0000-0000-000000000000}"/>
          </ac:spMkLst>
        </pc:spChg>
        <pc:spChg chg="del">
          <ac:chgData name="Mickaël Covier" userId="073253de4bca7954" providerId="LiveId" clId="{12917BA0-4C21-400E-B5DD-200F31A6F6E7}" dt="2023-04-19T00:40:11.042" v="3691" actId="21"/>
          <ac:spMkLst>
            <pc:docMk/>
            <pc:sldMk cId="3836768548" sldId="280"/>
            <ac:spMk id="505" creationId="{00000000-0000-0000-0000-000000000000}"/>
          </ac:spMkLst>
        </pc:spChg>
        <pc:spChg chg="mod">
          <ac:chgData name="Mickaël Covier" userId="073253de4bca7954" providerId="LiveId" clId="{12917BA0-4C21-400E-B5DD-200F31A6F6E7}" dt="2023-04-19T00:54:10.295" v="3837" actId="1076"/>
          <ac:spMkLst>
            <pc:docMk/>
            <pc:sldMk cId="3836768548" sldId="280"/>
            <ac:spMk id="507" creationId="{00000000-0000-0000-0000-000000000000}"/>
          </ac:spMkLst>
        </pc:spChg>
        <pc:picChg chg="mod">
          <ac:chgData name="Mickaël Covier" userId="073253de4bca7954" providerId="LiveId" clId="{12917BA0-4C21-400E-B5DD-200F31A6F6E7}" dt="2023-04-19T00:48:35.124" v="3741" actId="1076"/>
          <ac:picMkLst>
            <pc:docMk/>
            <pc:sldMk cId="3836768548" sldId="280"/>
            <ac:picMk id="3" creationId="{FCF98E7A-DE3F-8529-FB97-FA1D56FBB792}"/>
          </ac:picMkLst>
        </pc:picChg>
      </pc:sldChg>
      <pc:sldChg chg="delSp modSp mod">
        <pc:chgData name="Mickaël Covier" userId="073253de4bca7954" providerId="LiveId" clId="{12917BA0-4C21-400E-B5DD-200F31A6F6E7}" dt="2023-04-19T07:27:24.844" v="3931" actId="20577"/>
        <pc:sldMkLst>
          <pc:docMk/>
          <pc:sldMk cId="4021825464" sldId="281"/>
        </pc:sldMkLst>
        <pc:spChg chg="mod">
          <ac:chgData name="Mickaël Covier" userId="073253de4bca7954" providerId="LiveId" clId="{12917BA0-4C21-400E-B5DD-200F31A6F6E7}" dt="2023-04-19T07:27:24.844" v="3931" actId="20577"/>
          <ac:spMkLst>
            <pc:docMk/>
            <pc:sldMk cId="4021825464" sldId="281"/>
            <ac:spMk id="504" creationId="{00000000-0000-0000-0000-000000000000}"/>
          </ac:spMkLst>
        </pc:spChg>
        <pc:spChg chg="del">
          <ac:chgData name="Mickaël Covier" userId="073253de4bca7954" providerId="LiveId" clId="{12917BA0-4C21-400E-B5DD-200F31A6F6E7}" dt="2023-04-19T00:45:39.853" v="3696" actId="21"/>
          <ac:spMkLst>
            <pc:docMk/>
            <pc:sldMk cId="4021825464" sldId="281"/>
            <ac:spMk id="505" creationId="{00000000-0000-0000-0000-000000000000}"/>
          </ac:spMkLst>
        </pc:spChg>
        <pc:spChg chg="mod">
          <ac:chgData name="Mickaël Covier" userId="073253de4bca7954" providerId="LiveId" clId="{12917BA0-4C21-400E-B5DD-200F31A6F6E7}" dt="2023-04-19T00:46:46.179" v="3720" actId="20577"/>
          <ac:spMkLst>
            <pc:docMk/>
            <pc:sldMk cId="4021825464" sldId="281"/>
            <ac:spMk id="507" creationId="{00000000-0000-0000-0000-000000000000}"/>
          </ac:spMkLst>
        </pc:spChg>
        <pc:picChg chg="mod">
          <ac:chgData name="Mickaël Covier" userId="073253de4bca7954" providerId="LiveId" clId="{12917BA0-4C21-400E-B5DD-200F31A6F6E7}" dt="2023-04-19T00:46:03.851" v="3701" actId="1076"/>
          <ac:picMkLst>
            <pc:docMk/>
            <pc:sldMk cId="4021825464" sldId="281"/>
            <ac:picMk id="4" creationId="{747F00EC-97B0-06D8-C06D-FD3FA12008DF}"/>
          </ac:picMkLst>
        </pc:picChg>
      </pc:sldChg>
      <pc:sldChg chg="delSp modSp mod">
        <pc:chgData name="Mickaël Covier" userId="073253de4bca7954" providerId="LiveId" clId="{12917BA0-4C21-400E-B5DD-200F31A6F6E7}" dt="2023-04-20T13:25:44.100" v="4011" actId="20577"/>
        <pc:sldMkLst>
          <pc:docMk/>
          <pc:sldMk cId="499166396" sldId="282"/>
        </pc:sldMkLst>
        <pc:spChg chg="mod">
          <ac:chgData name="Mickaël Covier" userId="073253de4bca7954" providerId="LiveId" clId="{12917BA0-4C21-400E-B5DD-200F31A6F6E7}" dt="2023-04-19T07:28:10.029" v="3941" actId="20577"/>
          <ac:spMkLst>
            <pc:docMk/>
            <pc:sldMk cId="499166396" sldId="282"/>
            <ac:spMk id="504" creationId="{00000000-0000-0000-0000-000000000000}"/>
          </ac:spMkLst>
        </pc:spChg>
        <pc:spChg chg="del">
          <ac:chgData name="Mickaël Covier" userId="073253de4bca7954" providerId="LiveId" clId="{12917BA0-4C21-400E-B5DD-200F31A6F6E7}" dt="2023-04-19T00:47:33.890" v="3728" actId="21"/>
          <ac:spMkLst>
            <pc:docMk/>
            <pc:sldMk cId="499166396" sldId="282"/>
            <ac:spMk id="505" creationId="{00000000-0000-0000-0000-000000000000}"/>
          </ac:spMkLst>
        </pc:spChg>
        <pc:spChg chg="mod">
          <ac:chgData name="Mickaël Covier" userId="073253de4bca7954" providerId="LiveId" clId="{12917BA0-4C21-400E-B5DD-200F31A6F6E7}" dt="2023-04-20T13:25:44.100" v="4011" actId="20577"/>
          <ac:spMkLst>
            <pc:docMk/>
            <pc:sldMk cId="499166396" sldId="282"/>
            <ac:spMk id="507" creationId="{00000000-0000-0000-0000-000000000000}"/>
          </ac:spMkLst>
        </pc:spChg>
        <pc:picChg chg="mod">
          <ac:chgData name="Mickaël Covier" userId="073253de4bca7954" providerId="LiveId" clId="{12917BA0-4C21-400E-B5DD-200F31A6F6E7}" dt="2023-04-19T00:48:12.118" v="3736" actId="14100"/>
          <ac:picMkLst>
            <pc:docMk/>
            <pc:sldMk cId="499166396" sldId="282"/>
            <ac:picMk id="3" creationId="{91230F3F-B3C7-4353-7B19-DCB708134E5E}"/>
          </ac:picMkLst>
        </pc:picChg>
      </pc:sldChg>
      <pc:sldChg chg="addSp delSp modSp new mod ord">
        <pc:chgData name="Mickaël Covier" userId="073253de4bca7954" providerId="LiveId" clId="{12917BA0-4C21-400E-B5DD-200F31A6F6E7}" dt="2023-04-19T07:25:55.246" v="3899" actId="20577"/>
        <pc:sldMkLst>
          <pc:docMk/>
          <pc:sldMk cId="1075366892" sldId="283"/>
        </pc:sldMkLst>
        <pc:spChg chg="mod">
          <ac:chgData name="Mickaël Covier" userId="073253de4bca7954" providerId="LiveId" clId="{12917BA0-4C21-400E-B5DD-200F31A6F6E7}" dt="2023-04-19T07:25:55.246" v="3899" actId="20577"/>
          <ac:spMkLst>
            <pc:docMk/>
            <pc:sldMk cId="1075366892" sldId="283"/>
            <ac:spMk id="2" creationId="{5A40159E-B394-EA27-86A4-7B98A09C7819}"/>
          </ac:spMkLst>
        </pc:spChg>
        <pc:spChg chg="del">
          <ac:chgData name="Mickaël Covier" userId="073253de4bca7954" providerId="LiveId" clId="{12917BA0-4C21-400E-B5DD-200F31A6F6E7}" dt="2023-04-19T06:54:58.662" v="3842" actId="931"/>
          <ac:spMkLst>
            <pc:docMk/>
            <pc:sldMk cId="1075366892" sldId="283"/>
            <ac:spMk id="3" creationId="{6450BE56-FB6D-22CF-D2A8-BABB7E896EEF}"/>
          </ac:spMkLst>
        </pc:spChg>
        <pc:picChg chg="add mod">
          <ac:chgData name="Mickaël Covier" userId="073253de4bca7954" providerId="LiveId" clId="{12917BA0-4C21-400E-B5DD-200F31A6F6E7}" dt="2023-04-19T06:55:37.723" v="3864" actId="14100"/>
          <ac:picMkLst>
            <pc:docMk/>
            <pc:sldMk cId="1075366892" sldId="283"/>
            <ac:picMk id="5" creationId="{D7967DB3-C891-B550-7E79-76CF1C044878}"/>
          </ac:picMkLst>
        </pc:picChg>
      </pc:sldChg>
      <pc:sldMasterChg chg="delSldLayout">
        <pc:chgData name="Mickaël Covier" userId="073253de4bca7954" providerId="LiveId" clId="{12917BA0-4C21-400E-B5DD-200F31A6F6E7}" dt="2023-04-19T00:21:15.699" v="3382" actId="2696"/>
        <pc:sldMasterMkLst>
          <pc:docMk/>
          <pc:sldMasterMk cId="3801787133" sldId="2147483746"/>
        </pc:sldMasterMkLst>
        <pc:sldLayoutChg chg="del">
          <pc:chgData name="Mickaël Covier" userId="073253de4bca7954" providerId="LiveId" clId="{12917BA0-4C21-400E-B5DD-200F31A6F6E7}" dt="2023-04-19T00:21:15.699" v="3382" actId="2696"/>
          <pc:sldLayoutMkLst>
            <pc:docMk/>
            <pc:sldMasterMk cId="3801787133" sldId="2147483746"/>
            <pc:sldLayoutMk cId="1804493028" sldId="2147483748"/>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90C642-CD0E-436D-BB66-88D668B04649}" type="doc">
      <dgm:prSet loTypeId="urn:microsoft.com/office/officeart/2005/8/layout/process4" loCatId="process" qsTypeId="urn:microsoft.com/office/officeart/2005/8/quickstyle/simple1" qsCatId="simple" csTypeId="urn:microsoft.com/office/officeart/2005/8/colors/colorful5" csCatId="colorful"/>
      <dgm:spPr/>
      <dgm:t>
        <a:bodyPr/>
        <a:lstStyle/>
        <a:p>
          <a:endParaRPr lang="en-US"/>
        </a:p>
      </dgm:t>
    </dgm:pt>
    <dgm:pt modelId="{9A93B44D-3D2B-4047-B979-7B260795AB42}">
      <dgm:prSet/>
      <dgm:spPr/>
      <dgm:t>
        <a:bodyPr/>
        <a:lstStyle/>
        <a:p>
          <a:r>
            <a:rPr lang="fr-FR" b="0" i="0" dirty="0"/>
            <a:t>Le nombre de satellites lancés chaque année est en constante augmentation depuis les dernières années en raison de la demande croissante pour les services de communication, l'observation de la Terre, la navigation et d'autres applications spatiales.</a:t>
          </a:r>
          <a:endParaRPr lang="en-US" dirty="0"/>
        </a:p>
      </dgm:t>
    </dgm:pt>
    <dgm:pt modelId="{DF73846D-75F2-40AE-9AFD-04D13774741F}" type="parTrans" cxnId="{19B5DD06-F48E-4A5E-B445-C8BAA519439C}">
      <dgm:prSet/>
      <dgm:spPr/>
      <dgm:t>
        <a:bodyPr/>
        <a:lstStyle/>
        <a:p>
          <a:endParaRPr lang="en-US"/>
        </a:p>
      </dgm:t>
    </dgm:pt>
    <dgm:pt modelId="{166F0349-BB7B-49B9-82D9-C4A98507275E}" type="sibTrans" cxnId="{19B5DD06-F48E-4A5E-B445-C8BAA519439C}">
      <dgm:prSet/>
      <dgm:spPr/>
      <dgm:t>
        <a:bodyPr/>
        <a:lstStyle/>
        <a:p>
          <a:endParaRPr lang="en-US"/>
        </a:p>
      </dgm:t>
    </dgm:pt>
    <dgm:pt modelId="{27B665B1-8A9D-46DA-AE30-C9FB61A0BB0D}">
      <dgm:prSet/>
      <dgm:spPr/>
      <dgm:t>
        <a:bodyPr/>
        <a:lstStyle/>
        <a:p>
          <a:r>
            <a:rPr lang="fr-FR" b="0" i="0" dirty="0"/>
            <a:t>L'augmentation du nombre de satellites en orbite terrestre présente un défi croissant pour les agences spatiales et les scientifiques du monde entier. En effet, le risque de collisions entre ces satellites et les débris spatiaux déjà présents est plus élevé que jamais. De plus, l'ajout de nouveaux satellites sur une base régulière rend la gestion de ces risques encore plus complexe.</a:t>
          </a:r>
          <a:endParaRPr lang="en-US" dirty="0"/>
        </a:p>
      </dgm:t>
    </dgm:pt>
    <dgm:pt modelId="{27DFE120-016A-43C2-A2DC-4039F11911A8}" type="parTrans" cxnId="{9AB0A835-D5A2-4849-B5D9-32504B6E4FD0}">
      <dgm:prSet/>
      <dgm:spPr/>
      <dgm:t>
        <a:bodyPr/>
        <a:lstStyle/>
        <a:p>
          <a:endParaRPr lang="en-US"/>
        </a:p>
      </dgm:t>
    </dgm:pt>
    <dgm:pt modelId="{5BECFC37-AD77-49D0-95CD-8278A774E1C0}" type="sibTrans" cxnId="{9AB0A835-D5A2-4849-B5D9-32504B6E4FD0}">
      <dgm:prSet/>
      <dgm:spPr/>
      <dgm:t>
        <a:bodyPr/>
        <a:lstStyle/>
        <a:p>
          <a:endParaRPr lang="en-US"/>
        </a:p>
      </dgm:t>
    </dgm:pt>
    <dgm:pt modelId="{E7205217-81BC-409B-8A99-CDE688D9C113}" type="pres">
      <dgm:prSet presAssocID="{2F90C642-CD0E-436D-BB66-88D668B04649}" presName="Name0" presStyleCnt="0">
        <dgm:presLayoutVars>
          <dgm:dir/>
          <dgm:animLvl val="lvl"/>
          <dgm:resizeHandles val="exact"/>
        </dgm:presLayoutVars>
      </dgm:prSet>
      <dgm:spPr/>
    </dgm:pt>
    <dgm:pt modelId="{1129CCF6-055C-4D84-904C-04C459FA7039}" type="pres">
      <dgm:prSet presAssocID="{27B665B1-8A9D-46DA-AE30-C9FB61A0BB0D}" presName="boxAndChildren" presStyleCnt="0"/>
      <dgm:spPr/>
    </dgm:pt>
    <dgm:pt modelId="{77173B7A-BB54-49F3-B3FB-B41D9E240585}" type="pres">
      <dgm:prSet presAssocID="{27B665B1-8A9D-46DA-AE30-C9FB61A0BB0D}" presName="parentTextBox" presStyleLbl="node1" presStyleIdx="0" presStyleCnt="2"/>
      <dgm:spPr/>
    </dgm:pt>
    <dgm:pt modelId="{08CE6B7F-CAB6-4A7C-868D-D02798DB4DC4}" type="pres">
      <dgm:prSet presAssocID="{166F0349-BB7B-49B9-82D9-C4A98507275E}" presName="sp" presStyleCnt="0"/>
      <dgm:spPr/>
    </dgm:pt>
    <dgm:pt modelId="{419B86EC-FE90-4816-8EEE-42120AFBCAFB}" type="pres">
      <dgm:prSet presAssocID="{9A93B44D-3D2B-4047-B979-7B260795AB42}" presName="arrowAndChildren" presStyleCnt="0"/>
      <dgm:spPr/>
    </dgm:pt>
    <dgm:pt modelId="{148083BE-07DB-418E-B9BD-D0B4240F2AC1}" type="pres">
      <dgm:prSet presAssocID="{9A93B44D-3D2B-4047-B979-7B260795AB42}" presName="parentTextArrow" presStyleLbl="node1" presStyleIdx="1" presStyleCnt="2" custLinFactNeighborX="-662" custLinFactNeighborY="-976"/>
      <dgm:spPr/>
    </dgm:pt>
  </dgm:ptLst>
  <dgm:cxnLst>
    <dgm:cxn modelId="{19B5DD06-F48E-4A5E-B445-C8BAA519439C}" srcId="{2F90C642-CD0E-436D-BB66-88D668B04649}" destId="{9A93B44D-3D2B-4047-B979-7B260795AB42}" srcOrd="0" destOrd="0" parTransId="{DF73846D-75F2-40AE-9AFD-04D13774741F}" sibTransId="{166F0349-BB7B-49B9-82D9-C4A98507275E}"/>
    <dgm:cxn modelId="{9AB0A835-D5A2-4849-B5D9-32504B6E4FD0}" srcId="{2F90C642-CD0E-436D-BB66-88D668B04649}" destId="{27B665B1-8A9D-46DA-AE30-C9FB61A0BB0D}" srcOrd="1" destOrd="0" parTransId="{27DFE120-016A-43C2-A2DC-4039F11911A8}" sibTransId="{5BECFC37-AD77-49D0-95CD-8278A774E1C0}"/>
    <dgm:cxn modelId="{99328A85-C604-48C4-9927-D41091C078BE}" type="presOf" srcId="{9A93B44D-3D2B-4047-B979-7B260795AB42}" destId="{148083BE-07DB-418E-B9BD-D0B4240F2AC1}" srcOrd="0" destOrd="0" presId="urn:microsoft.com/office/officeart/2005/8/layout/process4"/>
    <dgm:cxn modelId="{55C98BB5-2196-40EE-B293-AE1972A04325}" type="presOf" srcId="{27B665B1-8A9D-46DA-AE30-C9FB61A0BB0D}" destId="{77173B7A-BB54-49F3-B3FB-B41D9E240585}" srcOrd="0" destOrd="0" presId="urn:microsoft.com/office/officeart/2005/8/layout/process4"/>
    <dgm:cxn modelId="{61A20BC3-432C-4CF1-B967-1CCAAB7C1103}" type="presOf" srcId="{2F90C642-CD0E-436D-BB66-88D668B04649}" destId="{E7205217-81BC-409B-8A99-CDE688D9C113}" srcOrd="0" destOrd="0" presId="urn:microsoft.com/office/officeart/2005/8/layout/process4"/>
    <dgm:cxn modelId="{4F328C33-11B7-4588-A3D3-9A500AB222C8}" type="presParOf" srcId="{E7205217-81BC-409B-8A99-CDE688D9C113}" destId="{1129CCF6-055C-4D84-904C-04C459FA7039}" srcOrd="0" destOrd="0" presId="urn:microsoft.com/office/officeart/2005/8/layout/process4"/>
    <dgm:cxn modelId="{906B7B5B-7D39-4B52-A73B-119DE7037529}" type="presParOf" srcId="{1129CCF6-055C-4D84-904C-04C459FA7039}" destId="{77173B7A-BB54-49F3-B3FB-B41D9E240585}" srcOrd="0" destOrd="0" presId="urn:microsoft.com/office/officeart/2005/8/layout/process4"/>
    <dgm:cxn modelId="{419AFAAA-C55C-480D-AADF-C2FDC4D7EF57}" type="presParOf" srcId="{E7205217-81BC-409B-8A99-CDE688D9C113}" destId="{08CE6B7F-CAB6-4A7C-868D-D02798DB4DC4}" srcOrd="1" destOrd="0" presId="urn:microsoft.com/office/officeart/2005/8/layout/process4"/>
    <dgm:cxn modelId="{24846FAE-7D81-449A-8AAB-B35760AFE98E}" type="presParOf" srcId="{E7205217-81BC-409B-8A99-CDE688D9C113}" destId="{419B86EC-FE90-4816-8EEE-42120AFBCAFB}" srcOrd="2" destOrd="0" presId="urn:microsoft.com/office/officeart/2005/8/layout/process4"/>
    <dgm:cxn modelId="{F5BD08E2-5661-4444-AD3A-8E9DFFC10811}" type="presParOf" srcId="{419B86EC-FE90-4816-8EEE-42120AFBCAFB}" destId="{148083BE-07DB-418E-B9BD-D0B4240F2AC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BD33DC-3E1C-4A72-A224-B591E4EBA35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30A44541-36D5-4CF8-ABB5-979343215052}">
      <dgm:prSet/>
      <dgm:spPr/>
      <dgm:t>
        <a:bodyPr/>
        <a:lstStyle/>
        <a:p>
          <a:r>
            <a:rPr lang="fr-FR" dirty="0"/>
            <a:t>Dans notre sujet, on étudiera le syndrome de Kessler à travers les débris et les satellites présents dans l’espace à travers le temps et notamment sur les décennies à venir.</a:t>
          </a:r>
          <a:endParaRPr lang="en-US" dirty="0"/>
        </a:p>
      </dgm:t>
    </dgm:pt>
    <dgm:pt modelId="{367A697B-600D-4AF2-9269-12F10A7EA40F}" type="parTrans" cxnId="{E61F7E18-077D-4EA3-B167-B9E0F616023E}">
      <dgm:prSet/>
      <dgm:spPr/>
      <dgm:t>
        <a:bodyPr/>
        <a:lstStyle/>
        <a:p>
          <a:endParaRPr lang="en-US"/>
        </a:p>
      </dgm:t>
    </dgm:pt>
    <dgm:pt modelId="{0B04DEBC-037D-459F-8802-227A97F73DCC}" type="sibTrans" cxnId="{E61F7E18-077D-4EA3-B167-B9E0F616023E}">
      <dgm:prSet/>
      <dgm:spPr/>
      <dgm:t>
        <a:bodyPr/>
        <a:lstStyle/>
        <a:p>
          <a:endParaRPr lang="en-US"/>
        </a:p>
      </dgm:t>
    </dgm:pt>
    <dgm:pt modelId="{CDD4608B-07B4-4BD6-9614-97C573D125F2}">
      <dgm:prSet/>
      <dgm:spPr/>
      <dgm:t>
        <a:bodyPr/>
        <a:lstStyle/>
        <a:p>
          <a:r>
            <a:rPr lang="fr-FR" dirty="0"/>
            <a:t>On prendra en compte le nombre de satellites en fonctionnement et de débris au début de la simulation ainsi que les débris générés par le lancement de la fusée.</a:t>
          </a:r>
          <a:endParaRPr lang="en-US" dirty="0"/>
        </a:p>
      </dgm:t>
    </dgm:pt>
    <dgm:pt modelId="{77013EF5-7C28-4484-BA9D-D57627A34D38}" type="parTrans" cxnId="{18B9ED02-49F6-40CE-AC76-068C8F489617}">
      <dgm:prSet/>
      <dgm:spPr/>
      <dgm:t>
        <a:bodyPr/>
        <a:lstStyle/>
        <a:p>
          <a:endParaRPr lang="en-US"/>
        </a:p>
      </dgm:t>
    </dgm:pt>
    <dgm:pt modelId="{DADFEFC6-1354-499A-8776-211106D18F43}" type="sibTrans" cxnId="{18B9ED02-49F6-40CE-AC76-068C8F489617}">
      <dgm:prSet/>
      <dgm:spPr/>
      <dgm:t>
        <a:bodyPr/>
        <a:lstStyle/>
        <a:p>
          <a:endParaRPr lang="en-US"/>
        </a:p>
      </dgm:t>
    </dgm:pt>
    <dgm:pt modelId="{F26E08A4-8775-4833-8CC7-CFB0139152E5}">
      <dgm:prSet/>
      <dgm:spPr/>
      <dgm:t>
        <a:bodyPr/>
        <a:lstStyle/>
        <a:p>
          <a:r>
            <a:rPr lang="fr-FR" dirty="0"/>
            <a:t>On utilisera ensuite des estimations pour le taux de satellites lancés, ceux devenant des débris, les débris réentrant dans l’atmosphère ainsi que le nombre de débris causés par chaque collisions.</a:t>
          </a:r>
          <a:endParaRPr lang="en-US" dirty="0"/>
        </a:p>
      </dgm:t>
    </dgm:pt>
    <dgm:pt modelId="{B0DC8F39-55E2-4A36-A007-4584A51B5908}" type="parTrans" cxnId="{0208D317-0CC0-4AEE-9A43-FEAA0302F2B8}">
      <dgm:prSet/>
      <dgm:spPr/>
      <dgm:t>
        <a:bodyPr/>
        <a:lstStyle/>
        <a:p>
          <a:endParaRPr lang="en-US"/>
        </a:p>
      </dgm:t>
    </dgm:pt>
    <dgm:pt modelId="{1FE81F43-C312-4DA8-83FF-FC0D10725F46}" type="sibTrans" cxnId="{0208D317-0CC0-4AEE-9A43-FEAA0302F2B8}">
      <dgm:prSet/>
      <dgm:spPr/>
      <dgm:t>
        <a:bodyPr/>
        <a:lstStyle/>
        <a:p>
          <a:endParaRPr lang="en-US"/>
        </a:p>
      </dgm:t>
    </dgm:pt>
    <dgm:pt modelId="{19A82543-C557-486E-9C89-48B956EFABC6}">
      <dgm:prSet/>
      <dgm:spPr/>
      <dgm:t>
        <a:bodyPr/>
        <a:lstStyle/>
        <a:p>
          <a:r>
            <a:rPr lang="fr-FR" dirty="0"/>
            <a:t>Enfin on supposera le taux de débris causés par les collisions et le nombre de lancements journaliers comme une moyenne en fonction des dernières années.</a:t>
          </a:r>
          <a:endParaRPr lang="en-US" dirty="0"/>
        </a:p>
      </dgm:t>
    </dgm:pt>
    <dgm:pt modelId="{5345B79A-E58D-47B5-8062-2262E0EBB008}" type="parTrans" cxnId="{8A439472-C972-48C1-AD3E-17F490484FAE}">
      <dgm:prSet/>
      <dgm:spPr/>
      <dgm:t>
        <a:bodyPr/>
        <a:lstStyle/>
        <a:p>
          <a:endParaRPr lang="en-US"/>
        </a:p>
      </dgm:t>
    </dgm:pt>
    <dgm:pt modelId="{C06EC8A4-340F-4171-8903-1545876E7CA1}" type="sibTrans" cxnId="{8A439472-C972-48C1-AD3E-17F490484FAE}">
      <dgm:prSet/>
      <dgm:spPr/>
      <dgm:t>
        <a:bodyPr/>
        <a:lstStyle/>
        <a:p>
          <a:endParaRPr lang="en-US"/>
        </a:p>
      </dgm:t>
    </dgm:pt>
    <dgm:pt modelId="{3AD80382-10B1-46CD-BA81-02E8A69C4E73}" type="pres">
      <dgm:prSet presAssocID="{A0BD33DC-3E1C-4A72-A224-B591E4EBA35E}" presName="vert0" presStyleCnt="0">
        <dgm:presLayoutVars>
          <dgm:dir/>
          <dgm:animOne val="branch"/>
          <dgm:animLvl val="lvl"/>
        </dgm:presLayoutVars>
      </dgm:prSet>
      <dgm:spPr/>
    </dgm:pt>
    <dgm:pt modelId="{BE3CFB2F-437C-4170-97FF-60E2FB441238}" type="pres">
      <dgm:prSet presAssocID="{30A44541-36D5-4CF8-ABB5-979343215052}" presName="thickLine" presStyleLbl="alignNode1" presStyleIdx="0" presStyleCnt="4"/>
      <dgm:spPr/>
    </dgm:pt>
    <dgm:pt modelId="{304EA9F2-88E7-4785-B8A1-398F32150FFD}" type="pres">
      <dgm:prSet presAssocID="{30A44541-36D5-4CF8-ABB5-979343215052}" presName="horz1" presStyleCnt="0"/>
      <dgm:spPr/>
    </dgm:pt>
    <dgm:pt modelId="{1C48A137-50B8-48EB-A2A5-D718836226AC}" type="pres">
      <dgm:prSet presAssocID="{30A44541-36D5-4CF8-ABB5-979343215052}" presName="tx1" presStyleLbl="revTx" presStyleIdx="0" presStyleCnt="4"/>
      <dgm:spPr/>
    </dgm:pt>
    <dgm:pt modelId="{C063C9AE-32EC-4103-9D02-C4140A05F018}" type="pres">
      <dgm:prSet presAssocID="{30A44541-36D5-4CF8-ABB5-979343215052}" presName="vert1" presStyleCnt="0"/>
      <dgm:spPr/>
    </dgm:pt>
    <dgm:pt modelId="{71C4D045-E172-4F94-AFBE-9A60D5F20965}" type="pres">
      <dgm:prSet presAssocID="{CDD4608B-07B4-4BD6-9614-97C573D125F2}" presName="thickLine" presStyleLbl="alignNode1" presStyleIdx="1" presStyleCnt="4"/>
      <dgm:spPr/>
    </dgm:pt>
    <dgm:pt modelId="{A558A321-8B48-4EBE-8EB3-A07B43443ABC}" type="pres">
      <dgm:prSet presAssocID="{CDD4608B-07B4-4BD6-9614-97C573D125F2}" presName="horz1" presStyleCnt="0"/>
      <dgm:spPr/>
    </dgm:pt>
    <dgm:pt modelId="{FA6CBA5B-AD85-4369-8943-16A64D0DE0F2}" type="pres">
      <dgm:prSet presAssocID="{CDD4608B-07B4-4BD6-9614-97C573D125F2}" presName="tx1" presStyleLbl="revTx" presStyleIdx="1" presStyleCnt="4"/>
      <dgm:spPr/>
    </dgm:pt>
    <dgm:pt modelId="{1CD1D722-62A4-4343-9808-F8A9903CCF87}" type="pres">
      <dgm:prSet presAssocID="{CDD4608B-07B4-4BD6-9614-97C573D125F2}" presName="vert1" presStyleCnt="0"/>
      <dgm:spPr/>
    </dgm:pt>
    <dgm:pt modelId="{81841A50-8A5F-44CF-9B12-EBCC18BE37D8}" type="pres">
      <dgm:prSet presAssocID="{F26E08A4-8775-4833-8CC7-CFB0139152E5}" presName="thickLine" presStyleLbl="alignNode1" presStyleIdx="2" presStyleCnt="4"/>
      <dgm:spPr/>
    </dgm:pt>
    <dgm:pt modelId="{5B25D7F6-B962-438D-84F8-123F343726AB}" type="pres">
      <dgm:prSet presAssocID="{F26E08A4-8775-4833-8CC7-CFB0139152E5}" presName="horz1" presStyleCnt="0"/>
      <dgm:spPr/>
    </dgm:pt>
    <dgm:pt modelId="{1AD9DF55-9B1D-4A5B-9518-0EA4B0F48A5D}" type="pres">
      <dgm:prSet presAssocID="{F26E08A4-8775-4833-8CC7-CFB0139152E5}" presName="tx1" presStyleLbl="revTx" presStyleIdx="2" presStyleCnt="4"/>
      <dgm:spPr/>
    </dgm:pt>
    <dgm:pt modelId="{B94D7F22-D668-4AB6-B68E-5256497CF463}" type="pres">
      <dgm:prSet presAssocID="{F26E08A4-8775-4833-8CC7-CFB0139152E5}" presName="vert1" presStyleCnt="0"/>
      <dgm:spPr/>
    </dgm:pt>
    <dgm:pt modelId="{4CAD7FDB-21DA-48FD-B6D9-6805E4B41089}" type="pres">
      <dgm:prSet presAssocID="{19A82543-C557-486E-9C89-48B956EFABC6}" presName="thickLine" presStyleLbl="alignNode1" presStyleIdx="3" presStyleCnt="4"/>
      <dgm:spPr/>
    </dgm:pt>
    <dgm:pt modelId="{779F98D4-AD3E-46A9-BED3-ED24017FC556}" type="pres">
      <dgm:prSet presAssocID="{19A82543-C557-486E-9C89-48B956EFABC6}" presName="horz1" presStyleCnt="0"/>
      <dgm:spPr/>
    </dgm:pt>
    <dgm:pt modelId="{2451DB67-B77D-40D0-A8BE-C9411DC4F339}" type="pres">
      <dgm:prSet presAssocID="{19A82543-C557-486E-9C89-48B956EFABC6}" presName="tx1" presStyleLbl="revTx" presStyleIdx="3" presStyleCnt="4"/>
      <dgm:spPr/>
    </dgm:pt>
    <dgm:pt modelId="{9DC47DBE-4322-4B34-BAF3-426AA97C0FEF}" type="pres">
      <dgm:prSet presAssocID="{19A82543-C557-486E-9C89-48B956EFABC6}" presName="vert1" presStyleCnt="0"/>
      <dgm:spPr/>
    </dgm:pt>
  </dgm:ptLst>
  <dgm:cxnLst>
    <dgm:cxn modelId="{1FDFD700-3F52-4B51-81E3-B5BD7C639B98}" type="presOf" srcId="{30A44541-36D5-4CF8-ABB5-979343215052}" destId="{1C48A137-50B8-48EB-A2A5-D718836226AC}" srcOrd="0" destOrd="0" presId="urn:microsoft.com/office/officeart/2008/layout/LinedList"/>
    <dgm:cxn modelId="{18B9ED02-49F6-40CE-AC76-068C8F489617}" srcId="{A0BD33DC-3E1C-4A72-A224-B591E4EBA35E}" destId="{CDD4608B-07B4-4BD6-9614-97C573D125F2}" srcOrd="1" destOrd="0" parTransId="{77013EF5-7C28-4484-BA9D-D57627A34D38}" sibTransId="{DADFEFC6-1354-499A-8776-211106D18F43}"/>
    <dgm:cxn modelId="{0208D317-0CC0-4AEE-9A43-FEAA0302F2B8}" srcId="{A0BD33DC-3E1C-4A72-A224-B591E4EBA35E}" destId="{F26E08A4-8775-4833-8CC7-CFB0139152E5}" srcOrd="2" destOrd="0" parTransId="{B0DC8F39-55E2-4A36-A007-4584A51B5908}" sibTransId="{1FE81F43-C312-4DA8-83FF-FC0D10725F46}"/>
    <dgm:cxn modelId="{E61F7E18-077D-4EA3-B167-B9E0F616023E}" srcId="{A0BD33DC-3E1C-4A72-A224-B591E4EBA35E}" destId="{30A44541-36D5-4CF8-ABB5-979343215052}" srcOrd="0" destOrd="0" parTransId="{367A697B-600D-4AF2-9269-12F10A7EA40F}" sibTransId="{0B04DEBC-037D-459F-8802-227A97F73DCC}"/>
    <dgm:cxn modelId="{CDD89730-7D5A-416C-80EE-4F5E98A9F685}" type="presOf" srcId="{CDD4608B-07B4-4BD6-9614-97C573D125F2}" destId="{FA6CBA5B-AD85-4369-8943-16A64D0DE0F2}" srcOrd="0" destOrd="0" presId="urn:microsoft.com/office/officeart/2008/layout/LinedList"/>
    <dgm:cxn modelId="{C0C4EE31-4D42-4D3B-B6BE-394B29EC931C}" type="presOf" srcId="{A0BD33DC-3E1C-4A72-A224-B591E4EBA35E}" destId="{3AD80382-10B1-46CD-BA81-02E8A69C4E73}" srcOrd="0" destOrd="0" presId="urn:microsoft.com/office/officeart/2008/layout/LinedList"/>
    <dgm:cxn modelId="{00EE4348-98F6-43FB-8DAB-F0BD91630CFB}" type="presOf" srcId="{F26E08A4-8775-4833-8CC7-CFB0139152E5}" destId="{1AD9DF55-9B1D-4A5B-9518-0EA4B0F48A5D}" srcOrd="0" destOrd="0" presId="urn:microsoft.com/office/officeart/2008/layout/LinedList"/>
    <dgm:cxn modelId="{0020314F-F002-4E1E-ADA4-00495188BB9E}" type="presOf" srcId="{19A82543-C557-486E-9C89-48B956EFABC6}" destId="{2451DB67-B77D-40D0-A8BE-C9411DC4F339}" srcOrd="0" destOrd="0" presId="urn:microsoft.com/office/officeart/2008/layout/LinedList"/>
    <dgm:cxn modelId="{8A439472-C972-48C1-AD3E-17F490484FAE}" srcId="{A0BD33DC-3E1C-4A72-A224-B591E4EBA35E}" destId="{19A82543-C557-486E-9C89-48B956EFABC6}" srcOrd="3" destOrd="0" parTransId="{5345B79A-E58D-47B5-8062-2262E0EBB008}" sibTransId="{C06EC8A4-340F-4171-8903-1545876E7CA1}"/>
    <dgm:cxn modelId="{F0F9FA59-0C71-4256-A70B-AC5D39245EDD}" type="presParOf" srcId="{3AD80382-10B1-46CD-BA81-02E8A69C4E73}" destId="{BE3CFB2F-437C-4170-97FF-60E2FB441238}" srcOrd="0" destOrd="0" presId="urn:microsoft.com/office/officeart/2008/layout/LinedList"/>
    <dgm:cxn modelId="{AAD064CE-95A4-4B7C-A21A-87CA8DEBABC1}" type="presParOf" srcId="{3AD80382-10B1-46CD-BA81-02E8A69C4E73}" destId="{304EA9F2-88E7-4785-B8A1-398F32150FFD}" srcOrd="1" destOrd="0" presId="urn:microsoft.com/office/officeart/2008/layout/LinedList"/>
    <dgm:cxn modelId="{77111D61-CF1D-49A4-A0A9-76EE9612AEC9}" type="presParOf" srcId="{304EA9F2-88E7-4785-B8A1-398F32150FFD}" destId="{1C48A137-50B8-48EB-A2A5-D718836226AC}" srcOrd="0" destOrd="0" presId="urn:microsoft.com/office/officeart/2008/layout/LinedList"/>
    <dgm:cxn modelId="{F9EB79D3-56CB-4254-958E-3FC3176B060C}" type="presParOf" srcId="{304EA9F2-88E7-4785-B8A1-398F32150FFD}" destId="{C063C9AE-32EC-4103-9D02-C4140A05F018}" srcOrd="1" destOrd="0" presId="urn:microsoft.com/office/officeart/2008/layout/LinedList"/>
    <dgm:cxn modelId="{5908FF7A-1A29-4C6C-95AD-982A34D44CC4}" type="presParOf" srcId="{3AD80382-10B1-46CD-BA81-02E8A69C4E73}" destId="{71C4D045-E172-4F94-AFBE-9A60D5F20965}" srcOrd="2" destOrd="0" presId="urn:microsoft.com/office/officeart/2008/layout/LinedList"/>
    <dgm:cxn modelId="{12706327-DFEB-48E8-9AD2-FD52B8A00360}" type="presParOf" srcId="{3AD80382-10B1-46CD-BA81-02E8A69C4E73}" destId="{A558A321-8B48-4EBE-8EB3-A07B43443ABC}" srcOrd="3" destOrd="0" presId="urn:microsoft.com/office/officeart/2008/layout/LinedList"/>
    <dgm:cxn modelId="{6E00E150-8D4A-44D6-9E61-34A18B7E42F0}" type="presParOf" srcId="{A558A321-8B48-4EBE-8EB3-A07B43443ABC}" destId="{FA6CBA5B-AD85-4369-8943-16A64D0DE0F2}" srcOrd="0" destOrd="0" presId="urn:microsoft.com/office/officeart/2008/layout/LinedList"/>
    <dgm:cxn modelId="{2887103D-50E6-420D-AE69-E2C320860EA1}" type="presParOf" srcId="{A558A321-8B48-4EBE-8EB3-A07B43443ABC}" destId="{1CD1D722-62A4-4343-9808-F8A9903CCF87}" srcOrd="1" destOrd="0" presId="urn:microsoft.com/office/officeart/2008/layout/LinedList"/>
    <dgm:cxn modelId="{362736FF-0AC3-47FC-A2B5-F7AE0EC473C4}" type="presParOf" srcId="{3AD80382-10B1-46CD-BA81-02E8A69C4E73}" destId="{81841A50-8A5F-44CF-9B12-EBCC18BE37D8}" srcOrd="4" destOrd="0" presId="urn:microsoft.com/office/officeart/2008/layout/LinedList"/>
    <dgm:cxn modelId="{2C4FD007-10FE-417B-B412-008B747C3E43}" type="presParOf" srcId="{3AD80382-10B1-46CD-BA81-02E8A69C4E73}" destId="{5B25D7F6-B962-438D-84F8-123F343726AB}" srcOrd="5" destOrd="0" presId="urn:microsoft.com/office/officeart/2008/layout/LinedList"/>
    <dgm:cxn modelId="{B3A9897B-2F2A-4CCC-9309-DD72E057BC71}" type="presParOf" srcId="{5B25D7F6-B962-438D-84F8-123F343726AB}" destId="{1AD9DF55-9B1D-4A5B-9518-0EA4B0F48A5D}" srcOrd="0" destOrd="0" presId="urn:microsoft.com/office/officeart/2008/layout/LinedList"/>
    <dgm:cxn modelId="{7D22DE5B-B7BA-47BF-8CA1-218096EDA644}" type="presParOf" srcId="{5B25D7F6-B962-438D-84F8-123F343726AB}" destId="{B94D7F22-D668-4AB6-B68E-5256497CF463}" srcOrd="1" destOrd="0" presId="urn:microsoft.com/office/officeart/2008/layout/LinedList"/>
    <dgm:cxn modelId="{26DD36DD-D0B1-46A0-9F99-FADC9AC2FAB2}" type="presParOf" srcId="{3AD80382-10B1-46CD-BA81-02E8A69C4E73}" destId="{4CAD7FDB-21DA-48FD-B6D9-6805E4B41089}" srcOrd="6" destOrd="0" presId="urn:microsoft.com/office/officeart/2008/layout/LinedList"/>
    <dgm:cxn modelId="{A8E5BEF6-9D5A-4F7D-B468-F095423FA673}" type="presParOf" srcId="{3AD80382-10B1-46CD-BA81-02E8A69C4E73}" destId="{779F98D4-AD3E-46A9-BED3-ED24017FC556}" srcOrd="7" destOrd="0" presId="urn:microsoft.com/office/officeart/2008/layout/LinedList"/>
    <dgm:cxn modelId="{020D152E-4457-49BA-A099-E519423B118D}" type="presParOf" srcId="{779F98D4-AD3E-46A9-BED3-ED24017FC556}" destId="{2451DB67-B77D-40D0-A8BE-C9411DC4F339}" srcOrd="0" destOrd="0" presId="urn:microsoft.com/office/officeart/2008/layout/LinedList"/>
    <dgm:cxn modelId="{8EF535A9-64A5-4DF6-9C77-75C5B268FC7F}" type="presParOf" srcId="{779F98D4-AD3E-46A9-BED3-ED24017FC556}" destId="{9DC47DBE-4322-4B34-BAF3-426AA97C0FE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6D6D97-537B-4ABC-A5E0-7FB5E2AD3BC4}"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75398B1B-65C9-4C09-A53B-352323E7B36D}">
      <dgm:prSet custT="1"/>
      <dgm:spPr/>
      <dgm:t>
        <a:bodyPr/>
        <a:lstStyle/>
        <a:p>
          <a:r>
            <a:rPr lang="fr-FR" sz="2000" dirty="0">
              <a:solidFill>
                <a:schemeClr val="bg1"/>
              </a:solidFill>
            </a:rPr>
            <a:t>Pour modéliser notre réponse à la problématique de Kessler, on utilisera 2 équations mathématique assez complexe décrivant un modèle de rétroaction, très utilisé dans les domaines de l’ingénierie et de l’économie.</a:t>
          </a:r>
          <a:endParaRPr lang="en-US" sz="2000" dirty="0">
            <a:solidFill>
              <a:schemeClr val="bg1"/>
            </a:solidFill>
          </a:endParaRPr>
        </a:p>
      </dgm:t>
    </dgm:pt>
    <dgm:pt modelId="{4986CCA0-10DB-4FEE-8498-9B4175F6BA40}" type="parTrans" cxnId="{4E3F98CD-5FDF-4A02-9529-50258DB6EC98}">
      <dgm:prSet/>
      <dgm:spPr/>
      <dgm:t>
        <a:bodyPr/>
        <a:lstStyle/>
        <a:p>
          <a:endParaRPr lang="en-US"/>
        </a:p>
      </dgm:t>
    </dgm:pt>
    <dgm:pt modelId="{E73566C8-0761-4206-AAF3-373F15D11BE1}" type="sibTrans" cxnId="{4E3F98CD-5FDF-4A02-9529-50258DB6EC98}">
      <dgm:prSet/>
      <dgm:spPr/>
      <dgm:t>
        <a:bodyPr/>
        <a:lstStyle/>
        <a:p>
          <a:endParaRPr lang="en-US"/>
        </a:p>
      </dgm:t>
    </dgm:pt>
    <dgm:pt modelId="{36242694-DFF0-4104-A3DC-69326946D223}">
      <dgm:prSet custT="1"/>
      <dgm:spPr/>
      <dgm:t>
        <a:bodyPr/>
        <a:lstStyle/>
        <a:p>
          <a:r>
            <a:rPr lang="fr-FR" sz="2000" dirty="0"/>
            <a:t>Cette équation prend en compte des facteurs clés comme:</a:t>
          </a:r>
          <a:endParaRPr lang="en-US" sz="2000" dirty="0"/>
        </a:p>
      </dgm:t>
    </dgm:pt>
    <dgm:pt modelId="{122290F2-54D8-4AEC-BFFE-842E64B825B1}" type="parTrans" cxnId="{76F95912-CA25-45A7-9409-14C15C23252F}">
      <dgm:prSet/>
      <dgm:spPr/>
      <dgm:t>
        <a:bodyPr/>
        <a:lstStyle/>
        <a:p>
          <a:endParaRPr lang="en-US"/>
        </a:p>
      </dgm:t>
    </dgm:pt>
    <dgm:pt modelId="{C954172C-5458-4FF8-9A3C-EA014E332C70}" type="sibTrans" cxnId="{76F95912-CA25-45A7-9409-14C15C23252F}">
      <dgm:prSet/>
      <dgm:spPr/>
      <dgm:t>
        <a:bodyPr/>
        <a:lstStyle/>
        <a:p>
          <a:endParaRPr lang="en-US"/>
        </a:p>
      </dgm:t>
    </dgm:pt>
    <dgm:pt modelId="{C18FAD6D-783D-47D3-B935-614FE59C10E5}">
      <dgm:prSet/>
      <dgm:spPr/>
      <dgm:t>
        <a:bodyPr/>
        <a:lstStyle/>
        <a:p>
          <a:r>
            <a:rPr lang="fr-FR" b="0" i="0" dirty="0"/>
            <a:t>le nombre initial de satellites et de débris: </a:t>
          </a:r>
          <a:r>
            <a:rPr lang="fr-FR" b="1" i="0" dirty="0">
              <a:solidFill>
                <a:srgbClr val="C00000"/>
              </a:solidFill>
            </a:rPr>
            <a:t>s0 et d0</a:t>
          </a:r>
          <a:endParaRPr lang="en-US" b="1" dirty="0">
            <a:solidFill>
              <a:srgbClr val="C00000"/>
            </a:solidFill>
          </a:endParaRPr>
        </a:p>
      </dgm:t>
    </dgm:pt>
    <dgm:pt modelId="{98DDF3D3-EF3F-459D-AA60-E440C1BBBBF0}" type="parTrans" cxnId="{C4CCBC9C-EAEA-4715-9552-C9698EF5ABC4}">
      <dgm:prSet/>
      <dgm:spPr/>
      <dgm:t>
        <a:bodyPr/>
        <a:lstStyle/>
        <a:p>
          <a:endParaRPr lang="en-US"/>
        </a:p>
      </dgm:t>
    </dgm:pt>
    <dgm:pt modelId="{E2EB3F69-A1C4-41BE-8856-87FA41EC9116}" type="sibTrans" cxnId="{C4CCBC9C-EAEA-4715-9552-C9698EF5ABC4}">
      <dgm:prSet/>
      <dgm:spPr/>
      <dgm:t>
        <a:bodyPr/>
        <a:lstStyle/>
        <a:p>
          <a:endParaRPr lang="en-US"/>
        </a:p>
      </dgm:t>
    </dgm:pt>
    <dgm:pt modelId="{66AC71A8-2236-4D33-B43B-10CE8F75919F}">
      <dgm:prSet/>
      <dgm:spPr/>
      <dgm:t>
        <a:bodyPr/>
        <a:lstStyle/>
        <a:p>
          <a:r>
            <a:rPr lang="fr-FR" b="0" i="0" dirty="0"/>
            <a:t>le taux de lancement quotidien, avec ses débris engendrés</a:t>
          </a:r>
          <a:r>
            <a:rPr lang="fr-FR" dirty="0"/>
            <a:t> et de satellites devenant des débris:</a:t>
          </a:r>
          <a:r>
            <a:rPr lang="fr-FR" b="1" dirty="0">
              <a:solidFill>
                <a:srgbClr val="C00000"/>
              </a:solidFill>
            </a:rPr>
            <a:t> l</a:t>
          </a:r>
          <a:r>
            <a:rPr lang="fr-FR" dirty="0"/>
            <a:t>, </a:t>
          </a:r>
          <a:r>
            <a:rPr lang="fr-FR" b="1" dirty="0">
              <a:solidFill>
                <a:srgbClr val="C00000"/>
              </a:solidFill>
            </a:rPr>
            <a:t>gamma</a:t>
          </a:r>
          <a:r>
            <a:rPr lang="fr-FR" dirty="0"/>
            <a:t> et </a:t>
          </a:r>
          <a:r>
            <a:rPr lang="fr-FR" b="1" dirty="0">
              <a:solidFill>
                <a:srgbClr val="C00000"/>
              </a:solidFill>
            </a:rPr>
            <a:t>delta</a:t>
          </a:r>
          <a:endParaRPr lang="en-US" b="1" dirty="0">
            <a:solidFill>
              <a:srgbClr val="C00000"/>
            </a:solidFill>
          </a:endParaRPr>
        </a:p>
      </dgm:t>
    </dgm:pt>
    <dgm:pt modelId="{2BB2C27C-99E2-4175-9047-AA0050CFB103}" type="parTrans" cxnId="{37A17F0E-8FB8-410E-A9FC-672ED2B7E8A8}">
      <dgm:prSet/>
      <dgm:spPr/>
      <dgm:t>
        <a:bodyPr/>
        <a:lstStyle/>
        <a:p>
          <a:endParaRPr lang="en-US"/>
        </a:p>
      </dgm:t>
    </dgm:pt>
    <dgm:pt modelId="{A1D03231-2D50-44A4-A283-E0FD40B0A010}" type="sibTrans" cxnId="{37A17F0E-8FB8-410E-A9FC-672ED2B7E8A8}">
      <dgm:prSet/>
      <dgm:spPr/>
      <dgm:t>
        <a:bodyPr/>
        <a:lstStyle/>
        <a:p>
          <a:endParaRPr lang="en-US"/>
        </a:p>
      </dgm:t>
    </dgm:pt>
    <dgm:pt modelId="{4A059051-53DF-4FD4-87C5-45995F7DE687}">
      <dgm:prSet/>
      <dgm:spPr/>
      <dgm:t>
        <a:bodyPr/>
        <a:lstStyle/>
        <a:p>
          <a:r>
            <a:rPr lang="fr-FR" dirty="0"/>
            <a:t>Le taux de réentrées des débris et de collisions ainsi que les débris causés à chaque collision: </a:t>
          </a:r>
          <a:r>
            <a:rPr lang="fr-FR" b="1" dirty="0">
              <a:solidFill>
                <a:srgbClr val="C00000"/>
              </a:solidFill>
            </a:rPr>
            <a:t>phi</a:t>
          </a:r>
          <a:r>
            <a:rPr lang="fr-FR" dirty="0"/>
            <a:t>, </a:t>
          </a:r>
          <a:r>
            <a:rPr lang="fr-FR" b="1" dirty="0">
              <a:solidFill>
                <a:srgbClr val="C00000"/>
              </a:solidFill>
            </a:rPr>
            <a:t>w</a:t>
          </a:r>
          <a:r>
            <a:rPr lang="fr-FR" dirty="0"/>
            <a:t> et </a:t>
          </a:r>
          <a:r>
            <a:rPr lang="fr-FR" b="1" dirty="0">
              <a:solidFill>
                <a:srgbClr val="C00000"/>
              </a:solidFill>
            </a:rPr>
            <a:t>n</a:t>
          </a:r>
          <a:endParaRPr lang="en-US" b="1" dirty="0">
            <a:solidFill>
              <a:srgbClr val="C00000"/>
            </a:solidFill>
          </a:endParaRPr>
        </a:p>
      </dgm:t>
    </dgm:pt>
    <dgm:pt modelId="{EBCFA378-8121-448C-80B5-D1393F3E88D9}" type="parTrans" cxnId="{D606E59F-D41B-4608-9B85-EB348B594991}">
      <dgm:prSet/>
      <dgm:spPr/>
      <dgm:t>
        <a:bodyPr/>
        <a:lstStyle/>
        <a:p>
          <a:endParaRPr lang="en-US"/>
        </a:p>
      </dgm:t>
    </dgm:pt>
    <dgm:pt modelId="{1ED16A2D-F752-48B6-B6D0-855F90B66351}" type="sibTrans" cxnId="{D606E59F-D41B-4608-9B85-EB348B594991}">
      <dgm:prSet/>
      <dgm:spPr/>
      <dgm:t>
        <a:bodyPr/>
        <a:lstStyle/>
        <a:p>
          <a:endParaRPr lang="en-US"/>
        </a:p>
      </dgm:t>
    </dgm:pt>
    <dgm:pt modelId="{A73AE084-A8E4-496F-B92E-76373B119D9C}">
      <dgm:prSet/>
      <dgm:spPr/>
      <dgm:t>
        <a:bodyPr/>
        <a:lstStyle/>
        <a:p>
          <a:r>
            <a:rPr lang="fr-FR" dirty="0"/>
            <a:t>L’écart de temps nécessaire à l’actualisation du nombre de débris et satellites spatiaux: </a:t>
          </a:r>
          <a:r>
            <a:rPr lang="fr-FR" b="0" dirty="0" err="1">
              <a:solidFill>
                <a:schemeClr val="bg1"/>
              </a:solidFill>
            </a:rPr>
            <a:t>dt</a:t>
          </a:r>
          <a:r>
            <a:rPr lang="fr-FR" dirty="0"/>
            <a:t> (fixé à 1 jour) et le nombre de jours observés </a:t>
          </a:r>
          <a:r>
            <a:rPr lang="fr-FR" b="0" dirty="0" err="1">
              <a:solidFill>
                <a:schemeClr val="bg1"/>
              </a:solidFill>
            </a:rPr>
            <a:t>tmax</a:t>
          </a:r>
          <a:endParaRPr lang="en-US" b="0" dirty="0">
            <a:solidFill>
              <a:schemeClr val="bg1"/>
            </a:solidFill>
          </a:endParaRPr>
        </a:p>
      </dgm:t>
    </dgm:pt>
    <dgm:pt modelId="{0C7ABEEC-546B-4FC8-A580-86E3F1339C50}" type="parTrans" cxnId="{BF0F0A95-D10E-4047-A8D9-582D26888F5F}">
      <dgm:prSet/>
      <dgm:spPr/>
      <dgm:t>
        <a:bodyPr/>
        <a:lstStyle/>
        <a:p>
          <a:endParaRPr lang="en-US"/>
        </a:p>
      </dgm:t>
    </dgm:pt>
    <dgm:pt modelId="{A08CDA0A-C7FF-43B9-A49A-FFDA5F4D629B}" type="sibTrans" cxnId="{BF0F0A95-D10E-4047-A8D9-582D26888F5F}">
      <dgm:prSet/>
      <dgm:spPr/>
      <dgm:t>
        <a:bodyPr/>
        <a:lstStyle/>
        <a:p>
          <a:endParaRPr lang="en-US"/>
        </a:p>
      </dgm:t>
    </dgm:pt>
    <dgm:pt modelId="{B8FF3E05-A5BD-466F-89F9-6B8A9BFE6EFA}" type="pres">
      <dgm:prSet presAssocID="{506D6D97-537B-4ABC-A5E0-7FB5E2AD3BC4}" presName="Name0" presStyleCnt="0">
        <dgm:presLayoutVars>
          <dgm:dir/>
          <dgm:animLvl val="lvl"/>
          <dgm:resizeHandles val="exact"/>
        </dgm:presLayoutVars>
      </dgm:prSet>
      <dgm:spPr/>
    </dgm:pt>
    <dgm:pt modelId="{B4D9521A-83E7-4D64-8AC8-FF479884FA3E}" type="pres">
      <dgm:prSet presAssocID="{36242694-DFF0-4104-A3DC-69326946D223}" presName="boxAndChildren" presStyleCnt="0"/>
      <dgm:spPr/>
    </dgm:pt>
    <dgm:pt modelId="{85E509C8-E703-4C10-BB5D-4B15E6C5DC41}" type="pres">
      <dgm:prSet presAssocID="{36242694-DFF0-4104-A3DC-69326946D223}" presName="parentTextBox" presStyleLbl="node1" presStyleIdx="0" presStyleCnt="2"/>
      <dgm:spPr/>
    </dgm:pt>
    <dgm:pt modelId="{AD39319C-CC20-4850-B545-11971CD1A44E}" type="pres">
      <dgm:prSet presAssocID="{36242694-DFF0-4104-A3DC-69326946D223}" presName="entireBox" presStyleLbl="node1" presStyleIdx="0" presStyleCnt="2" custScaleX="100000" custScaleY="34147" custLinFactNeighborX="100" custLinFactNeighborY="734"/>
      <dgm:spPr/>
    </dgm:pt>
    <dgm:pt modelId="{4CD1B70B-53FD-4F3C-B82D-407385003A91}" type="pres">
      <dgm:prSet presAssocID="{36242694-DFF0-4104-A3DC-69326946D223}" presName="descendantBox" presStyleCnt="0"/>
      <dgm:spPr/>
    </dgm:pt>
    <dgm:pt modelId="{9645FD92-8C3A-43A4-A0A6-C66ECFB8E2E7}" type="pres">
      <dgm:prSet presAssocID="{C18FAD6D-783D-47D3-B935-614FE59C10E5}" presName="childTextBox" presStyleLbl="fgAccFollowNode1" presStyleIdx="0" presStyleCnt="4">
        <dgm:presLayoutVars>
          <dgm:bulletEnabled val="1"/>
        </dgm:presLayoutVars>
      </dgm:prSet>
      <dgm:spPr/>
    </dgm:pt>
    <dgm:pt modelId="{34E109C6-EA50-4A7F-94DB-02EE6170F2A2}" type="pres">
      <dgm:prSet presAssocID="{66AC71A8-2236-4D33-B43B-10CE8F75919F}" presName="childTextBox" presStyleLbl="fgAccFollowNode1" presStyleIdx="1" presStyleCnt="4">
        <dgm:presLayoutVars>
          <dgm:bulletEnabled val="1"/>
        </dgm:presLayoutVars>
      </dgm:prSet>
      <dgm:spPr/>
    </dgm:pt>
    <dgm:pt modelId="{CC50CAFC-B75E-4AB9-8281-3E765AB71E9D}" type="pres">
      <dgm:prSet presAssocID="{4A059051-53DF-4FD4-87C5-45995F7DE687}" presName="childTextBox" presStyleLbl="fgAccFollowNode1" presStyleIdx="2" presStyleCnt="4">
        <dgm:presLayoutVars>
          <dgm:bulletEnabled val="1"/>
        </dgm:presLayoutVars>
      </dgm:prSet>
      <dgm:spPr/>
    </dgm:pt>
    <dgm:pt modelId="{483C2C28-1438-41CB-9D81-1868011C4192}" type="pres">
      <dgm:prSet presAssocID="{A73AE084-A8E4-496F-B92E-76373B119D9C}" presName="childTextBox" presStyleLbl="fgAccFollowNode1" presStyleIdx="3" presStyleCnt="4">
        <dgm:presLayoutVars>
          <dgm:bulletEnabled val="1"/>
        </dgm:presLayoutVars>
      </dgm:prSet>
      <dgm:spPr/>
    </dgm:pt>
    <dgm:pt modelId="{9B181196-C4C5-426E-8A0D-E5E3A7626BBF}" type="pres">
      <dgm:prSet presAssocID="{E73566C8-0761-4206-AAF3-373F15D11BE1}" presName="sp" presStyleCnt="0"/>
      <dgm:spPr/>
    </dgm:pt>
    <dgm:pt modelId="{FAD55946-8AB5-490D-B080-60A5745C150A}" type="pres">
      <dgm:prSet presAssocID="{75398B1B-65C9-4C09-A53B-352323E7B36D}" presName="arrowAndChildren" presStyleCnt="0"/>
      <dgm:spPr/>
    </dgm:pt>
    <dgm:pt modelId="{AED8DB22-8B15-4504-97D5-F6A28B582A52}" type="pres">
      <dgm:prSet presAssocID="{75398B1B-65C9-4C09-A53B-352323E7B36D}" presName="parentTextArrow" presStyleLbl="node1" presStyleIdx="1" presStyleCnt="2" custScaleY="41468" custLinFactNeighborY="527"/>
      <dgm:spPr/>
    </dgm:pt>
  </dgm:ptLst>
  <dgm:cxnLst>
    <dgm:cxn modelId="{37A17F0E-8FB8-410E-A9FC-672ED2B7E8A8}" srcId="{36242694-DFF0-4104-A3DC-69326946D223}" destId="{66AC71A8-2236-4D33-B43B-10CE8F75919F}" srcOrd="1" destOrd="0" parTransId="{2BB2C27C-99E2-4175-9047-AA0050CFB103}" sibTransId="{A1D03231-2D50-44A4-A283-E0FD40B0A010}"/>
    <dgm:cxn modelId="{76F95912-CA25-45A7-9409-14C15C23252F}" srcId="{506D6D97-537B-4ABC-A5E0-7FB5E2AD3BC4}" destId="{36242694-DFF0-4104-A3DC-69326946D223}" srcOrd="1" destOrd="0" parTransId="{122290F2-54D8-4AEC-BFFE-842E64B825B1}" sibTransId="{C954172C-5458-4FF8-9A3C-EA014E332C70}"/>
    <dgm:cxn modelId="{EAF57517-3900-4BC1-8216-799392F4209C}" type="presOf" srcId="{C18FAD6D-783D-47D3-B935-614FE59C10E5}" destId="{9645FD92-8C3A-43A4-A0A6-C66ECFB8E2E7}" srcOrd="0" destOrd="0" presId="urn:microsoft.com/office/officeart/2005/8/layout/process4"/>
    <dgm:cxn modelId="{B6074F25-110A-4D9A-9EDF-A8DE936C539D}" type="presOf" srcId="{506D6D97-537B-4ABC-A5E0-7FB5E2AD3BC4}" destId="{B8FF3E05-A5BD-466F-89F9-6B8A9BFE6EFA}" srcOrd="0" destOrd="0" presId="urn:microsoft.com/office/officeart/2005/8/layout/process4"/>
    <dgm:cxn modelId="{15B42354-2F03-4495-B3C6-5C6B9525BF89}" type="presOf" srcId="{A73AE084-A8E4-496F-B92E-76373B119D9C}" destId="{483C2C28-1438-41CB-9D81-1868011C4192}" srcOrd="0" destOrd="0" presId="urn:microsoft.com/office/officeart/2005/8/layout/process4"/>
    <dgm:cxn modelId="{BF0F0A95-D10E-4047-A8D9-582D26888F5F}" srcId="{36242694-DFF0-4104-A3DC-69326946D223}" destId="{A73AE084-A8E4-496F-B92E-76373B119D9C}" srcOrd="3" destOrd="0" parTransId="{0C7ABEEC-546B-4FC8-A580-86E3F1339C50}" sibTransId="{A08CDA0A-C7FF-43B9-A49A-FFDA5F4D629B}"/>
    <dgm:cxn modelId="{C4CCBC9C-EAEA-4715-9552-C9698EF5ABC4}" srcId="{36242694-DFF0-4104-A3DC-69326946D223}" destId="{C18FAD6D-783D-47D3-B935-614FE59C10E5}" srcOrd="0" destOrd="0" parTransId="{98DDF3D3-EF3F-459D-AA60-E440C1BBBBF0}" sibTransId="{E2EB3F69-A1C4-41BE-8856-87FA41EC9116}"/>
    <dgm:cxn modelId="{D606E59F-D41B-4608-9B85-EB348B594991}" srcId="{36242694-DFF0-4104-A3DC-69326946D223}" destId="{4A059051-53DF-4FD4-87C5-45995F7DE687}" srcOrd="2" destOrd="0" parTransId="{EBCFA378-8121-448C-80B5-D1393F3E88D9}" sibTransId="{1ED16A2D-F752-48B6-B6D0-855F90B66351}"/>
    <dgm:cxn modelId="{D28724C5-8C68-4925-BEC6-CE118A3F740E}" type="presOf" srcId="{75398B1B-65C9-4C09-A53B-352323E7B36D}" destId="{AED8DB22-8B15-4504-97D5-F6A28B582A52}" srcOrd="0" destOrd="0" presId="urn:microsoft.com/office/officeart/2005/8/layout/process4"/>
    <dgm:cxn modelId="{D9A6A8C5-AFCC-4FC1-97BF-2A1A55A249FF}" type="presOf" srcId="{66AC71A8-2236-4D33-B43B-10CE8F75919F}" destId="{34E109C6-EA50-4A7F-94DB-02EE6170F2A2}" srcOrd="0" destOrd="0" presId="urn:microsoft.com/office/officeart/2005/8/layout/process4"/>
    <dgm:cxn modelId="{B5B655C9-3326-4BC7-A94A-9ECA67FF4050}" type="presOf" srcId="{4A059051-53DF-4FD4-87C5-45995F7DE687}" destId="{CC50CAFC-B75E-4AB9-8281-3E765AB71E9D}" srcOrd="0" destOrd="0" presId="urn:microsoft.com/office/officeart/2005/8/layout/process4"/>
    <dgm:cxn modelId="{244ECDCB-6443-481B-A6F4-DB0D905BCC59}" type="presOf" srcId="{36242694-DFF0-4104-A3DC-69326946D223}" destId="{AD39319C-CC20-4850-B545-11971CD1A44E}" srcOrd="1" destOrd="0" presId="urn:microsoft.com/office/officeart/2005/8/layout/process4"/>
    <dgm:cxn modelId="{4E3F98CD-5FDF-4A02-9529-50258DB6EC98}" srcId="{506D6D97-537B-4ABC-A5E0-7FB5E2AD3BC4}" destId="{75398B1B-65C9-4C09-A53B-352323E7B36D}" srcOrd="0" destOrd="0" parTransId="{4986CCA0-10DB-4FEE-8498-9B4175F6BA40}" sibTransId="{E73566C8-0761-4206-AAF3-373F15D11BE1}"/>
    <dgm:cxn modelId="{62A380D0-0DF5-4A70-A970-AFF537A62F4B}" type="presOf" srcId="{36242694-DFF0-4104-A3DC-69326946D223}" destId="{85E509C8-E703-4C10-BB5D-4B15E6C5DC41}" srcOrd="0" destOrd="0" presId="urn:microsoft.com/office/officeart/2005/8/layout/process4"/>
    <dgm:cxn modelId="{3C543E67-2384-441E-A644-A177A2727DCC}" type="presParOf" srcId="{B8FF3E05-A5BD-466F-89F9-6B8A9BFE6EFA}" destId="{B4D9521A-83E7-4D64-8AC8-FF479884FA3E}" srcOrd="0" destOrd="0" presId="urn:microsoft.com/office/officeart/2005/8/layout/process4"/>
    <dgm:cxn modelId="{20BA91A3-B962-4F43-8BE2-5B24AC9B3D17}" type="presParOf" srcId="{B4D9521A-83E7-4D64-8AC8-FF479884FA3E}" destId="{85E509C8-E703-4C10-BB5D-4B15E6C5DC41}" srcOrd="0" destOrd="0" presId="urn:microsoft.com/office/officeart/2005/8/layout/process4"/>
    <dgm:cxn modelId="{BC2F92D2-C566-4CF4-AE24-75CC26CCB8EB}" type="presParOf" srcId="{B4D9521A-83E7-4D64-8AC8-FF479884FA3E}" destId="{AD39319C-CC20-4850-B545-11971CD1A44E}" srcOrd="1" destOrd="0" presId="urn:microsoft.com/office/officeart/2005/8/layout/process4"/>
    <dgm:cxn modelId="{D0888061-F152-4919-B715-FCF661283CE8}" type="presParOf" srcId="{B4D9521A-83E7-4D64-8AC8-FF479884FA3E}" destId="{4CD1B70B-53FD-4F3C-B82D-407385003A91}" srcOrd="2" destOrd="0" presId="urn:microsoft.com/office/officeart/2005/8/layout/process4"/>
    <dgm:cxn modelId="{3D3995F5-BE4C-43CD-8472-2EA1B515CE0C}" type="presParOf" srcId="{4CD1B70B-53FD-4F3C-B82D-407385003A91}" destId="{9645FD92-8C3A-43A4-A0A6-C66ECFB8E2E7}" srcOrd="0" destOrd="0" presId="urn:microsoft.com/office/officeart/2005/8/layout/process4"/>
    <dgm:cxn modelId="{A4C3220F-73D0-47BC-A362-62A4CD4ABB79}" type="presParOf" srcId="{4CD1B70B-53FD-4F3C-B82D-407385003A91}" destId="{34E109C6-EA50-4A7F-94DB-02EE6170F2A2}" srcOrd="1" destOrd="0" presId="urn:microsoft.com/office/officeart/2005/8/layout/process4"/>
    <dgm:cxn modelId="{F7BAC80F-2987-45A2-9B8D-27909E0A4D71}" type="presParOf" srcId="{4CD1B70B-53FD-4F3C-B82D-407385003A91}" destId="{CC50CAFC-B75E-4AB9-8281-3E765AB71E9D}" srcOrd="2" destOrd="0" presId="urn:microsoft.com/office/officeart/2005/8/layout/process4"/>
    <dgm:cxn modelId="{197A30E8-B0F4-49DC-8D48-AB3B3C60609B}" type="presParOf" srcId="{4CD1B70B-53FD-4F3C-B82D-407385003A91}" destId="{483C2C28-1438-41CB-9D81-1868011C4192}" srcOrd="3" destOrd="0" presId="urn:microsoft.com/office/officeart/2005/8/layout/process4"/>
    <dgm:cxn modelId="{A4184B84-0F5F-4F44-8C43-C44D63E055F4}" type="presParOf" srcId="{B8FF3E05-A5BD-466F-89F9-6B8A9BFE6EFA}" destId="{9B181196-C4C5-426E-8A0D-E5E3A7626BBF}" srcOrd="1" destOrd="0" presId="urn:microsoft.com/office/officeart/2005/8/layout/process4"/>
    <dgm:cxn modelId="{02D59ED5-4AEE-4B0D-9DE1-517163A63A00}" type="presParOf" srcId="{B8FF3E05-A5BD-466F-89F9-6B8A9BFE6EFA}" destId="{FAD55946-8AB5-490D-B080-60A5745C150A}" srcOrd="2" destOrd="0" presId="urn:microsoft.com/office/officeart/2005/8/layout/process4"/>
    <dgm:cxn modelId="{0B8BC506-ADDA-4F04-8B86-B0F00FA5F0F6}" type="presParOf" srcId="{FAD55946-8AB5-490D-B080-60A5745C150A}" destId="{AED8DB22-8B15-4504-97D5-F6A28B582A52}"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06D6D97-537B-4ABC-A5E0-7FB5E2AD3BC4}"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C18FAD6D-783D-47D3-B935-614FE59C10E5}">
      <dgm:prSet/>
      <dgm:spPr/>
      <dgm:t>
        <a:bodyPr/>
        <a:lstStyle/>
        <a:p>
          <a:r>
            <a:rPr lang="fr-FR" b="0" i="0" dirty="0"/>
            <a:t>le nombre initial de satellites et de débris:</a:t>
          </a:r>
          <a:r>
            <a:rPr lang="fr-FR" b="1" i="0" dirty="0">
              <a:solidFill>
                <a:srgbClr val="C00000"/>
              </a:solidFill>
            </a:rPr>
            <a:t> s0 </a:t>
          </a:r>
          <a:r>
            <a:rPr lang="fr-FR" b="0" i="0" dirty="0"/>
            <a:t>et </a:t>
          </a:r>
          <a:r>
            <a:rPr lang="fr-FR" b="1" i="0" dirty="0">
              <a:solidFill>
                <a:srgbClr val="C00000"/>
              </a:solidFill>
            </a:rPr>
            <a:t>d0</a:t>
          </a:r>
          <a:endParaRPr lang="en-US" b="1" dirty="0">
            <a:solidFill>
              <a:srgbClr val="C00000"/>
            </a:solidFill>
          </a:endParaRPr>
        </a:p>
      </dgm:t>
    </dgm:pt>
    <dgm:pt modelId="{98DDF3D3-EF3F-459D-AA60-E440C1BBBBF0}" type="parTrans" cxnId="{C4CCBC9C-EAEA-4715-9552-C9698EF5ABC4}">
      <dgm:prSet/>
      <dgm:spPr/>
      <dgm:t>
        <a:bodyPr/>
        <a:lstStyle/>
        <a:p>
          <a:endParaRPr lang="en-US"/>
        </a:p>
      </dgm:t>
    </dgm:pt>
    <dgm:pt modelId="{E2EB3F69-A1C4-41BE-8856-87FA41EC9116}" type="sibTrans" cxnId="{C4CCBC9C-EAEA-4715-9552-C9698EF5ABC4}">
      <dgm:prSet/>
      <dgm:spPr/>
      <dgm:t>
        <a:bodyPr/>
        <a:lstStyle/>
        <a:p>
          <a:endParaRPr lang="en-US"/>
        </a:p>
      </dgm:t>
    </dgm:pt>
    <dgm:pt modelId="{66AC71A8-2236-4D33-B43B-10CE8F75919F}">
      <dgm:prSet/>
      <dgm:spPr/>
      <dgm:t>
        <a:bodyPr/>
        <a:lstStyle/>
        <a:p>
          <a:r>
            <a:rPr lang="fr-FR" b="0" i="0" dirty="0"/>
            <a:t>le taux de lancement quotidien, avec ses débris engendrés</a:t>
          </a:r>
          <a:r>
            <a:rPr lang="fr-FR" dirty="0"/>
            <a:t> et de satellites devenant des débris: </a:t>
          </a:r>
          <a:r>
            <a:rPr lang="fr-FR" b="1" dirty="0">
              <a:solidFill>
                <a:srgbClr val="C00000"/>
              </a:solidFill>
            </a:rPr>
            <a:t>l</a:t>
          </a:r>
          <a:r>
            <a:rPr lang="fr-FR" dirty="0"/>
            <a:t>, </a:t>
          </a:r>
          <a:r>
            <a:rPr lang="fr-FR" b="1" dirty="0">
              <a:solidFill>
                <a:srgbClr val="C00000"/>
              </a:solidFill>
            </a:rPr>
            <a:t>gamma</a:t>
          </a:r>
          <a:r>
            <a:rPr lang="fr-FR" dirty="0"/>
            <a:t> et </a:t>
          </a:r>
          <a:r>
            <a:rPr lang="fr-FR" b="1" dirty="0">
              <a:solidFill>
                <a:srgbClr val="C00000"/>
              </a:solidFill>
            </a:rPr>
            <a:t>delta</a:t>
          </a:r>
          <a:endParaRPr lang="en-US" b="1" dirty="0">
            <a:solidFill>
              <a:srgbClr val="C00000"/>
            </a:solidFill>
          </a:endParaRPr>
        </a:p>
      </dgm:t>
    </dgm:pt>
    <dgm:pt modelId="{2BB2C27C-99E2-4175-9047-AA0050CFB103}" type="parTrans" cxnId="{37A17F0E-8FB8-410E-A9FC-672ED2B7E8A8}">
      <dgm:prSet/>
      <dgm:spPr/>
      <dgm:t>
        <a:bodyPr/>
        <a:lstStyle/>
        <a:p>
          <a:endParaRPr lang="en-US"/>
        </a:p>
      </dgm:t>
    </dgm:pt>
    <dgm:pt modelId="{A1D03231-2D50-44A4-A283-E0FD40B0A010}" type="sibTrans" cxnId="{37A17F0E-8FB8-410E-A9FC-672ED2B7E8A8}">
      <dgm:prSet/>
      <dgm:spPr/>
      <dgm:t>
        <a:bodyPr/>
        <a:lstStyle/>
        <a:p>
          <a:endParaRPr lang="en-US"/>
        </a:p>
      </dgm:t>
    </dgm:pt>
    <dgm:pt modelId="{4A059051-53DF-4FD4-87C5-45995F7DE687}">
      <dgm:prSet/>
      <dgm:spPr/>
      <dgm:t>
        <a:bodyPr/>
        <a:lstStyle/>
        <a:p>
          <a:r>
            <a:rPr lang="fr-FR" dirty="0"/>
            <a:t>Le taux de réentrées des débris et de collisions ainsi que les débris causés à chaque collision: </a:t>
          </a:r>
          <a:r>
            <a:rPr lang="fr-FR" b="1" dirty="0">
              <a:solidFill>
                <a:srgbClr val="C00000"/>
              </a:solidFill>
            </a:rPr>
            <a:t>phi</a:t>
          </a:r>
          <a:r>
            <a:rPr lang="fr-FR" dirty="0"/>
            <a:t>,</a:t>
          </a:r>
          <a:r>
            <a:rPr lang="fr-FR" b="1" dirty="0">
              <a:solidFill>
                <a:srgbClr val="C00000"/>
              </a:solidFill>
            </a:rPr>
            <a:t> w </a:t>
          </a:r>
          <a:r>
            <a:rPr lang="fr-FR" dirty="0"/>
            <a:t>et </a:t>
          </a:r>
          <a:r>
            <a:rPr lang="fr-FR" b="1" dirty="0">
              <a:solidFill>
                <a:srgbClr val="C00000"/>
              </a:solidFill>
            </a:rPr>
            <a:t>n</a:t>
          </a:r>
          <a:endParaRPr lang="en-US" b="1" dirty="0">
            <a:solidFill>
              <a:srgbClr val="C00000"/>
            </a:solidFill>
          </a:endParaRPr>
        </a:p>
      </dgm:t>
    </dgm:pt>
    <dgm:pt modelId="{EBCFA378-8121-448C-80B5-D1393F3E88D9}" type="parTrans" cxnId="{D606E59F-D41B-4608-9B85-EB348B594991}">
      <dgm:prSet/>
      <dgm:spPr/>
      <dgm:t>
        <a:bodyPr/>
        <a:lstStyle/>
        <a:p>
          <a:endParaRPr lang="en-US"/>
        </a:p>
      </dgm:t>
    </dgm:pt>
    <dgm:pt modelId="{1ED16A2D-F752-48B6-B6D0-855F90B66351}" type="sibTrans" cxnId="{D606E59F-D41B-4608-9B85-EB348B594991}">
      <dgm:prSet/>
      <dgm:spPr/>
      <dgm:t>
        <a:bodyPr/>
        <a:lstStyle/>
        <a:p>
          <a:endParaRPr lang="en-US"/>
        </a:p>
      </dgm:t>
    </dgm:pt>
    <dgm:pt modelId="{A73AE084-A8E4-496F-B92E-76373B119D9C}">
      <dgm:prSet/>
      <dgm:spPr/>
      <dgm:t>
        <a:bodyPr/>
        <a:lstStyle/>
        <a:p>
          <a:r>
            <a:rPr lang="fr-FR" dirty="0"/>
            <a:t>L’écart de temps nécessaire à l’actualisation du nombre de débris et satellites spatiaux: </a:t>
          </a:r>
          <a:r>
            <a:rPr lang="fr-FR" b="0" dirty="0" err="1">
              <a:solidFill>
                <a:schemeClr val="bg1"/>
              </a:solidFill>
            </a:rPr>
            <a:t>dt</a:t>
          </a:r>
          <a:r>
            <a:rPr lang="fr-FR" b="0" dirty="0">
              <a:solidFill>
                <a:schemeClr val="bg1"/>
              </a:solidFill>
            </a:rPr>
            <a:t> </a:t>
          </a:r>
          <a:r>
            <a:rPr lang="fr-FR" dirty="0"/>
            <a:t>(fixé à 1 jour) et le nombre de jours observés </a:t>
          </a:r>
          <a:r>
            <a:rPr lang="fr-FR" b="0" dirty="0" err="1">
              <a:solidFill>
                <a:schemeClr val="bg1"/>
              </a:solidFill>
            </a:rPr>
            <a:t>tmax</a:t>
          </a:r>
          <a:endParaRPr lang="en-US" b="0" dirty="0">
            <a:solidFill>
              <a:schemeClr val="bg1"/>
            </a:solidFill>
          </a:endParaRPr>
        </a:p>
      </dgm:t>
    </dgm:pt>
    <dgm:pt modelId="{0C7ABEEC-546B-4FC8-A580-86E3F1339C50}" type="parTrans" cxnId="{BF0F0A95-D10E-4047-A8D9-582D26888F5F}">
      <dgm:prSet/>
      <dgm:spPr/>
      <dgm:t>
        <a:bodyPr/>
        <a:lstStyle/>
        <a:p>
          <a:endParaRPr lang="en-US"/>
        </a:p>
      </dgm:t>
    </dgm:pt>
    <dgm:pt modelId="{A08CDA0A-C7FF-43B9-A49A-FFDA5F4D629B}" type="sibTrans" cxnId="{BF0F0A95-D10E-4047-A8D9-582D26888F5F}">
      <dgm:prSet/>
      <dgm:spPr/>
      <dgm:t>
        <a:bodyPr/>
        <a:lstStyle/>
        <a:p>
          <a:endParaRPr lang="en-US"/>
        </a:p>
      </dgm:t>
    </dgm:pt>
    <dgm:pt modelId="{36242694-DFF0-4104-A3DC-69326946D223}">
      <dgm:prSet custT="1"/>
      <dgm:spPr/>
      <dgm:t>
        <a:bodyPr/>
        <a:lstStyle/>
        <a:p>
          <a:r>
            <a:rPr lang="fr-FR" sz="2000" dirty="0"/>
            <a:t>Cette équation prend en compte des facteurs clés comme:</a:t>
          </a:r>
          <a:endParaRPr lang="en-US" sz="2000" dirty="0"/>
        </a:p>
      </dgm:t>
    </dgm:pt>
    <dgm:pt modelId="{C954172C-5458-4FF8-9A3C-EA014E332C70}" type="sibTrans" cxnId="{76F95912-CA25-45A7-9409-14C15C23252F}">
      <dgm:prSet/>
      <dgm:spPr/>
      <dgm:t>
        <a:bodyPr/>
        <a:lstStyle/>
        <a:p>
          <a:endParaRPr lang="en-US"/>
        </a:p>
      </dgm:t>
    </dgm:pt>
    <dgm:pt modelId="{122290F2-54D8-4AEC-BFFE-842E64B825B1}" type="parTrans" cxnId="{76F95912-CA25-45A7-9409-14C15C23252F}">
      <dgm:prSet/>
      <dgm:spPr/>
      <dgm:t>
        <a:bodyPr/>
        <a:lstStyle/>
        <a:p>
          <a:endParaRPr lang="en-US"/>
        </a:p>
      </dgm:t>
    </dgm:pt>
    <dgm:pt modelId="{B8FF3E05-A5BD-466F-89F9-6B8A9BFE6EFA}" type="pres">
      <dgm:prSet presAssocID="{506D6D97-537B-4ABC-A5E0-7FB5E2AD3BC4}" presName="Name0" presStyleCnt="0">
        <dgm:presLayoutVars>
          <dgm:dir/>
          <dgm:animLvl val="lvl"/>
          <dgm:resizeHandles val="exact"/>
        </dgm:presLayoutVars>
      </dgm:prSet>
      <dgm:spPr/>
    </dgm:pt>
    <dgm:pt modelId="{B4D9521A-83E7-4D64-8AC8-FF479884FA3E}" type="pres">
      <dgm:prSet presAssocID="{36242694-DFF0-4104-A3DC-69326946D223}" presName="boxAndChildren" presStyleCnt="0"/>
      <dgm:spPr/>
    </dgm:pt>
    <dgm:pt modelId="{85E509C8-E703-4C10-BB5D-4B15E6C5DC41}" type="pres">
      <dgm:prSet presAssocID="{36242694-DFF0-4104-A3DC-69326946D223}" presName="parentTextBox" presStyleLbl="node1" presStyleIdx="0" presStyleCnt="1"/>
      <dgm:spPr/>
    </dgm:pt>
    <dgm:pt modelId="{AD39319C-CC20-4850-B545-11971CD1A44E}" type="pres">
      <dgm:prSet presAssocID="{36242694-DFF0-4104-A3DC-69326946D223}" presName="entireBox" presStyleLbl="node1" presStyleIdx="0" presStyleCnt="1" custScaleX="100000" custScaleY="34147" custLinFactNeighborY="2150"/>
      <dgm:spPr/>
    </dgm:pt>
    <dgm:pt modelId="{4CD1B70B-53FD-4F3C-B82D-407385003A91}" type="pres">
      <dgm:prSet presAssocID="{36242694-DFF0-4104-A3DC-69326946D223}" presName="descendantBox" presStyleCnt="0"/>
      <dgm:spPr/>
    </dgm:pt>
    <dgm:pt modelId="{9645FD92-8C3A-43A4-A0A6-C66ECFB8E2E7}" type="pres">
      <dgm:prSet presAssocID="{C18FAD6D-783D-47D3-B935-614FE59C10E5}" presName="childTextBox" presStyleLbl="fgAccFollowNode1" presStyleIdx="0" presStyleCnt="4">
        <dgm:presLayoutVars>
          <dgm:bulletEnabled val="1"/>
        </dgm:presLayoutVars>
      </dgm:prSet>
      <dgm:spPr/>
    </dgm:pt>
    <dgm:pt modelId="{34E109C6-EA50-4A7F-94DB-02EE6170F2A2}" type="pres">
      <dgm:prSet presAssocID="{66AC71A8-2236-4D33-B43B-10CE8F75919F}" presName="childTextBox" presStyleLbl="fgAccFollowNode1" presStyleIdx="1" presStyleCnt="4">
        <dgm:presLayoutVars>
          <dgm:bulletEnabled val="1"/>
        </dgm:presLayoutVars>
      </dgm:prSet>
      <dgm:spPr/>
    </dgm:pt>
    <dgm:pt modelId="{CC50CAFC-B75E-4AB9-8281-3E765AB71E9D}" type="pres">
      <dgm:prSet presAssocID="{4A059051-53DF-4FD4-87C5-45995F7DE687}" presName="childTextBox" presStyleLbl="fgAccFollowNode1" presStyleIdx="2" presStyleCnt="4">
        <dgm:presLayoutVars>
          <dgm:bulletEnabled val="1"/>
        </dgm:presLayoutVars>
      </dgm:prSet>
      <dgm:spPr/>
    </dgm:pt>
    <dgm:pt modelId="{483C2C28-1438-41CB-9D81-1868011C4192}" type="pres">
      <dgm:prSet presAssocID="{A73AE084-A8E4-496F-B92E-76373B119D9C}" presName="childTextBox" presStyleLbl="fgAccFollowNode1" presStyleIdx="3" presStyleCnt="4">
        <dgm:presLayoutVars>
          <dgm:bulletEnabled val="1"/>
        </dgm:presLayoutVars>
      </dgm:prSet>
      <dgm:spPr/>
    </dgm:pt>
  </dgm:ptLst>
  <dgm:cxnLst>
    <dgm:cxn modelId="{37A17F0E-8FB8-410E-A9FC-672ED2B7E8A8}" srcId="{36242694-DFF0-4104-A3DC-69326946D223}" destId="{66AC71A8-2236-4D33-B43B-10CE8F75919F}" srcOrd="1" destOrd="0" parTransId="{2BB2C27C-99E2-4175-9047-AA0050CFB103}" sibTransId="{A1D03231-2D50-44A4-A283-E0FD40B0A010}"/>
    <dgm:cxn modelId="{76F95912-CA25-45A7-9409-14C15C23252F}" srcId="{506D6D97-537B-4ABC-A5E0-7FB5E2AD3BC4}" destId="{36242694-DFF0-4104-A3DC-69326946D223}" srcOrd="0" destOrd="0" parTransId="{122290F2-54D8-4AEC-BFFE-842E64B825B1}" sibTransId="{C954172C-5458-4FF8-9A3C-EA014E332C70}"/>
    <dgm:cxn modelId="{EAF57517-3900-4BC1-8216-799392F4209C}" type="presOf" srcId="{C18FAD6D-783D-47D3-B935-614FE59C10E5}" destId="{9645FD92-8C3A-43A4-A0A6-C66ECFB8E2E7}" srcOrd="0" destOrd="0" presId="urn:microsoft.com/office/officeart/2005/8/layout/process4"/>
    <dgm:cxn modelId="{B6074F25-110A-4D9A-9EDF-A8DE936C539D}" type="presOf" srcId="{506D6D97-537B-4ABC-A5E0-7FB5E2AD3BC4}" destId="{B8FF3E05-A5BD-466F-89F9-6B8A9BFE6EFA}" srcOrd="0" destOrd="0" presId="urn:microsoft.com/office/officeart/2005/8/layout/process4"/>
    <dgm:cxn modelId="{15B42354-2F03-4495-B3C6-5C6B9525BF89}" type="presOf" srcId="{A73AE084-A8E4-496F-B92E-76373B119D9C}" destId="{483C2C28-1438-41CB-9D81-1868011C4192}" srcOrd="0" destOrd="0" presId="urn:microsoft.com/office/officeart/2005/8/layout/process4"/>
    <dgm:cxn modelId="{BF0F0A95-D10E-4047-A8D9-582D26888F5F}" srcId="{36242694-DFF0-4104-A3DC-69326946D223}" destId="{A73AE084-A8E4-496F-B92E-76373B119D9C}" srcOrd="3" destOrd="0" parTransId="{0C7ABEEC-546B-4FC8-A580-86E3F1339C50}" sibTransId="{A08CDA0A-C7FF-43B9-A49A-FFDA5F4D629B}"/>
    <dgm:cxn modelId="{C4CCBC9C-EAEA-4715-9552-C9698EF5ABC4}" srcId="{36242694-DFF0-4104-A3DC-69326946D223}" destId="{C18FAD6D-783D-47D3-B935-614FE59C10E5}" srcOrd="0" destOrd="0" parTransId="{98DDF3D3-EF3F-459D-AA60-E440C1BBBBF0}" sibTransId="{E2EB3F69-A1C4-41BE-8856-87FA41EC9116}"/>
    <dgm:cxn modelId="{D606E59F-D41B-4608-9B85-EB348B594991}" srcId="{36242694-DFF0-4104-A3DC-69326946D223}" destId="{4A059051-53DF-4FD4-87C5-45995F7DE687}" srcOrd="2" destOrd="0" parTransId="{EBCFA378-8121-448C-80B5-D1393F3E88D9}" sibTransId="{1ED16A2D-F752-48B6-B6D0-855F90B66351}"/>
    <dgm:cxn modelId="{D9A6A8C5-AFCC-4FC1-97BF-2A1A55A249FF}" type="presOf" srcId="{66AC71A8-2236-4D33-B43B-10CE8F75919F}" destId="{34E109C6-EA50-4A7F-94DB-02EE6170F2A2}" srcOrd="0" destOrd="0" presId="urn:microsoft.com/office/officeart/2005/8/layout/process4"/>
    <dgm:cxn modelId="{B5B655C9-3326-4BC7-A94A-9ECA67FF4050}" type="presOf" srcId="{4A059051-53DF-4FD4-87C5-45995F7DE687}" destId="{CC50CAFC-B75E-4AB9-8281-3E765AB71E9D}" srcOrd="0" destOrd="0" presId="urn:microsoft.com/office/officeart/2005/8/layout/process4"/>
    <dgm:cxn modelId="{244ECDCB-6443-481B-A6F4-DB0D905BCC59}" type="presOf" srcId="{36242694-DFF0-4104-A3DC-69326946D223}" destId="{AD39319C-CC20-4850-B545-11971CD1A44E}" srcOrd="1" destOrd="0" presId="urn:microsoft.com/office/officeart/2005/8/layout/process4"/>
    <dgm:cxn modelId="{62A380D0-0DF5-4A70-A970-AFF537A62F4B}" type="presOf" srcId="{36242694-DFF0-4104-A3DC-69326946D223}" destId="{85E509C8-E703-4C10-BB5D-4B15E6C5DC41}" srcOrd="0" destOrd="0" presId="urn:microsoft.com/office/officeart/2005/8/layout/process4"/>
    <dgm:cxn modelId="{3C543E67-2384-441E-A644-A177A2727DCC}" type="presParOf" srcId="{B8FF3E05-A5BD-466F-89F9-6B8A9BFE6EFA}" destId="{B4D9521A-83E7-4D64-8AC8-FF479884FA3E}" srcOrd="0" destOrd="0" presId="urn:microsoft.com/office/officeart/2005/8/layout/process4"/>
    <dgm:cxn modelId="{20BA91A3-B962-4F43-8BE2-5B24AC9B3D17}" type="presParOf" srcId="{B4D9521A-83E7-4D64-8AC8-FF479884FA3E}" destId="{85E509C8-E703-4C10-BB5D-4B15E6C5DC41}" srcOrd="0" destOrd="0" presId="urn:microsoft.com/office/officeart/2005/8/layout/process4"/>
    <dgm:cxn modelId="{BC2F92D2-C566-4CF4-AE24-75CC26CCB8EB}" type="presParOf" srcId="{B4D9521A-83E7-4D64-8AC8-FF479884FA3E}" destId="{AD39319C-CC20-4850-B545-11971CD1A44E}" srcOrd="1" destOrd="0" presId="urn:microsoft.com/office/officeart/2005/8/layout/process4"/>
    <dgm:cxn modelId="{D0888061-F152-4919-B715-FCF661283CE8}" type="presParOf" srcId="{B4D9521A-83E7-4D64-8AC8-FF479884FA3E}" destId="{4CD1B70B-53FD-4F3C-B82D-407385003A91}" srcOrd="2" destOrd="0" presId="urn:microsoft.com/office/officeart/2005/8/layout/process4"/>
    <dgm:cxn modelId="{3D3995F5-BE4C-43CD-8472-2EA1B515CE0C}" type="presParOf" srcId="{4CD1B70B-53FD-4F3C-B82D-407385003A91}" destId="{9645FD92-8C3A-43A4-A0A6-C66ECFB8E2E7}" srcOrd="0" destOrd="0" presId="urn:microsoft.com/office/officeart/2005/8/layout/process4"/>
    <dgm:cxn modelId="{A4C3220F-73D0-47BC-A362-62A4CD4ABB79}" type="presParOf" srcId="{4CD1B70B-53FD-4F3C-B82D-407385003A91}" destId="{34E109C6-EA50-4A7F-94DB-02EE6170F2A2}" srcOrd="1" destOrd="0" presId="urn:microsoft.com/office/officeart/2005/8/layout/process4"/>
    <dgm:cxn modelId="{F7BAC80F-2987-45A2-9B8D-27909E0A4D71}" type="presParOf" srcId="{4CD1B70B-53FD-4F3C-B82D-407385003A91}" destId="{CC50CAFC-B75E-4AB9-8281-3E765AB71E9D}" srcOrd="2" destOrd="0" presId="urn:microsoft.com/office/officeart/2005/8/layout/process4"/>
    <dgm:cxn modelId="{197A30E8-B0F4-49DC-8D48-AB3B3C60609B}" type="presParOf" srcId="{4CD1B70B-53FD-4F3C-B82D-407385003A91}" destId="{483C2C28-1438-41CB-9D81-1868011C4192}" srcOrd="3"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097063-B602-410F-8862-D3F53CF41BF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13EF85D-405F-48C9-AD2B-ACC9D34F3A70}">
      <dgm:prSet/>
      <dgm:spPr/>
      <dgm:t>
        <a:bodyPr/>
        <a:lstStyle/>
        <a:p>
          <a:r>
            <a:rPr lang="fr-FR"/>
            <a:t>La partie principale du sujet dont notamment les équations est tirée d’une revue économique, ce qui peut à priori poser des doutes sur la rigueur de la démarche suivie</a:t>
          </a:r>
          <a:endParaRPr lang="en-US"/>
        </a:p>
      </dgm:t>
    </dgm:pt>
    <dgm:pt modelId="{15AA8311-2B7C-4497-B5C9-0479F697E6B9}" type="parTrans" cxnId="{1A49E586-4EE8-4AA3-8699-6B8C39B9948F}">
      <dgm:prSet/>
      <dgm:spPr/>
      <dgm:t>
        <a:bodyPr/>
        <a:lstStyle/>
        <a:p>
          <a:endParaRPr lang="en-US"/>
        </a:p>
      </dgm:t>
    </dgm:pt>
    <dgm:pt modelId="{3CBBBF05-AD7D-4C53-93C9-3317F685059C}" type="sibTrans" cxnId="{1A49E586-4EE8-4AA3-8699-6B8C39B9948F}">
      <dgm:prSet/>
      <dgm:spPr/>
      <dgm:t>
        <a:bodyPr/>
        <a:lstStyle/>
        <a:p>
          <a:endParaRPr lang="en-US"/>
        </a:p>
      </dgm:t>
    </dgm:pt>
    <dgm:pt modelId="{BB31B446-0800-452E-BB86-2AF9914EFBA8}">
      <dgm:prSet/>
      <dgm:spPr/>
      <dgm:t>
        <a:bodyPr/>
        <a:lstStyle/>
        <a:p>
          <a:r>
            <a:rPr lang="fr-FR"/>
            <a:t>Certains paramètres restent des estimations comme le taux de réentrées des débris, le taux de collisions ainsi que les débris causés à chaque collision</a:t>
          </a:r>
          <a:endParaRPr lang="en-US"/>
        </a:p>
      </dgm:t>
    </dgm:pt>
    <dgm:pt modelId="{EB0ED108-C9F8-4632-AD5D-65B07B70D255}" type="parTrans" cxnId="{20769699-9062-41F9-A347-523355B5667B}">
      <dgm:prSet/>
      <dgm:spPr/>
      <dgm:t>
        <a:bodyPr/>
        <a:lstStyle/>
        <a:p>
          <a:endParaRPr lang="en-US"/>
        </a:p>
      </dgm:t>
    </dgm:pt>
    <dgm:pt modelId="{9AC1B027-B401-4174-8BD2-E35F9C5EDDC2}" type="sibTrans" cxnId="{20769699-9062-41F9-A347-523355B5667B}">
      <dgm:prSet/>
      <dgm:spPr/>
      <dgm:t>
        <a:bodyPr/>
        <a:lstStyle/>
        <a:p>
          <a:endParaRPr lang="en-US"/>
        </a:p>
      </dgm:t>
    </dgm:pt>
    <dgm:pt modelId="{028B152C-B4AA-4022-9EE8-3FB60AFC7406}">
      <dgm:prSet/>
      <dgm:spPr/>
      <dgm:t>
        <a:bodyPr/>
        <a:lstStyle/>
        <a:p>
          <a:r>
            <a:rPr lang="fr-FR"/>
            <a:t>L’opacité à propos de l’évolution du nombre de satellites mis en orbite, des débris engendrés et des satellites devenant des débris dans les années et décennies à venir</a:t>
          </a:r>
          <a:endParaRPr lang="en-US"/>
        </a:p>
      </dgm:t>
    </dgm:pt>
    <dgm:pt modelId="{4847A5F6-6428-4298-8DF6-DF2A05F8430A}" type="parTrans" cxnId="{645151B5-4C9B-4863-9E35-83974F6E3D82}">
      <dgm:prSet/>
      <dgm:spPr/>
      <dgm:t>
        <a:bodyPr/>
        <a:lstStyle/>
        <a:p>
          <a:endParaRPr lang="en-US"/>
        </a:p>
      </dgm:t>
    </dgm:pt>
    <dgm:pt modelId="{A6F21384-5804-46EC-B615-DEB9C28A7BB2}" type="sibTrans" cxnId="{645151B5-4C9B-4863-9E35-83974F6E3D82}">
      <dgm:prSet/>
      <dgm:spPr/>
      <dgm:t>
        <a:bodyPr/>
        <a:lstStyle/>
        <a:p>
          <a:endParaRPr lang="en-US"/>
        </a:p>
      </dgm:t>
    </dgm:pt>
    <dgm:pt modelId="{68F9194F-3737-4A05-ADFB-B6B3D0AB2D39}">
      <dgm:prSet/>
      <dgm:spPr/>
      <dgm:t>
        <a:bodyPr/>
        <a:lstStyle/>
        <a:p>
          <a:r>
            <a:rPr lang="fr-FR"/>
            <a:t>L’étendue et l’investissement dans la mise en place de technologies développées pour réduire les débris en orbite</a:t>
          </a:r>
          <a:endParaRPr lang="en-US"/>
        </a:p>
      </dgm:t>
    </dgm:pt>
    <dgm:pt modelId="{697F802D-D034-4019-8EA7-61CF648CDB6E}" type="parTrans" cxnId="{6495E659-CB35-471C-9387-0BB8AE78121E}">
      <dgm:prSet/>
      <dgm:spPr/>
      <dgm:t>
        <a:bodyPr/>
        <a:lstStyle/>
        <a:p>
          <a:endParaRPr lang="en-US"/>
        </a:p>
      </dgm:t>
    </dgm:pt>
    <dgm:pt modelId="{819D1B84-F115-486B-850D-78B54023082A}" type="sibTrans" cxnId="{6495E659-CB35-471C-9387-0BB8AE78121E}">
      <dgm:prSet/>
      <dgm:spPr/>
      <dgm:t>
        <a:bodyPr/>
        <a:lstStyle/>
        <a:p>
          <a:endParaRPr lang="en-US"/>
        </a:p>
      </dgm:t>
    </dgm:pt>
    <dgm:pt modelId="{C6BBEA1A-FF73-4FA1-8977-1DFE84F059FF}">
      <dgm:prSet/>
      <dgm:spPr/>
      <dgm:t>
        <a:bodyPr/>
        <a:lstStyle/>
        <a:p>
          <a:r>
            <a:rPr lang="fr-FR"/>
            <a:t>L’envergure de la réaction « en dominos » causée par le syndrome de Kessler rendant plus approximatif « l’après syndrome de Kessler »</a:t>
          </a:r>
          <a:endParaRPr lang="en-US"/>
        </a:p>
      </dgm:t>
    </dgm:pt>
    <dgm:pt modelId="{E6FC7E22-EA49-42BC-85D1-5048A99DF4DA}" type="parTrans" cxnId="{9B001113-C11D-49AA-A8A8-1372DDCCE87B}">
      <dgm:prSet/>
      <dgm:spPr/>
      <dgm:t>
        <a:bodyPr/>
        <a:lstStyle/>
        <a:p>
          <a:endParaRPr lang="en-US"/>
        </a:p>
      </dgm:t>
    </dgm:pt>
    <dgm:pt modelId="{7D1BFE5F-D97B-4B15-860F-3E1D506F5DFB}" type="sibTrans" cxnId="{9B001113-C11D-49AA-A8A8-1372DDCCE87B}">
      <dgm:prSet/>
      <dgm:spPr/>
      <dgm:t>
        <a:bodyPr/>
        <a:lstStyle/>
        <a:p>
          <a:endParaRPr lang="en-US"/>
        </a:p>
      </dgm:t>
    </dgm:pt>
    <dgm:pt modelId="{801E5A32-76BB-4568-9057-BBABE23E053E}">
      <dgm:prSet/>
      <dgm:spPr/>
      <dgm:t>
        <a:bodyPr/>
        <a:lstStyle/>
        <a:p>
          <a:r>
            <a:rPr lang="fr-FR" b="1"/>
            <a:t>Pour étendre notre travail, il serait intéressant de modéliser le syndrome de Kessler à travers une réelle évolution fiable des paramètres en jeu</a:t>
          </a:r>
          <a:endParaRPr lang="en-US"/>
        </a:p>
      </dgm:t>
    </dgm:pt>
    <dgm:pt modelId="{0E96F1BF-589B-464A-8381-DA6E8903EA6F}" type="parTrans" cxnId="{C7B3CDD9-04E2-4624-ADFF-E39B64669961}">
      <dgm:prSet/>
      <dgm:spPr/>
      <dgm:t>
        <a:bodyPr/>
        <a:lstStyle/>
        <a:p>
          <a:endParaRPr lang="en-US"/>
        </a:p>
      </dgm:t>
    </dgm:pt>
    <dgm:pt modelId="{6D5754BD-D5DB-4FEC-A876-D772AA5B314F}" type="sibTrans" cxnId="{C7B3CDD9-04E2-4624-ADFF-E39B64669961}">
      <dgm:prSet/>
      <dgm:spPr/>
      <dgm:t>
        <a:bodyPr/>
        <a:lstStyle/>
        <a:p>
          <a:endParaRPr lang="en-US"/>
        </a:p>
      </dgm:t>
    </dgm:pt>
    <dgm:pt modelId="{0294458A-D6DE-42B3-9060-E0BA2B8B9CBA}" type="pres">
      <dgm:prSet presAssocID="{08097063-B602-410F-8862-D3F53CF41BF7}" presName="vert0" presStyleCnt="0">
        <dgm:presLayoutVars>
          <dgm:dir/>
          <dgm:animOne val="branch"/>
          <dgm:animLvl val="lvl"/>
        </dgm:presLayoutVars>
      </dgm:prSet>
      <dgm:spPr/>
    </dgm:pt>
    <dgm:pt modelId="{0F35A37D-868F-4FD2-908C-E2F2522B0C86}" type="pres">
      <dgm:prSet presAssocID="{D13EF85D-405F-48C9-AD2B-ACC9D34F3A70}" presName="thickLine" presStyleLbl="alignNode1" presStyleIdx="0" presStyleCnt="6"/>
      <dgm:spPr/>
    </dgm:pt>
    <dgm:pt modelId="{E2DB5C64-5D3C-436A-B338-D2BB5CC9A310}" type="pres">
      <dgm:prSet presAssocID="{D13EF85D-405F-48C9-AD2B-ACC9D34F3A70}" presName="horz1" presStyleCnt="0"/>
      <dgm:spPr/>
    </dgm:pt>
    <dgm:pt modelId="{299FFEC6-ACE4-4153-A98B-84778AD36B3A}" type="pres">
      <dgm:prSet presAssocID="{D13EF85D-405F-48C9-AD2B-ACC9D34F3A70}" presName="tx1" presStyleLbl="revTx" presStyleIdx="0" presStyleCnt="6"/>
      <dgm:spPr/>
    </dgm:pt>
    <dgm:pt modelId="{7A471DEF-A022-414D-9734-AC74B22D6270}" type="pres">
      <dgm:prSet presAssocID="{D13EF85D-405F-48C9-AD2B-ACC9D34F3A70}" presName="vert1" presStyleCnt="0"/>
      <dgm:spPr/>
    </dgm:pt>
    <dgm:pt modelId="{DD445549-914D-41DF-B4D0-CDA65051ED6F}" type="pres">
      <dgm:prSet presAssocID="{BB31B446-0800-452E-BB86-2AF9914EFBA8}" presName="thickLine" presStyleLbl="alignNode1" presStyleIdx="1" presStyleCnt="6"/>
      <dgm:spPr/>
    </dgm:pt>
    <dgm:pt modelId="{5B0D4D40-64A2-4605-B5ED-B6FEE6BA6CE6}" type="pres">
      <dgm:prSet presAssocID="{BB31B446-0800-452E-BB86-2AF9914EFBA8}" presName="horz1" presStyleCnt="0"/>
      <dgm:spPr/>
    </dgm:pt>
    <dgm:pt modelId="{12459B2E-A271-41DC-8910-69DAA3F5562F}" type="pres">
      <dgm:prSet presAssocID="{BB31B446-0800-452E-BB86-2AF9914EFBA8}" presName="tx1" presStyleLbl="revTx" presStyleIdx="1" presStyleCnt="6"/>
      <dgm:spPr/>
    </dgm:pt>
    <dgm:pt modelId="{FC9120E3-1C1F-4E6C-AD7B-C727E4074179}" type="pres">
      <dgm:prSet presAssocID="{BB31B446-0800-452E-BB86-2AF9914EFBA8}" presName="vert1" presStyleCnt="0"/>
      <dgm:spPr/>
    </dgm:pt>
    <dgm:pt modelId="{BF3EE624-3930-4826-A6C0-81C0E2584C5B}" type="pres">
      <dgm:prSet presAssocID="{028B152C-B4AA-4022-9EE8-3FB60AFC7406}" presName="thickLine" presStyleLbl="alignNode1" presStyleIdx="2" presStyleCnt="6"/>
      <dgm:spPr/>
    </dgm:pt>
    <dgm:pt modelId="{5DEF4A5A-F59D-430A-B079-1D452710B4D9}" type="pres">
      <dgm:prSet presAssocID="{028B152C-B4AA-4022-9EE8-3FB60AFC7406}" presName="horz1" presStyleCnt="0"/>
      <dgm:spPr/>
    </dgm:pt>
    <dgm:pt modelId="{4CDD26D9-9013-4179-8866-AE4678333E6D}" type="pres">
      <dgm:prSet presAssocID="{028B152C-B4AA-4022-9EE8-3FB60AFC7406}" presName="tx1" presStyleLbl="revTx" presStyleIdx="2" presStyleCnt="6"/>
      <dgm:spPr/>
    </dgm:pt>
    <dgm:pt modelId="{A37A7BFA-83A1-4B26-96A8-8F3290831050}" type="pres">
      <dgm:prSet presAssocID="{028B152C-B4AA-4022-9EE8-3FB60AFC7406}" presName="vert1" presStyleCnt="0"/>
      <dgm:spPr/>
    </dgm:pt>
    <dgm:pt modelId="{40F058B9-C357-4345-9007-91C1201BE39B}" type="pres">
      <dgm:prSet presAssocID="{68F9194F-3737-4A05-ADFB-B6B3D0AB2D39}" presName="thickLine" presStyleLbl="alignNode1" presStyleIdx="3" presStyleCnt="6"/>
      <dgm:spPr/>
    </dgm:pt>
    <dgm:pt modelId="{3C00FA09-D0E6-4EEE-A798-2D99F9A72909}" type="pres">
      <dgm:prSet presAssocID="{68F9194F-3737-4A05-ADFB-B6B3D0AB2D39}" presName="horz1" presStyleCnt="0"/>
      <dgm:spPr/>
    </dgm:pt>
    <dgm:pt modelId="{F21BD1FB-2D60-4EB3-89DA-91ACE4C7EB2A}" type="pres">
      <dgm:prSet presAssocID="{68F9194F-3737-4A05-ADFB-B6B3D0AB2D39}" presName="tx1" presStyleLbl="revTx" presStyleIdx="3" presStyleCnt="6"/>
      <dgm:spPr/>
    </dgm:pt>
    <dgm:pt modelId="{4FB69BC3-D138-4567-AA8D-28CD93DDAB1D}" type="pres">
      <dgm:prSet presAssocID="{68F9194F-3737-4A05-ADFB-B6B3D0AB2D39}" presName="vert1" presStyleCnt="0"/>
      <dgm:spPr/>
    </dgm:pt>
    <dgm:pt modelId="{0E0BDECB-4494-4E4F-9D73-E4643BFEC284}" type="pres">
      <dgm:prSet presAssocID="{C6BBEA1A-FF73-4FA1-8977-1DFE84F059FF}" presName="thickLine" presStyleLbl="alignNode1" presStyleIdx="4" presStyleCnt="6"/>
      <dgm:spPr/>
    </dgm:pt>
    <dgm:pt modelId="{616F1F42-8A4E-4FAD-ADCA-4B7A4433D4AA}" type="pres">
      <dgm:prSet presAssocID="{C6BBEA1A-FF73-4FA1-8977-1DFE84F059FF}" presName="horz1" presStyleCnt="0"/>
      <dgm:spPr/>
    </dgm:pt>
    <dgm:pt modelId="{8AB32029-145D-492F-925D-2658D3708083}" type="pres">
      <dgm:prSet presAssocID="{C6BBEA1A-FF73-4FA1-8977-1DFE84F059FF}" presName="tx1" presStyleLbl="revTx" presStyleIdx="4" presStyleCnt="6"/>
      <dgm:spPr/>
    </dgm:pt>
    <dgm:pt modelId="{32E7329A-980F-4C51-ACF0-A15945D11D32}" type="pres">
      <dgm:prSet presAssocID="{C6BBEA1A-FF73-4FA1-8977-1DFE84F059FF}" presName="vert1" presStyleCnt="0"/>
      <dgm:spPr/>
    </dgm:pt>
    <dgm:pt modelId="{6D347393-F288-48E6-A5CE-2013747AB455}" type="pres">
      <dgm:prSet presAssocID="{801E5A32-76BB-4568-9057-BBABE23E053E}" presName="thickLine" presStyleLbl="alignNode1" presStyleIdx="5" presStyleCnt="6"/>
      <dgm:spPr/>
    </dgm:pt>
    <dgm:pt modelId="{24A503A7-5419-44A7-BDA2-8B0AFFB52559}" type="pres">
      <dgm:prSet presAssocID="{801E5A32-76BB-4568-9057-BBABE23E053E}" presName="horz1" presStyleCnt="0"/>
      <dgm:spPr/>
    </dgm:pt>
    <dgm:pt modelId="{A3AB4F0D-BE3E-44E6-A98E-D522218FC812}" type="pres">
      <dgm:prSet presAssocID="{801E5A32-76BB-4568-9057-BBABE23E053E}" presName="tx1" presStyleLbl="revTx" presStyleIdx="5" presStyleCnt="6"/>
      <dgm:spPr/>
    </dgm:pt>
    <dgm:pt modelId="{B05E8F6D-D513-47EF-BEAE-B83C99FB5940}" type="pres">
      <dgm:prSet presAssocID="{801E5A32-76BB-4568-9057-BBABE23E053E}" presName="vert1" presStyleCnt="0"/>
      <dgm:spPr/>
    </dgm:pt>
  </dgm:ptLst>
  <dgm:cxnLst>
    <dgm:cxn modelId="{9B001113-C11D-49AA-A8A8-1372DDCCE87B}" srcId="{08097063-B602-410F-8862-D3F53CF41BF7}" destId="{C6BBEA1A-FF73-4FA1-8977-1DFE84F059FF}" srcOrd="4" destOrd="0" parTransId="{E6FC7E22-EA49-42BC-85D1-5048A99DF4DA}" sibTransId="{7D1BFE5F-D97B-4B15-860F-3E1D506F5DFB}"/>
    <dgm:cxn modelId="{E7E17F18-70CC-458E-B3EB-2BD67CE5A60F}" type="presOf" srcId="{08097063-B602-410F-8862-D3F53CF41BF7}" destId="{0294458A-D6DE-42B3-9060-E0BA2B8B9CBA}" srcOrd="0" destOrd="0" presId="urn:microsoft.com/office/officeart/2008/layout/LinedList"/>
    <dgm:cxn modelId="{4C93DE3D-B502-4608-BD6D-A3A08E465AC7}" type="presOf" srcId="{801E5A32-76BB-4568-9057-BBABE23E053E}" destId="{A3AB4F0D-BE3E-44E6-A98E-D522218FC812}" srcOrd="0" destOrd="0" presId="urn:microsoft.com/office/officeart/2008/layout/LinedList"/>
    <dgm:cxn modelId="{6495E659-CB35-471C-9387-0BB8AE78121E}" srcId="{08097063-B602-410F-8862-D3F53CF41BF7}" destId="{68F9194F-3737-4A05-ADFB-B6B3D0AB2D39}" srcOrd="3" destOrd="0" parTransId="{697F802D-D034-4019-8EA7-61CF648CDB6E}" sibTransId="{819D1B84-F115-486B-850D-78B54023082A}"/>
    <dgm:cxn modelId="{C5320682-76A5-49A0-A079-EDB6F0E5F871}" type="presOf" srcId="{C6BBEA1A-FF73-4FA1-8977-1DFE84F059FF}" destId="{8AB32029-145D-492F-925D-2658D3708083}" srcOrd="0" destOrd="0" presId="urn:microsoft.com/office/officeart/2008/layout/LinedList"/>
    <dgm:cxn modelId="{1A49E586-4EE8-4AA3-8699-6B8C39B9948F}" srcId="{08097063-B602-410F-8862-D3F53CF41BF7}" destId="{D13EF85D-405F-48C9-AD2B-ACC9D34F3A70}" srcOrd="0" destOrd="0" parTransId="{15AA8311-2B7C-4497-B5C9-0479F697E6B9}" sibTransId="{3CBBBF05-AD7D-4C53-93C9-3317F685059C}"/>
    <dgm:cxn modelId="{5A3FB88C-A356-4BFA-851E-24C2EC42D0FD}" type="presOf" srcId="{028B152C-B4AA-4022-9EE8-3FB60AFC7406}" destId="{4CDD26D9-9013-4179-8866-AE4678333E6D}" srcOrd="0" destOrd="0" presId="urn:microsoft.com/office/officeart/2008/layout/LinedList"/>
    <dgm:cxn modelId="{20769699-9062-41F9-A347-523355B5667B}" srcId="{08097063-B602-410F-8862-D3F53CF41BF7}" destId="{BB31B446-0800-452E-BB86-2AF9914EFBA8}" srcOrd="1" destOrd="0" parTransId="{EB0ED108-C9F8-4632-AD5D-65B07B70D255}" sibTransId="{9AC1B027-B401-4174-8BD2-E35F9C5EDDC2}"/>
    <dgm:cxn modelId="{85C120A6-1B7C-4FCF-8F84-7F8A63D5EA6C}" type="presOf" srcId="{68F9194F-3737-4A05-ADFB-B6B3D0AB2D39}" destId="{F21BD1FB-2D60-4EB3-89DA-91ACE4C7EB2A}" srcOrd="0" destOrd="0" presId="urn:microsoft.com/office/officeart/2008/layout/LinedList"/>
    <dgm:cxn modelId="{645151B5-4C9B-4863-9E35-83974F6E3D82}" srcId="{08097063-B602-410F-8862-D3F53CF41BF7}" destId="{028B152C-B4AA-4022-9EE8-3FB60AFC7406}" srcOrd="2" destOrd="0" parTransId="{4847A5F6-6428-4298-8DF6-DF2A05F8430A}" sibTransId="{A6F21384-5804-46EC-B615-DEB9C28A7BB2}"/>
    <dgm:cxn modelId="{C7B3CDD9-04E2-4624-ADFF-E39B64669961}" srcId="{08097063-B602-410F-8862-D3F53CF41BF7}" destId="{801E5A32-76BB-4568-9057-BBABE23E053E}" srcOrd="5" destOrd="0" parTransId="{0E96F1BF-589B-464A-8381-DA6E8903EA6F}" sibTransId="{6D5754BD-D5DB-4FEC-A876-D772AA5B314F}"/>
    <dgm:cxn modelId="{FE2B0BE8-90DA-4A54-A00A-443D2AB59F76}" type="presOf" srcId="{D13EF85D-405F-48C9-AD2B-ACC9D34F3A70}" destId="{299FFEC6-ACE4-4153-A98B-84778AD36B3A}" srcOrd="0" destOrd="0" presId="urn:microsoft.com/office/officeart/2008/layout/LinedList"/>
    <dgm:cxn modelId="{0C2AF2ED-CB95-4EE7-9182-13021DE01D5F}" type="presOf" srcId="{BB31B446-0800-452E-BB86-2AF9914EFBA8}" destId="{12459B2E-A271-41DC-8910-69DAA3F5562F}" srcOrd="0" destOrd="0" presId="urn:microsoft.com/office/officeart/2008/layout/LinedList"/>
    <dgm:cxn modelId="{6B64A261-14CA-45C0-ACC2-E8D0D587C16A}" type="presParOf" srcId="{0294458A-D6DE-42B3-9060-E0BA2B8B9CBA}" destId="{0F35A37D-868F-4FD2-908C-E2F2522B0C86}" srcOrd="0" destOrd="0" presId="urn:microsoft.com/office/officeart/2008/layout/LinedList"/>
    <dgm:cxn modelId="{999526CD-9A10-4BF3-94BB-6968B017A5BE}" type="presParOf" srcId="{0294458A-D6DE-42B3-9060-E0BA2B8B9CBA}" destId="{E2DB5C64-5D3C-436A-B338-D2BB5CC9A310}" srcOrd="1" destOrd="0" presId="urn:microsoft.com/office/officeart/2008/layout/LinedList"/>
    <dgm:cxn modelId="{0C634893-1C0D-44A1-BDA6-9B3EF4D1DE29}" type="presParOf" srcId="{E2DB5C64-5D3C-436A-B338-D2BB5CC9A310}" destId="{299FFEC6-ACE4-4153-A98B-84778AD36B3A}" srcOrd="0" destOrd="0" presId="urn:microsoft.com/office/officeart/2008/layout/LinedList"/>
    <dgm:cxn modelId="{43421D44-5028-4A93-9CD8-E1E58BE9523A}" type="presParOf" srcId="{E2DB5C64-5D3C-436A-B338-D2BB5CC9A310}" destId="{7A471DEF-A022-414D-9734-AC74B22D6270}" srcOrd="1" destOrd="0" presId="urn:microsoft.com/office/officeart/2008/layout/LinedList"/>
    <dgm:cxn modelId="{CBB5CAFA-94D5-4D3C-9039-109A784416B8}" type="presParOf" srcId="{0294458A-D6DE-42B3-9060-E0BA2B8B9CBA}" destId="{DD445549-914D-41DF-B4D0-CDA65051ED6F}" srcOrd="2" destOrd="0" presId="urn:microsoft.com/office/officeart/2008/layout/LinedList"/>
    <dgm:cxn modelId="{BDFA3A77-ACC5-4E9F-A7D0-49530A5DBEAE}" type="presParOf" srcId="{0294458A-D6DE-42B3-9060-E0BA2B8B9CBA}" destId="{5B0D4D40-64A2-4605-B5ED-B6FEE6BA6CE6}" srcOrd="3" destOrd="0" presId="urn:microsoft.com/office/officeart/2008/layout/LinedList"/>
    <dgm:cxn modelId="{AC1A375A-D3D2-42DD-99D6-6A68D491EC1B}" type="presParOf" srcId="{5B0D4D40-64A2-4605-B5ED-B6FEE6BA6CE6}" destId="{12459B2E-A271-41DC-8910-69DAA3F5562F}" srcOrd="0" destOrd="0" presId="urn:microsoft.com/office/officeart/2008/layout/LinedList"/>
    <dgm:cxn modelId="{6F758DC0-2444-4D03-9A87-1A99F042A9E8}" type="presParOf" srcId="{5B0D4D40-64A2-4605-B5ED-B6FEE6BA6CE6}" destId="{FC9120E3-1C1F-4E6C-AD7B-C727E4074179}" srcOrd="1" destOrd="0" presId="urn:microsoft.com/office/officeart/2008/layout/LinedList"/>
    <dgm:cxn modelId="{FF414C84-2C7B-40BB-B649-5BA407FF0E7B}" type="presParOf" srcId="{0294458A-D6DE-42B3-9060-E0BA2B8B9CBA}" destId="{BF3EE624-3930-4826-A6C0-81C0E2584C5B}" srcOrd="4" destOrd="0" presId="urn:microsoft.com/office/officeart/2008/layout/LinedList"/>
    <dgm:cxn modelId="{B694CB6D-8396-4FEA-B56D-2301A641C6E9}" type="presParOf" srcId="{0294458A-D6DE-42B3-9060-E0BA2B8B9CBA}" destId="{5DEF4A5A-F59D-430A-B079-1D452710B4D9}" srcOrd="5" destOrd="0" presId="urn:microsoft.com/office/officeart/2008/layout/LinedList"/>
    <dgm:cxn modelId="{A345CE9E-9A58-4045-A3B0-E5D7C3D89337}" type="presParOf" srcId="{5DEF4A5A-F59D-430A-B079-1D452710B4D9}" destId="{4CDD26D9-9013-4179-8866-AE4678333E6D}" srcOrd="0" destOrd="0" presId="urn:microsoft.com/office/officeart/2008/layout/LinedList"/>
    <dgm:cxn modelId="{ECB72BA5-2E24-4BDD-9CA3-8A9665B638D9}" type="presParOf" srcId="{5DEF4A5A-F59D-430A-B079-1D452710B4D9}" destId="{A37A7BFA-83A1-4B26-96A8-8F3290831050}" srcOrd="1" destOrd="0" presId="urn:microsoft.com/office/officeart/2008/layout/LinedList"/>
    <dgm:cxn modelId="{FCCF4DC8-EDD0-4BEE-92F3-13BA9D1EA9DE}" type="presParOf" srcId="{0294458A-D6DE-42B3-9060-E0BA2B8B9CBA}" destId="{40F058B9-C357-4345-9007-91C1201BE39B}" srcOrd="6" destOrd="0" presId="urn:microsoft.com/office/officeart/2008/layout/LinedList"/>
    <dgm:cxn modelId="{3B0F36E1-5AB2-4DEC-8E7C-3307A809C2D8}" type="presParOf" srcId="{0294458A-D6DE-42B3-9060-E0BA2B8B9CBA}" destId="{3C00FA09-D0E6-4EEE-A798-2D99F9A72909}" srcOrd="7" destOrd="0" presId="urn:microsoft.com/office/officeart/2008/layout/LinedList"/>
    <dgm:cxn modelId="{2DE141B2-4273-44E6-892B-96B333847C91}" type="presParOf" srcId="{3C00FA09-D0E6-4EEE-A798-2D99F9A72909}" destId="{F21BD1FB-2D60-4EB3-89DA-91ACE4C7EB2A}" srcOrd="0" destOrd="0" presId="urn:microsoft.com/office/officeart/2008/layout/LinedList"/>
    <dgm:cxn modelId="{5BA3AB70-79CF-4FED-B7EA-450E5AE367B4}" type="presParOf" srcId="{3C00FA09-D0E6-4EEE-A798-2D99F9A72909}" destId="{4FB69BC3-D138-4567-AA8D-28CD93DDAB1D}" srcOrd="1" destOrd="0" presId="urn:microsoft.com/office/officeart/2008/layout/LinedList"/>
    <dgm:cxn modelId="{D8D160DD-9F7A-4EB7-8EB8-6F083906BC3D}" type="presParOf" srcId="{0294458A-D6DE-42B3-9060-E0BA2B8B9CBA}" destId="{0E0BDECB-4494-4E4F-9D73-E4643BFEC284}" srcOrd="8" destOrd="0" presId="urn:microsoft.com/office/officeart/2008/layout/LinedList"/>
    <dgm:cxn modelId="{0C5EC63D-70E7-481E-AC82-687E6E3D1B95}" type="presParOf" srcId="{0294458A-D6DE-42B3-9060-E0BA2B8B9CBA}" destId="{616F1F42-8A4E-4FAD-ADCA-4B7A4433D4AA}" srcOrd="9" destOrd="0" presId="urn:microsoft.com/office/officeart/2008/layout/LinedList"/>
    <dgm:cxn modelId="{246AF454-A399-4BA6-9805-814708C78910}" type="presParOf" srcId="{616F1F42-8A4E-4FAD-ADCA-4B7A4433D4AA}" destId="{8AB32029-145D-492F-925D-2658D3708083}" srcOrd="0" destOrd="0" presId="urn:microsoft.com/office/officeart/2008/layout/LinedList"/>
    <dgm:cxn modelId="{29528818-ADE8-45EA-A9C7-011803835871}" type="presParOf" srcId="{616F1F42-8A4E-4FAD-ADCA-4B7A4433D4AA}" destId="{32E7329A-980F-4C51-ACF0-A15945D11D32}" srcOrd="1" destOrd="0" presId="urn:microsoft.com/office/officeart/2008/layout/LinedList"/>
    <dgm:cxn modelId="{C56BEA26-6804-4F31-85A2-9449E4FC455B}" type="presParOf" srcId="{0294458A-D6DE-42B3-9060-E0BA2B8B9CBA}" destId="{6D347393-F288-48E6-A5CE-2013747AB455}" srcOrd="10" destOrd="0" presId="urn:microsoft.com/office/officeart/2008/layout/LinedList"/>
    <dgm:cxn modelId="{46E2F1B9-80AA-43A2-89F7-8B0CCEF01512}" type="presParOf" srcId="{0294458A-D6DE-42B3-9060-E0BA2B8B9CBA}" destId="{24A503A7-5419-44A7-BDA2-8B0AFFB52559}" srcOrd="11" destOrd="0" presId="urn:microsoft.com/office/officeart/2008/layout/LinedList"/>
    <dgm:cxn modelId="{3BDAF3D0-177D-4615-B3E8-3702801193F9}" type="presParOf" srcId="{24A503A7-5419-44A7-BDA2-8B0AFFB52559}" destId="{A3AB4F0D-BE3E-44E6-A98E-D522218FC812}" srcOrd="0" destOrd="0" presId="urn:microsoft.com/office/officeart/2008/layout/LinedList"/>
    <dgm:cxn modelId="{1BB5A036-3C32-4EC1-A2D0-96E014F09047}" type="presParOf" srcId="{24A503A7-5419-44A7-BDA2-8B0AFFB52559}" destId="{B05E8F6D-D513-47EF-BEAE-B83C99FB594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73B7A-BB54-49F3-B3FB-B41D9E240585}">
      <dsp:nvSpPr>
        <dsp:cNvPr id="0" name=""/>
        <dsp:cNvSpPr/>
      </dsp:nvSpPr>
      <dsp:spPr>
        <a:xfrm>
          <a:off x="0" y="2644199"/>
          <a:ext cx="11114908" cy="173488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fr-FR" sz="2000" b="0" i="0" kern="1200" dirty="0"/>
            <a:t>L'augmentation du nombre de satellites en orbite terrestre présente un défi croissant pour les agences spatiales et les scientifiques du monde entier. En effet, le risque de collisions entre ces satellites et les débris spatiaux déjà présents est plus élevé que jamais. De plus, l'ajout de nouveaux satellites sur une base régulière rend la gestion de ces risques encore plus complexe.</a:t>
          </a:r>
          <a:endParaRPr lang="en-US" sz="2000" kern="1200" dirty="0"/>
        </a:p>
      </dsp:txBody>
      <dsp:txXfrm>
        <a:off x="0" y="2644199"/>
        <a:ext cx="11114908" cy="1734881"/>
      </dsp:txXfrm>
    </dsp:sp>
    <dsp:sp modelId="{148083BE-07DB-418E-B9BD-D0B4240F2AC1}">
      <dsp:nvSpPr>
        <dsp:cNvPr id="0" name=""/>
        <dsp:cNvSpPr/>
      </dsp:nvSpPr>
      <dsp:spPr>
        <a:xfrm rot="10800000">
          <a:off x="0" y="0"/>
          <a:ext cx="11114908" cy="2668247"/>
        </a:xfrm>
        <a:prstGeom prst="upArrowCallout">
          <a:avLst/>
        </a:prstGeom>
        <a:solidFill>
          <a:schemeClr val="accent5">
            <a:hueOff val="-977342"/>
            <a:satOff val="-99103"/>
            <a:lumOff val="-3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fr-FR" sz="2000" b="0" i="0" kern="1200" dirty="0"/>
            <a:t>Le nombre de satellites lancés chaque année est en constante augmentation depuis les dernières années en raison de la demande croissante pour les services de communication, l'observation de la Terre, la navigation et d'autres applications spatiales.</a:t>
          </a:r>
          <a:endParaRPr lang="en-US" sz="2000" kern="1200" dirty="0"/>
        </a:p>
      </dsp:txBody>
      <dsp:txXfrm rot="10800000">
        <a:off x="0" y="0"/>
        <a:ext cx="11114908" cy="17337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3CFB2F-437C-4170-97FF-60E2FB441238}">
      <dsp:nvSpPr>
        <dsp:cNvPr id="0" name=""/>
        <dsp:cNvSpPr/>
      </dsp:nvSpPr>
      <dsp:spPr>
        <a:xfrm>
          <a:off x="0" y="0"/>
          <a:ext cx="64087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48A137-50B8-48EB-A2A5-D718836226AC}">
      <dsp:nvSpPr>
        <dsp:cNvPr id="0" name=""/>
        <dsp:cNvSpPr/>
      </dsp:nvSpPr>
      <dsp:spPr>
        <a:xfrm>
          <a:off x="0" y="0"/>
          <a:ext cx="6408738" cy="1404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fr-FR" sz="2100" kern="1200" dirty="0"/>
            <a:t>Dans notre sujet, on étudiera le syndrome de Kessler à travers les débris et les satellites présents dans l’espace à travers le temps et notamment sur les décennies à venir.</a:t>
          </a:r>
          <a:endParaRPr lang="en-US" sz="2100" kern="1200" dirty="0"/>
        </a:p>
      </dsp:txBody>
      <dsp:txXfrm>
        <a:off x="0" y="0"/>
        <a:ext cx="6408738" cy="1404697"/>
      </dsp:txXfrm>
    </dsp:sp>
    <dsp:sp modelId="{71C4D045-E172-4F94-AFBE-9A60D5F20965}">
      <dsp:nvSpPr>
        <dsp:cNvPr id="0" name=""/>
        <dsp:cNvSpPr/>
      </dsp:nvSpPr>
      <dsp:spPr>
        <a:xfrm>
          <a:off x="0" y="1404697"/>
          <a:ext cx="6408738" cy="0"/>
        </a:xfrm>
        <a:prstGeom prst="line">
          <a:avLst/>
        </a:prstGeom>
        <a:solidFill>
          <a:schemeClr val="accent2">
            <a:hueOff val="-1978932"/>
            <a:satOff val="0"/>
            <a:lumOff val="-8039"/>
            <a:alphaOff val="0"/>
          </a:schemeClr>
        </a:solidFill>
        <a:ln w="12700" cap="flat" cmpd="sng" algn="ctr">
          <a:solidFill>
            <a:schemeClr val="accent2">
              <a:hueOff val="-1978932"/>
              <a:satOff val="0"/>
              <a:lumOff val="-80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6CBA5B-AD85-4369-8943-16A64D0DE0F2}">
      <dsp:nvSpPr>
        <dsp:cNvPr id="0" name=""/>
        <dsp:cNvSpPr/>
      </dsp:nvSpPr>
      <dsp:spPr>
        <a:xfrm>
          <a:off x="0" y="1404697"/>
          <a:ext cx="6408738" cy="1404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fr-FR" sz="2100" kern="1200" dirty="0"/>
            <a:t>On prendra en compte le nombre de satellites en fonctionnement et de débris au début de la simulation ainsi que les débris générés par le lancement de la fusée.</a:t>
          </a:r>
          <a:endParaRPr lang="en-US" sz="2100" kern="1200" dirty="0"/>
        </a:p>
      </dsp:txBody>
      <dsp:txXfrm>
        <a:off x="0" y="1404697"/>
        <a:ext cx="6408738" cy="1404697"/>
      </dsp:txXfrm>
    </dsp:sp>
    <dsp:sp modelId="{81841A50-8A5F-44CF-9B12-EBCC18BE37D8}">
      <dsp:nvSpPr>
        <dsp:cNvPr id="0" name=""/>
        <dsp:cNvSpPr/>
      </dsp:nvSpPr>
      <dsp:spPr>
        <a:xfrm>
          <a:off x="0" y="2809394"/>
          <a:ext cx="6408738" cy="0"/>
        </a:xfrm>
        <a:prstGeom prst="line">
          <a:avLst/>
        </a:prstGeom>
        <a:solidFill>
          <a:schemeClr val="accent2">
            <a:hueOff val="-3957863"/>
            <a:satOff val="0"/>
            <a:lumOff val="-16079"/>
            <a:alphaOff val="0"/>
          </a:schemeClr>
        </a:solidFill>
        <a:ln w="12700" cap="flat" cmpd="sng" algn="ctr">
          <a:solidFill>
            <a:schemeClr val="accent2">
              <a:hueOff val="-3957863"/>
              <a:satOff val="0"/>
              <a:lumOff val="-1607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D9DF55-9B1D-4A5B-9518-0EA4B0F48A5D}">
      <dsp:nvSpPr>
        <dsp:cNvPr id="0" name=""/>
        <dsp:cNvSpPr/>
      </dsp:nvSpPr>
      <dsp:spPr>
        <a:xfrm>
          <a:off x="0" y="2809394"/>
          <a:ext cx="6408738" cy="1404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fr-FR" sz="2100" kern="1200" dirty="0"/>
            <a:t>On utilisera ensuite des estimations pour le taux de satellites lancés, ceux devenant des débris, les débris réentrant dans l’atmosphère ainsi que le nombre de débris causés par chaque collisions.</a:t>
          </a:r>
          <a:endParaRPr lang="en-US" sz="2100" kern="1200" dirty="0"/>
        </a:p>
      </dsp:txBody>
      <dsp:txXfrm>
        <a:off x="0" y="2809394"/>
        <a:ext cx="6408738" cy="1404697"/>
      </dsp:txXfrm>
    </dsp:sp>
    <dsp:sp modelId="{4CAD7FDB-21DA-48FD-B6D9-6805E4B41089}">
      <dsp:nvSpPr>
        <dsp:cNvPr id="0" name=""/>
        <dsp:cNvSpPr/>
      </dsp:nvSpPr>
      <dsp:spPr>
        <a:xfrm>
          <a:off x="0" y="4214091"/>
          <a:ext cx="6408738" cy="0"/>
        </a:xfrm>
        <a:prstGeom prst="line">
          <a:avLst/>
        </a:prstGeom>
        <a:solidFill>
          <a:schemeClr val="accent2">
            <a:hueOff val="-5936795"/>
            <a:satOff val="0"/>
            <a:lumOff val="-24118"/>
            <a:alphaOff val="0"/>
          </a:schemeClr>
        </a:solidFill>
        <a:ln w="12700" cap="flat" cmpd="sng" algn="ctr">
          <a:solidFill>
            <a:schemeClr val="accent2">
              <a:hueOff val="-5936795"/>
              <a:satOff val="0"/>
              <a:lumOff val="-2411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51DB67-B77D-40D0-A8BE-C9411DC4F339}">
      <dsp:nvSpPr>
        <dsp:cNvPr id="0" name=""/>
        <dsp:cNvSpPr/>
      </dsp:nvSpPr>
      <dsp:spPr>
        <a:xfrm>
          <a:off x="0" y="4214091"/>
          <a:ext cx="6408738" cy="1404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fr-FR" sz="2100" kern="1200" dirty="0"/>
            <a:t>Enfin on supposera le taux de débris causés par les collisions et le nombre de lancements journaliers comme une moyenne en fonction des dernières années.</a:t>
          </a:r>
          <a:endParaRPr lang="en-US" sz="2100" kern="1200" dirty="0"/>
        </a:p>
      </dsp:txBody>
      <dsp:txXfrm>
        <a:off x="0" y="4214091"/>
        <a:ext cx="6408738" cy="14046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39319C-CC20-4850-B545-11971CD1A44E}">
      <dsp:nvSpPr>
        <dsp:cNvPr id="0" name=""/>
        <dsp:cNvSpPr/>
      </dsp:nvSpPr>
      <dsp:spPr>
        <a:xfrm>
          <a:off x="0" y="2166082"/>
          <a:ext cx="11363633" cy="117372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fr-FR" sz="2000" kern="1200" dirty="0"/>
            <a:t>Cette équation prend en compte des facteurs clés comme:</a:t>
          </a:r>
          <a:endParaRPr lang="en-US" sz="2000" kern="1200" dirty="0"/>
        </a:p>
      </dsp:txBody>
      <dsp:txXfrm>
        <a:off x="0" y="2166082"/>
        <a:ext cx="11363633" cy="633809"/>
      </dsp:txXfrm>
    </dsp:sp>
    <dsp:sp modelId="{9645FD92-8C3A-43A4-A0A6-C66ECFB8E2E7}">
      <dsp:nvSpPr>
        <dsp:cNvPr id="0" name=""/>
        <dsp:cNvSpPr/>
      </dsp:nvSpPr>
      <dsp:spPr>
        <a:xfrm>
          <a:off x="0" y="2796458"/>
          <a:ext cx="2840908" cy="158113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fr-FR" sz="1700" b="0" i="0" kern="1200" dirty="0"/>
            <a:t>le nombre initial de satellites et de débris: </a:t>
          </a:r>
          <a:r>
            <a:rPr lang="fr-FR" sz="1700" b="1" i="0" kern="1200" dirty="0">
              <a:solidFill>
                <a:srgbClr val="C00000"/>
              </a:solidFill>
            </a:rPr>
            <a:t>s0 et d0</a:t>
          </a:r>
          <a:endParaRPr lang="en-US" sz="1700" b="1" kern="1200" dirty="0">
            <a:solidFill>
              <a:srgbClr val="C00000"/>
            </a:solidFill>
          </a:endParaRPr>
        </a:p>
      </dsp:txBody>
      <dsp:txXfrm>
        <a:off x="0" y="2796458"/>
        <a:ext cx="2840908" cy="1581138"/>
      </dsp:txXfrm>
    </dsp:sp>
    <dsp:sp modelId="{34E109C6-EA50-4A7F-94DB-02EE6170F2A2}">
      <dsp:nvSpPr>
        <dsp:cNvPr id="0" name=""/>
        <dsp:cNvSpPr/>
      </dsp:nvSpPr>
      <dsp:spPr>
        <a:xfrm>
          <a:off x="2840908" y="2796458"/>
          <a:ext cx="2840908" cy="1581138"/>
        </a:xfrm>
        <a:prstGeom prst="rect">
          <a:avLst/>
        </a:prstGeom>
        <a:solidFill>
          <a:schemeClr val="accent2">
            <a:tint val="40000"/>
            <a:alpha val="90000"/>
            <a:hueOff val="-2157369"/>
            <a:satOff val="-16522"/>
            <a:lumOff val="-1399"/>
            <a:alphaOff val="0"/>
          </a:schemeClr>
        </a:solidFill>
        <a:ln w="12700" cap="flat" cmpd="sng" algn="ctr">
          <a:solidFill>
            <a:schemeClr val="accent2">
              <a:tint val="40000"/>
              <a:alpha val="90000"/>
              <a:hueOff val="-2157369"/>
              <a:satOff val="-16522"/>
              <a:lumOff val="-13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fr-FR" sz="1700" b="0" i="0" kern="1200" dirty="0"/>
            <a:t>le taux de lancement quotidien, avec ses débris engendrés</a:t>
          </a:r>
          <a:r>
            <a:rPr lang="fr-FR" sz="1700" kern="1200" dirty="0"/>
            <a:t> et de satellites devenant des débris:</a:t>
          </a:r>
          <a:r>
            <a:rPr lang="fr-FR" sz="1700" b="1" kern="1200" dirty="0">
              <a:solidFill>
                <a:srgbClr val="C00000"/>
              </a:solidFill>
            </a:rPr>
            <a:t> l</a:t>
          </a:r>
          <a:r>
            <a:rPr lang="fr-FR" sz="1700" kern="1200" dirty="0"/>
            <a:t>, </a:t>
          </a:r>
          <a:r>
            <a:rPr lang="fr-FR" sz="1700" b="1" kern="1200" dirty="0">
              <a:solidFill>
                <a:srgbClr val="C00000"/>
              </a:solidFill>
            </a:rPr>
            <a:t>gamma</a:t>
          </a:r>
          <a:r>
            <a:rPr lang="fr-FR" sz="1700" kern="1200" dirty="0"/>
            <a:t> et </a:t>
          </a:r>
          <a:r>
            <a:rPr lang="fr-FR" sz="1700" b="1" kern="1200" dirty="0">
              <a:solidFill>
                <a:srgbClr val="C00000"/>
              </a:solidFill>
            </a:rPr>
            <a:t>delta</a:t>
          </a:r>
          <a:endParaRPr lang="en-US" sz="1700" b="1" kern="1200" dirty="0">
            <a:solidFill>
              <a:srgbClr val="C00000"/>
            </a:solidFill>
          </a:endParaRPr>
        </a:p>
      </dsp:txBody>
      <dsp:txXfrm>
        <a:off x="2840908" y="2796458"/>
        <a:ext cx="2840908" cy="1581138"/>
      </dsp:txXfrm>
    </dsp:sp>
    <dsp:sp modelId="{CC50CAFC-B75E-4AB9-8281-3E765AB71E9D}">
      <dsp:nvSpPr>
        <dsp:cNvPr id="0" name=""/>
        <dsp:cNvSpPr/>
      </dsp:nvSpPr>
      <dsp:spPr>
        <a:xfrm>
          <a:off x="5681816" y="2796458"/>
          <a:ext cx="2840908" cy="1581138"/>
        </a:xfrm>
        <a:prstGeom prst="rect">
          <a:avLst/>
        </a:prstGeom>
        <a:solidFill>
          <a:schemeClr val="accent2">
            <a:tint val="40000"/>
            <a:alpha val="90000"/>
            <a:hueOff val="-4314738"/>
            <a:satOff val="-33045"/>
            <a:lumOff val="-2799"/>
            <a:alphaOff val="0"/>
          </a:schemeClr>
        </a:solidFill>
        <a:ln w="12700" cap="flat" cmpd="sng" algn="ctr">
          <a:solidFill>
            <a:schemeClr val="accent2">
              <a:tint val="40000"/>
              <a:alpha val="90000"/>
              <a:hueOff val="-4314738"/>
              <a:satOff val="-33045"/>
              <a:lumOff val="-27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fr-FR" sz="1700" kern="1200" dirty="0"/>
            <a:t>Le taux de réentrées des débris et de collisions ainsi que les débris causés à chaque collision: </a:t>
          </a:r>
          <a:r>
            <a:rPr lang="fr-FR" sz="1700" b="1" kern="1200" dirty="0">
              <a:solidFill>
                <a:srgbClr val="C00000"/>
              </a:solidFill>
            </a:rPr>
            <a:t>phi</a:t>
          </a:r>
          <a:r>
            <a:rPr lang="fr-FR" sz="1700" kern="1200" dirty="0"/>
            <a:t>, </a:t>
          </a:r>
          <a:r>
            <a:rPr lang="fr-FR" sz="1700" b="1" kern="1200" dirty="0">
              <a:solidFill>
                <a:srgbClr val="C00000"/>
              </a:solidFill>
            </a:rPr>
            <a:t>w</a:t>
          </a:r>
          <a:r>
            <a:rPr lang="fr-FR" sz="1700" kern="1200" dirty="0"/>
            <a:t> et </a:t>
          </a:r>
          <a:r>
            <a:rPr lang="fr-FR" sz="1700" b="1" kern="1200" dirty="0">
              <a:solidFill>
                <a:srgbClr val="C00000"/>
              </a:solidFill>
            </a:rPr>
            <a:t>n</a:t>
          </a:r>
          <a:endParaRPr lang="en-US" sz="1700" b="1" kern="1200" dirty="0">
            <a:solidFill>
              <a:srgbClr val="C00000"/>
            </a:solidFill>
          </a:endParaRPr>
        </a:p>
      </dsp:txBody>
      <dsp:txXfrm>
        <a:off x="5681816" y="2796458"/>
        <a:ext cx="2840908" cy="1581138"/>
      </dsp:txXfrm>
    </dsp:sp>
    <dsp:sp modelId="{483C2C28-1438-41CB-9D81-1868011C4192}">
      <dsp:nvSpPr>
        <dsp:cNvPr id="0" name=""/>
        <dsp:cNvSpPr/>
      </dsp:nvSpPr>
      <dsp:spPr>
        <a:xfrm>
          <a:off x="8522724" y="2796458"/>
          <a:ext cx="2840908" cy="1581138"/>
        </a:xfrm>
        <a:prstGeom prst="rect">
          <a:avLst/>
        </a:prstGeom>
        <a:solidFill>
          <a:schemeClr val="accent2">
            <a:tint val="40000"/>
            <a:alpha val="90000"/>
            <a:hueOff val="-6472107"/>
            <a:satOff val="-49567"/>
            <a:lumOff val="-4198"/>
            <a:alphaOff val="0"/>
          </a:schemeClr>
        </a:solidFill>
        <a:ln w="12700" cap="flat" cmpd="sng" algn="ctr">
          <a:solidFill>
            <a:schemeClr val="accent2">
              <a:tint val="40000"/>
              <a:alpha val="90000"/>
              <a:hueOff val="-6472107"/>
              <a:satOff val="-49567"/>
              <a:lumOff val="-4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fr-FR" sz="1700" kern="1200" dirty="0"/>
            <a:t>L’écart de temps nécessaire à l’actualisation du nombre de débris et satellites spatiaux: </a:t>
          </a:r>
          <a:r>
            <a:rPr lang="fr-FR" sz="1700" b="0" kern="1200" dirty="0" err="1">
              <a:solidFill>
                <a:schemeClr val="bg1"/>
              </a:solidFill>
            </a:rPr>
            <a:t>dt</a:t>
          </a:r>
          <a:r>
            <a:rPr lang="fr-FR" sz="1700" kern="1200" dirty="0"/>
            <a:t> (fixé à 1 jour) et le nombre de jours observés </a:t>
          </a:r>
          <a:r>
            <a:rPr lang="fr-FR" sz="1700" b="0" kern="1200" dirty="0" err="1">
              <a:solidFill>
                <a:schemeClr val="bg1"/>
              </a:solidFill>
            </a:rPr>
            <a:t>tmax</a:t>
          </a:r>
          <a:endParaRPr lang="en-US" sz="1700" b="0" kern="1200" dirty="0">
            <a:solidFill>
              <a:schemeClr val="bg1"/>
            </a:solidFill>
          </a:endParaRPr>
        </a:p>
      </dsp:txBody>
      <dsp:txXfrm>
        <a:off x="8522724" y="2796458"/>
        <a:ext cx="2840908" cy="1581138"/>
      </dsp:txXfrm>
    </dsp:sp>
    <dsp:sp modelId="{AED8DB22-8B15-4504-97D5-F6A28B582A52}">
      <dsp:nvSpPr>
        <dsp:cNvPr id="0" name=""/>
        <dsp:cNvSpPr/>
      </dsp:nvSpPr>
      <dsp:spPr>
        <a:xfrm rot="10800000">
          <a:off x="0" y="28064"/>
          <a:ext cx="11363633" cy="2192207"/>
        </a:xfrm>
        <a:prstGeom prst="upArrowCallout">
          <a:avLst/>
        </a:prstGeom>
        <a:solidFill>
          <a:schemeClr val="accent2">
            <a:hueOff val="-5936795"/>
            <a:satOff val="0"/>
            <a:lumOff val="-2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fr-FR" sz="2000" kern="1200" dirty="0">
              <a:solidFill>
                <a:schemeClr val="bg1"/>
              </a:solidFill>
            </a:rPr>
            <a:t>Pour modéliser notre réponse à la problématique de Kessler, on utilisera 2 équations mathématique assez complexe décrivant un modèle de rétroaction, très utilisé dans les domaines de l’ingénierie et de l’économie.</a:t>
          </a:r>
          <a:endParaRPr lang="en-US" sz="2000" kern="1200" dirty="0">
            <a:solidFill>
              <a:schemeClr val="bg1"/>
            </a:solidFill>
          </a:endParaRPr>
        </a:p>
      </dsp:txBody>
      <dsp:txXfrm rot="10800000">
        <a:off x="0" y="28064"/>
        <a:ext cx="11363633" cy="14244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39319C-CC20-4850-B545-11971CD1A44E}">
      <dsp:nvSpPr>
        <dsp:cNvPr id="0" name=""/>
        <dsp:cNvSpPr/>
      </dsp:nvSpPr>
      <dsp:spPr>
        <a:xfrm>
          <a:off x="0" y="466112"/>
          <a:ext cx="11363633" cy="8094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fr-FR" sz="2000" kern="1200" dirty="0"/>
            <a:t>Cette équation prend en compte des facteurs clés comme:</a:t>
          </a:r>
          <a:endParaRPr lang="en-US" sz="2000" kern="1200" dirty="0"/>
        </a:p>
      </dsp:txBody>
      <dsp:txXfrm>
        <a:off x="0" y="466112"/>
        <a:ext cx="11363633" cy="437125"/>
      </dsp:txXfrm>
    </dsp:sp>
    <dsp:sp modelId="{9645FD92-8C3A-43A4-A0A6-C66ECFB8E2E7}">
      <dsp:nvSpPr>
        <dsp:cNvPr id="0" name=""/>
        <dsp:cNvSpPr/>
      </dsp:nvSpPr>
      <dsp:spPr>
        <a:xfrm>
          <a:off x="0" y="867302"/>
          <a:ext cx="2840908" cy="109048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fr-FR" sz="1500" b="0" i="0" kern="1200" dirty="0"/>
            <a:t>le nombre initial de satellites et de débris:</a:t>
          </a:r>
          <a:r>
            <a:rPr lang="fr-FR" sz="1500" b="1" i="0" kern="1200" dirty="0">
              <a:solidFill>
                <a:srgbClr val="C00000"/>
              </a:solidFill>
            </a:rPr>
            <a:t> s0 </a:t>
          </a:r>
          <a:r>
            <a:rPr lang="fr-FR" sz="1500" b="0" i="0" kern="1200" dirty="0"/>
            <a:t>et </a:t>
          </a:r>
          <a:r>
            <a:rPr lang="fr-FR" sz="1500" b="1" i="0" kern="1200" dirty="0">
              <a:solidFill>
                <a:srgbClr val="C00000"/>
              </a:solidFill>
            </a:rPr>
            <a:t>d0</a:t>
          </a:r>
          <a:endParaRPr lang="en-US" sz="1500" b="1" kern="1200" dirty="0">
            <a:solidFill>
              <a:srgbClr val="C00000"/>
            </a:solidFill>
          </a:endParaRPr>
        </a:p>
      </dsp:txBody>
      <dsp:txXfrm>
        <a:off x="0" y="867302"/>
        <a:ext cx="2840908" cy="1090480"/>
      </dsp:txXfrm>
    </dsp:sp>
    <dsp:sp modelId="{34E109C6-EA50-4A7F-94DB-02EE6170F2A2}">
      <dsp:nvSpPr>
        <dsp:cNvPr id="0" name=""/>
        <dsp:cNvSpPr/>
      </dsp:nvSpPr>
      <dsp:spPr>
        <a:xfrm>
          <a:off x="2840908" y="867302"/>
          <a:ext cx="2840908" cy="1090480"/>
        </a:xfrm>
        <a:prstGeom prst="rect">
          <a:avLst/>
        </a:prstGeom>
        <a:solidFill>
          <a:schemeClr val="accent2">
            <a:tint val="40000"/>
            <a:alpha val="90000"/>
            <a:hueOff val="-2157369"/>
            <a:satOff val="-16522"/>
            <a:lumOff val="-1399"/>
            <a:alphaOff val="0"/>
          </a:schemeClr>
        </a:solidFill>
        <a:ln w="12700" cap="flat" cmpd="sng" algn="ctr">
          <a:solidFill>
            <a:schemeClr val="accent2">
              <a:tint val="40000"/>
              <a:alpha val="90000"/>
              <a:hueOff val="-2157369"/>
              <a:satOff val="-16522"/>
              <a:lumOff val="-13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fr-FR" sz="1500" b="0" i="0" kern="1200" dirty="0"/>
            <a:t>le taux de lancement quotidien, avec ses débris engendrés</a:t>
          </a:r>
          <a:r>
            <a:rPr lang="fr-FR" sz="1500" kern="1200" dirty="0"/>
            <a:t> et de satellites devenant des débris: </a:t>
          </a:r>
          <a:r>
            <a:rPr lang="fr-FR" sz="1500" b="1" kern="1200" dirty="0">
              <a:solidFill>
                <a:srgbClr val="C00000"/>
              </a:solidFill>
            </a:rPr>
            <a:t>l</a:t>
          </a:r>
          <a:r>
            <a:rPr lang="fr-FR" sz="1500" kern="1200" dirty="0"/>
            <a:t>, </a:t>
          </a:r>
          <a:r>
            <a:rPr lang="fr-FR" sz="1500" b="1" kern="1200" dirty="0">
              <a:solidFill>
                <a:srgbClr val="C00000"/>
              </a:solidFill>
            </a:rPr>
            <a:t>gamma</a:t>
          </a:r>
          <a:r>
            <a:rPr lang="fr-FR" sz="1500" kern="1200" dirty="0"/>
            <a:t> et </a:t>
          </a:r>
          <a:r>
            <a:rPr lang="fr-FR" sz="1500" b="1" kern="1200" dirty="0">
              <a:solidFill>
                <a:srgbClr val="C00000"/>
              </a:solidFill>
            </a:rPr>
            <a:t>delta</a:t>
          </a:r>
          <a:endParaRPr lang="en-US" sz="1500" b="1" kern="1200" dirty="0">
            <a:solidFill>
              <a:srgbClr val="C00000"/>
            </a:solidFill>
          </a:endParaRPr>
        </a:p>
      </dsp:txBody>
      <dsp:txXfrm>
        <a:off x="2840908" y="867302"/>
        <a:ext cx="2840908" cy="1090480"/>
      </dsp:txXfrm>
    </dsp:sp>
    <dsp:sp modelId="{CC50CAFC-B75E-4AB9-8281-3E765AB71E9D}">
      <dsp:nvSpPr>
        <dsp:cNvPr id="0" name=""/>
        <dsp:cNvSpPr/>
      </dsp:nvSpPr>
      <dsp:spPr>
        <a:xfrm>
          <a:off x="5681816" y="867302"/>
          <a:ext cx="2840908" cy="1090480"/>
        </a:xfrm>
        <a:prstGeom prst="rect">
          <a:avLst/>
        </a:prstGeom>
        <a:solidFill>
          <a:schemeClr val="accent2">
            <a:tint val="40000"/>
            <a:alpha val="90000"/>
            <a:hueOff val="-4314738"/>
            <a:satOff val="-33045"/>
            <a:lumOff val="-2799"/>
            <a:alphaOff val="0"/>
          </a:schemeClr>
        </a:solidFill>
        <a:ln w="12700" cap="flat" cmpd="sng" algn="ctr">
          <a:solidFill>
            <a:schemeClr val="accent2">
              <a:tint val="40000"/>
              <a:alpha val="90000"/>
              <a:hueOff val="-4314738"/>
              <a:satOff val="-33045"/>
              <a:lumOff val="-27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fr-FR" sz="1500" kern="1200" dirty="0"/>
            <a:t>Le taux de réentrées des débris et de collisions ainsi que les débris causés à chaque collision: </a:t>
          </a:r>
          <a:r>
            <a:rPr lang="fr-FR" sz="1500" b="1" kern="1200" dirty="0">
              <a:solidFill>
                <a:srgbClr val="C00000"/>
              </a:solidFill>
            </a:rPr>
            <a:t>phi</a:t>
          </a:r>
          <a:r>
            <a:rPr lang="fr-FR" sz="1500" kern="1200" dirty="0"/>
            <a:t>,</a:t>
          </a:r>
          <a:r>
            <a:rPr lang="fr-FR" sz="1500" b="1" kern="1200" dirty="0">
              <a:solidFill>
                <a:srgbClr val="C00000"/>
              </a:solidFill>
            </a:rPr>
            <a:t> w </a:t>
          </a:r>
          <a:r>
            <a:rPr lang="fr-FR" sz="1500" kern="1200" dirty="0"/>
            <a:t>et </a:t>
          </a:r>
          <a:r>
            <a:rPr lang="fr-FR" sz="1500" b="1" kern="1200" dirty="0">
              <a:solidFill>
                <a:srgbClr val="C00000"/>
              </a:solidFill>
            </a:rPr>
            <a:t>n</a:t>
          </a:r>
          <a:endParaRPr lang="en-US" sz="1500" b="1" kern="1200" dirty="0">
            <a:solidFill>
              <a:srgbClr val="C00000"/>
            </a:solidFill>
          </a:endParaRPr>
        </a:p>
      </dsp:txBody>
      <dsp:txXfrm>
        <a:off x="5681816" y="867302"/>
        <a:ext cx="2840908" cy="1090480"/>
      </dsp:txXfrm>
    </dsp:sp>
    <dsp:sp modelId="{483C2C28-1438-41CB-9D81-1868011C4192}">
      <dsp:nvSpPr>
        <dsp:cNvPr id="0" name=""/>
        <dsp:cNvSpPr/>
      </dsp:nvSpPr>
      <dsp:spPr>
        <a:xfrm>
          <a:off x="8522724" y="867302"/>
          <a:ext cx="2840908" cy="1090480"/>
        </a:xfrm>
        <a:prstGeom prst="rect">
          <a:avLst/>
        </a:prstGeom>
        <a:solidFill>
          <a:schemeClr val="accent2">
            <a:tint val="40000"/>
            <a:alpha val="90000"/>
            <a:hueOff val="-6472107"/>
            <a:satOff val="-49567"/>
            <a:lumOff val="-4198"/>
            <a:alphaOff val="0"/>
          </a:schemeClr>
        </a:solidFill>
        <a:ln w="12700" cap="flat" cmpd="sng" algn="ctr">
          <a:solidFill>
            <a:schemeClr val="accent2">
              <a:tint val="40000"/>
              <a:alpha val="90000"/>
              <a:hueOff val="-6472107"/>
              <a:satOff val="-49567"/>
              <a:lumOff val="-4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fr-FR" sz="1500" kern="1200" dirty="0"/>
            <a:t>L’écart de temps nécessaire à l’actualisation du nombre de débris et satellites spatiaux: </a:t>
          </a:r>
          <a:r>
            <a:rPr lang="fr-FR" sz="1500" b="0" kern="1200" dirty="0" err="1">
              <a:solidFill>
                <a:schemeClr val="bg1"/>
              </a:solidFill>
            </a:rPr>
            <a:t>dt</a:t>
          </a:r>
          <a:r>
            <a:rPr lang="fr-FR" sz="1500" b="0" kern="1200" dirty="0">
              <a:solidFill>
                <a:schemeClr val="bg1"/>
              </a:solidFill>
            </a:rPr>
            <a:t> </a:t>
          </a:r>
          <a:r>
            <a:rPr lang="fr-FR" sz="1500" kern="1200" dirty="0"/>
            <a:t>(fixé à 1 jour) et le nombre de jours observés </a:t>
          </a:r>
          <a:r>
            <a:rPr lang="fr-FR" sz="1500" b="0" kern="1200" dirty="0" err="1">
              <a:solidFill>
                <a:schemeClr val="bg1"/>
              </a:solidFill>
            </a:rPr>
            <a:t>tmax</a:t>
          </a:r>
          <a:endParaRPr lang="en-US" sz="1500" b="0" kern="1200" dirty="0">
            <a:solidFill>
              <a:schemeClr val="bg1"/>
            </a:solidFill>
          </a:endParaRPr>
        </a:p>
      </dsp:txBody>
      <dsp:txXfrm>
        <a:off x="8522724" y="867302"/>
        <a:ext cx="2840908" cy="10904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35A37D-868F-4FD2-908C-E2F2522B0C86}">
      <dsp:nvSpPr>
        <dsp:cNvPr id="0" name=""/>
        <dsp:cNvSpPr/>
      </dsp:nvSpPr>
      <dsp:spPr>
        <a:xfrm>
          <a:off x="0" y="2202"/>
          <a:ext cx="111011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9FFEC6-ACE4-4153-A98B-84778AD36B3A}">
      <dsp:nvSpPr>
        <dsp:cNvPr id="0" name=""/>
        <dsp:cNvSpPr/>
      </dsp:nvSpPr>
      <dsp:spPr>
        <a:xfrm>
          <a:off x="0" y="2202"/>
          <a:ext cx="11101136" cy="751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fr-FR" sz="2100" kern="1200"/>
            <a:t>La partie principale du sujet dont notamment les équations est tirée d’une revue économique, ce qui peut à priori poser des doutes sur la rigueur de la démarche suivie</a:t>
          </a:r>
          <a:endParaRPr lang="en-US" sz="2100" kern="1200"/>
        </a:p>
      </dsp:txBody>
      <dsp:txXfrm>
        <a:off x="0" y="2202"/>
        <a:ext cx="11101136" cy="751094"/>
      </dsp:txXfrm>
    </dsp:sp>
    <dsp:sp modelId="{DD445549-914D-41DF-B4D0-CDA65051ED6F}">
      <dsp:nvSpPr>
        <dsp:cNvPr id="0" name=""/>
        <dsp:cNvSpPr/>
      </dsp:nvSpPr>
      <dsp:spPr>
        <a:xfrm>
          <a:off x="0" y="753296"/>
          <a:ext cx="111011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459B2E-A271-41DC-8910-69DAA3F5562F}">
      <dsp:nvSpPr>
        <dsp:cNvPr id="0" name=""/>
        <dsp:cNvSpPr/>
      </dsp:nvSpPr>
      <dsp:spPr>
        <a:xfrm>
          <a:off x="0" y="753296"/>
          <a:ext cx="11101136" cy="751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fr-FR" sz="2100" kern="1200"/>
            <a:t>Certains paramètres restent des estimations comme le taux de réentrées des débris, le taux de collisions ainsi que les débris causés à chaque collision</a:t>
          </a:r>
          <a:endParaRPr lang="en-US" sz="2100" kern="1200"/>
        </a:p>
      </dsp:txBody>
      <dsp:txXfrm>
        <a:off x="0" y="753296"/>
        <a:ext cx="11101136" cy="751094"/>
      </dsp:txXfrm>
    </dsp:sp>
    <dsp:sp modelId="{BF3EE624-3930-4826-A6C0-81C0E2584C5B}">
      <dsp:nvSpPr>
        <dsp:cNvPr id="0" name=""/>
        <dsp:cNvSpPr/>
      </dsp:nvSpPr>
      <dsp:spPr>
        <a:xfrm>
          <a:off x="0" y="1504390"/>
          <a:ext cx="111011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DD26D9-9013-4179-8866-AE4678333E6D}">
      <dsp:nvSpPr>
        <dsp:cNvPr id="0" name=""/>
        <dsp:cNvSpPr/>
      </dsp:nvSpPr>
      <dsp:spPr>
        <a:xfrm>
          <a:off x="0" y="1504390"/>
          <a:ext cx="11101136" cy="751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fr-FR" sz="2100" kern="1200"/>
            <a:t>L’opacité à propos de l’évolution du nombre de satellites mis en orbite, des débris engendrés et des satellites devenant des débris dans les années et décennies à venir</a:t>
          </a:r>
          <a:endParaRPr lang="en-US" sz="2100" kern="1200"/>
        </a:p>
      </dsp:txBody>
      <dsp:txXfrm>
        <a:off x="0" y="1504390"/>
        <a:ext cx="11101136" cy="751094"/>
      </dsp:txXfrm>
    </dsp:sp>
    <dsp:sp modelId="{40F058B9-C357-4345-9007-91C1201BE39B}">
      <dsp:nvSpPr>
        <dsp:cNvPr id="0" name=""/>
        <dsp:cNvSpPr/>
      </dsp:nvSpPr>
      <dsp:spPr>
        <a:xfrm>
          <a:off x="0" y="2255485"/>
          <a:ext cx="111011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1BD1FB-2D60-4EB3-89DA-91ACE4C7EB2A}">
      <dsp:nvSpPr>
        <dsp:cNvPr id="0" name=""/>
        <dsp:cNvSpPr/>
      </dsp:nvSpPr>
      <dsp:spPr>
        <a:xfrm>
          <a:off x="0" y="2255485"/>
          <a:ext cx="11101136" cy="751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fr-FR" sz="2100" kern="1200"/>
            <a:t>L’étendue et l’investissement dans la mise en place de technologies développées pour réduire les débris en orbite</a:t>
          </a:r>
          <a:endParaRPr lang="en-US" sz="2100" kern="1200"/>
        </a:p>
      </dsp:txBody>
      <dsp:txXfrm>
        <a:off x="0" y="2255485"/>
        <a:ext cx="11101136" cy="751094"/>
      </dsp:txXfrm>
    </dsp:sp>
    <dsp:sp modelId="{0E0BDECB-4494-4E4F-9D73-E4643BFEC284}">
      <dsp:nvSpPr>
        <dsp:cNvPr id="0" name=""/>
        <dsp:cNvSpPr/>
      </dsp:nvSpPr>
      <dsp:spPr>
        <a:xfrm>
          <a:off x="0" y="3006579"/>
          <a:ext cx="111011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B32029-145D-492F-925D-2658D3708083}">
      <dsp:nvSpPr>
        <dsp:cNvPr id="0" name=""/>
        <dsp:cNvSpPr/>
      </dsp:nvSpPr>
      <dsp:spPr>
        <a:xfrm>
          <a:off x="0" y="3006579"/>
          <a:ext cx="11101136" cy="751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fr-FR" sz="2100" kern="1200"/>
            <a:t>L’envergure de la réaction « en dominos » causée par le syndrome de Kessler rendant plus approximatif « l’après syndrome de Kessler »</a:t>
          </a:r>
          <a:endParaRPr lang="en-US" sz="2100" kern="1200"/>
        </a:p>
      </dsp:txBody>
      <dsp:txXfrm>
        <a:off x="0" y="3006579"/>
        <a:ext cx="11101136" cy="751094"/>
      </dsp:txXfrm>
    </dsp:sp>
    <dsp:sp modelId="{6D347393-F288-48E6-A5CE-2013747AB455}">
      <dsp:nvSpPr>
        <dsp:cNvPr id="0" name=""/>
        <dsp:cNvSpPr/>
      </dsp:nvSpPr>
      <dsp:spPr>
        <a:xfrm>
          <a:off x="0" y="3757673"/>
          <a:ext cx="111011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AB4F0D-BE3E-44E6-A98E-D522218FC812}">
      <dsp:nvSpPr>
        <dsp:cNvPr id="0" name=""/>
        <dsp:cNvSpPr/>
      </dsp:nvSpPr>
      <dsp:spPr>
        <a:xfrm>
          <a:off x="0" y="3757673"/>
          <a:ext cx="11101136" cy="751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fr-FR" sz="2100" b="1" kern="1200"/>
            <a:t>Pour étendre notre travail, il serait intéressant de modéliser le syndrome de Kessler à travers une réelle évolution fiable des paramètres en jeu</a:t>
          </a:r>
          <a:endParaRPr lang="en-US" sz="2100" kern="1200"/>
        </a:p>
      </dsp:txBody>
      <dsp:txXfrm>
        <a:off x="0" y="3757673"/>
        <a:ext cx="11101136" cy="75109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59B67-69CA-4D8C-9714-1E21FB059797}" type="datetimeFigureOut">
              <a:rPr lang="fr-FR" smtClean="0"/>
              <a:t>20/04/2023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5090B0-2405-494F-A7B4-EFD68732A95F}" type="slidenum">
              <a:rPr lang="fr-FR" smtClean="0"/>
              <a:t>‹N°›</a:t>
            </a:fld>
            <a:endParaRPr lang="fr-FR"/>
          </a:p>
        </p:txBody>
      </p:sp>
    </p:spTree>
    <p:extLst>
      <p:ext uri="{BB962C8B-B14F-4D97-AF65-F5344CB8AC3E}">
        <p14:creationId xmlns:p14="http://schemas.microsoft.com/office/powerpoint/2010/main" val="1521624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30eecd31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30eecd31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0eecd319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0eecd319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30f1395cf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30f1395cf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g230f1395cf7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fr-FR"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30f1395cf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30f1395cf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g230f1395cf7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fr-FR"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215651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30f1395cf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30f1395cf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g230f1395cf7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fr-FR"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731934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30f1395cf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30f1395cf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g230f1395cf7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fr-FR"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674119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30f1395cf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30f1395cf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g230f1395cf7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fr-FR"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392478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30f1395cf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30f1395cf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g230f1395cf7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fr-FR"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672364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6" name="Google Shape;51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4/20/2023</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251937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4/20/2023</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1639915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4/20/2023</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3549419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grpSp>
        <p:nvGrpSpPr>
          <p:cNvPr id="12" name="Google Shape;12;p2"/>
          <p:cNvGrpSpPr/>
          <p:nvPr/>
        </p:nvGrpSpPr>
        <p:grpSpPr>
          <a:xfrm>
            <a:off x="0" y="0"/>
            <a:ext cx="12191999" cy="6861600"/>
            <a:chOff x="1" y="0"/>
            <a:chExt cx="12191999" cy="6861600"/>
          </a:xfrm>
        </p:grpSpPr>
        <p:sp>
          <p:nvSpPr>
            <p:cNvPr id="13" name="Google Shape;13;p2"/>
            <p:cNvSpPr/>
            <p:nvPr/>
          </p:nvSpPr>
          <p:spPr>
            <a:xfrm rot="-5400000">
              <a:off x="1" y="1640114"/>
              <a:ext cx="5217886" cy="5217886"/>
            </a:xfrm>
            <a:prstGeom prst="rect">
              <a:avLst/>
            </a:prstGeom>
            <a:gradFill>
              <a:gsLst>
                <a:gs pos="0">
                  <a:srgbClr val="794DFF">
                    <a:alpha val="60000"/>
                  </a:srgbClr>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4" name="Google Shape;14;p2"/>
            <p:cNvSpPr/>
            <p:nvPr/>
          </p:nvSpPr>
          <p:spPr>
            <a:xfrm>
              <a:off x="6384514" y="0"/>
              <a:ext cx="4320000" cy="4320000"/>
            </a:xfrm>
            <a:prstGeom prst="ellipse">
              <a:avLst/>
            </a:prstGeom>
            <a:solidFill>
              <a:schemeClr val="accent3">
                <a:alpha val="95686"/>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5" name="Google Shape;15;p2"/>
            <p:cNvSpPr/>
            <p:nvPr/>
          </p:nvSpPr>
          <p:spPr>
            <a:xfrm>
              <a:off x="6119057" y="1230054"/>
              <a:ext cx="5506886" cy="5506886"/>
            </a:xfrm>
            <a:prstGeom prst="ellipse">
              <a:avLst/>
            </a:prstGeom>
            <a:solidFill>
              <a:schemeClr val="accent2">
                <a:alpha val="6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nvGrpSpPr>
            <p:cNvPr id="16" name="Google Shape;16;p2"/>
            <p:cNvGrpSpPr/>
            <p:nvPr/>
          </p:nvGrpSpPr>
          <p:grpSpPr>
            <a:xfrm>
              <a:off x="690092" y="0"/>
              <a:ext cx="10800000" cy="6858000"/>
              <a:chOff x="2328000" y="0"/>
              <a:chExt cx="2880000" cy="1440000"/>
            </a:xfrm>
          </p:grpSpPr>
          <p:sp>
            <p:nvSpPr>
              <p:cNvPr id="17" name="Google Shape;17;p2"/>
              <p:cNvSpPr/>
              <p:nvPr/>
            </p:nvSpPr>
            <p:spPr>
              <a:xfrm>
                <a:off x="3768000" y="0"/>
                <a:ext cx="1440000" cy="1440000"/>
              </a:xfrm>
              <a:prstGeom prst="rect">
                <a:avLst/>
              </a:prstGeom>
              <a:gradFill>
                <a:gsLst>
                  <a:gs pos="0">
                    <a:schemeClr val="accent1"/>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8" name="Google Shape;18;p2"/>
              <p:cNvSpPr/>
              <p:nvPr/>
            </p:nvSpPr>
            <p:spPr>
              <a:xfrm flipH="1">
                <a:off x="2328000" y="0"/>
                <a:ext cx="1440000" cy="1440000"/>
              </a:xfrm>
              <a:prstGeom prst="rect">
                <a:avLst/>
              </a:prstGeom>
              <a:gradFill>
                <a:gsLst>
                  <a:gs pos="0">
                    <a:schemeClr val="accent1"/>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grpSp>
          <p:nvGrpSpPr>
            <p:cNvPr id="19" name="Google Shape;19;p2"/>
            <p:cNvGrpSpPr/>
            <p:nvPr/>
          </p:nvGrpSpPr>
          <p:grpSpPr>
            <a:xfrm rot="5400000">
              <a:off x="7048499" y="1714500"/>
              <a:ext cx="6858000" cy="3429000"/>
              <a:chOff x="0" y="0"/>
              <a:chExt cx="2880000" cy="1440000"/>
            </a:xfrm>
          </p:grpSpPr>
          <p:sp>
            <p:nvSpPr>
              <p:cNvPr id="20" name="Google Shape;20;p2"/>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1" name="Google Shape;21;p2"/>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sp>
          <p:nvSpPr>
            <p:cNvPr id="22" name="Google Shape;22;p2"/>
            <p:cNvSpPr/>
            <p:nvPr/>
          </p:nvSpPr>
          <p:spPr>
            <a:xfrm rot="10800000">
              <a:off x="5602287" y="271887"/>
              <a:ext cx="6589713" cy="6589713"/>
            </a:xfrm>
            <a:prstGeom prst="rect">
              <a:avLst/>
            </a:prstGeom>
            <a:gradFill>
              <a:gsLst>
                <a:gs pos="0">
                  <a:schemeClr val="accent3"/>
                </a:gs>
                <a:gs pos="60000">
                  <a:srgbClr val="00D17D">
                    <a:alpha val="0"/>
                  </a:srgbClr>
                </a:gs>
                <a:gs pos="100000">
                  <a:srgbClr val="00D17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sp>
        <p:nvSpPr>
          <p:cNvPr id="23" name="Google Shape;23;p2"/>
          <p:cNvSpPr/>
          <p:nvPr/>
        </p:nvSpPr>
        <p:spPr>
          <a:xfrm>
            <a:off x="0" y="0"/>
            <a:ext cx="12192000" cy="6858000"/>
          </a:xfrm>
          <a:prstGeom prst="rect">
            <a:avLst/>
          </a:prstGeom>
          <a:solidFill>
            <a:schemeClr val="dk2">
              <a:alpha val="4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4" name="Google Shape;24;p2"/>
          <p:cNvSpPr txBox="1">
            <a:spLocks noGrp="1"/>
          </p:cNvSpPr>
          <p:nvPr>
            <p:ph type="ctrTitle"/>
          </p:nvPr>
        </p:nvSpPr>
        <p:spPr>
          <a:xfrm>
            <a:off x="540000" y="540000"/>
            <a:ext cx="11090273" cy="3798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8800"/>
              <a:buFont typeface="Bell MT"/>
              <a:buNone/>
              <a:defRPr sz="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
          <p:cNvSpPr txBox="1">
            <a:spLocks noGrp="1"/>
          </p:cNvSpPr>
          <p:nvPr>
            <p:ph type="subTitle" idx="1"/>
          </p:nvPr>
        </p:nvSpPr>
        <p:spPr>
          <a:xfrm>
            <a:off x="540000" y="4508500"/>
            <a:ext cx="7345362" cy="1800224"/>
          </a:xfrm>
          <a:prstGeom prst="rect">
            <a:avLst/>
          </a:prstGeom>
          <a:noFill/>
          <a:ln>
            <a:noFill/>
          </a:ln>
        </p:spPr>
        <p:txBody>
          <a:bodyPr spcFirstLastPara="1" wrap="square" lIns="91425" tIns="45700" rIns="91425" bIns="45700" anchor="t" anchorCtr="0">
            <a:normAutofit/>
          </a:bodyPr>
          <a:lstStyle>
            <a:lvl1pPr lvl="0" algn="l">
              <a:lnSpc>
                <a:spcPct val="125000"/>
              </a:lnSpc>
              <a:spcBef>
                <a:spcPts val="1000"/>
              </a:spcBef>
              <a:spcAft>
                <a:spcPts val="0"/>
              </a:spcAft>
              <a:buClr>
                <a:schemeClr val="lt1"/>
              </a:buClr>
              <a:buSzPts val="1600"/>
              <a:buNone/>
              <a:defRPr sz="1600" cap="none"/>
            </a:lvl1pPr>
            <a:lvl2pPr lvl="1" algn="ctr">
              <a:lnSpc>
                <a:spcPct val="125000"/>
              </a:lnSpc>
              <a:spcBef>
                <a:spcPts val="500"/>
              </a:spcBef>
              <a:spcAft>
                <a:spcPts val="0"/>
              </a:spcAft>
              <a:buClr>
                <a:schemeClr val="lt1"/>
              </a:buClr>
              <a:buSzPts val="2000"/>
              <a:buNone/>
              <a:defRPr sz="2000"/>
            </a:lvl2pPr>
            <a:lvl3pPr lvl="2" algn="ctr">
              <a:lnSpc>
                <a:spcPct val="125000"/>
              </a:lnSpc>
              <a:spcBef>
                <a:spcPts val="500"/>
              </a:spcBef>
              <a:spcAft>
                <a:spcPts val="0"/>
              </a:spcAft>
              <a:buClr>
                <a:schemeClr val="lt1"/>
              </a:buClr>
              <a:buSzPts val="1800"/>
              <a:buNone/>
              <a:defRPr sz="1800"/>
            </a:lvl3pPr>
            <a:lvl4pPr lvl="3" algn="ctr">
              <a:lnSpc>
                <a:spcPct val="125000"/>
              </a:lnSpc>
              <a:spcBef>
                <a:spcPts val="500"/>
              </a:spcBef>
              <a:spcAft>
                <a:spcPts val="0"/>
              </a:spcAft>
              <a:buClr>
                <a:schemeClr val="lt1"/>
              </a:buClr>
              <a:buSzPts val="1600"/>
              <a:buNone/>
              <a:defRPr sz="1600"/>
            </a:lvl4pPr>
            <a:lvl5pPr lvl="4" algn="ctr">
              <a:lnSpc>
                <a:spcPct val="125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6" name="Google Shape;26;p2"/>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2479979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9"/>
        <p:cNvGrpSpPr/>
        <p:nvPr/>
      </p:nvGrpSpPr>
      <p:grpSpPr>
        <a:xfrm>
          <a:off x="0" y="0"/>
          <a:ext cx="0" cy="0"/>
          <a:chOff x="0" y="0"/>
          <a:chExt cx="0" cy="0"/>
        </a:xfrm>
      </p:grpSpPr>
      <p:grpSp>
        <p:nvGrpSpPr>
          <p:cNvPr id="30" name="Google Shape;30;p3"/>
          <p:cNvGrpSpPr/>
          <p:nvPr/>
        </p:nvGrpSpPr>
        <p:grpSpPr>
          <a:xfrm rot="10800000" flipH="1">
            <a:off x="0" y="-1"/>
            <a:ext cx="12191999" cy="6861601"/>
            <a:chOff x="0" y="-1"/>
            <a:chExt cx="12191999" cy="6861601"/>
          </a:xfrm>
        </p:grpSpPr>
        <p:sp>
          <p:nvSpPr>
            <p:cNvPr id="31" name="Google Shape;31;p3"/>
            <p:cNvSpPr/>
            <p:nvPr/>
          </p:nvSpPr>
          <p:spPr>
            <a:xfrm>
              <a:off x="0" y="0"/>
              <a:ext cx="5217886" cy="5217886"/>
            </a:xfrm>
            <a:prstGeom prst="rect">
              <a:avLst/>
            </a:prstGeom>
            <a:gradFill>
              <a:gsLst>
                <a:gs pos="0">
                  <a:srgbClr val="794DFF">
                    <a:alpha val="60000"/>
                  </a:srgbClr>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2" name="Google Shape;32;p3"/>
            <p:cNvSpPr/>
            <p:nvPr/>
          </p:nvSpPr>
          <p:spPr>
            <a:xfrm>
              <a:off x="5750280" y="2148106"/>
              <a:ext cx="4320000" cy="4320000"/>
            </a:xfrm>
            <a:prstGeom prst="ellipse">
              <a:avLst/>
            </a:prstGeom>
            <a:solidFill>
              <a:schemeClr val="accent3">
                <a:alpha val="6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3" name="Google Shape;33;p3"/>
            <p:cNvSpPr/>
            <p:nvPr/>
          </p:nvSpPr>
          <p:spPr>
            <a:xfrm>
              <a:off x="0" y="0"/>
              <a:ext cx="6347046" cy="6347046"/>
            </a:xfrm>
            <a:prstGeom prst="ellipse">
              <a:avLst/>
            </a:prstGeom>
            <a:solidFill>
              <a:schemeClr val="accent3">
                <a:alpha val="2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nvGrpSpPr>
            <p:cNvPr id="34" name="Google Shape;34;p3"/>
            <p:cNvGrpSpPr/>
            <p:nvPr/>
          </p:nvGrpSpPr>
          <p:grpSpPr>
            <a:xfrm rot="10800000">
              <a:off x="0" y="-1"/>
              <a:ext cx="10800000" cy="6858000"/>
              <a:chOff x="2328000" y="0"/>
              <a:chExt cx="2880000" cy="1440000"/>
            </a:xfrm>
          </p:grpSpPr>
          <p:sp>
            <p:nvSpPr>
              <p:cNvPr id="35" name="Google Shape;35;p3"/>
              <p:cNvSpPr/>
              <p:nvPr/>
            </p:nvSpPr>
            <p:spPr>
              <a:xfrm>
                <a:off x="3768000" y="0"/>
                <a:ext cx="1440000" cy="1440000"/>
              </a:xfrm>
              <a:prstGeom prst="rect">
                <a:avLst/>
              </a:prstGeom>
              <a:gradFill>
                <a:gsLst>
                  <a:gs pos="0">
                    <a:schemeClr val="accent1"/>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6" name="Google Shape;36;p3"/>
              <p:cNvSpPr/>
              <p:nvPr/>
            </p:nvSpPr>
            <p:spPr>
              <a:xfrm flipH="1">
                <a:off x="2328000" y="0"/>
                <a:ext cx="1440000" cy="1440000"/>
              </a:xfrm>
              <a:prstGeom prst="rect">
                <a:avLst/>
              </a:prstGeom>
              <a:gradFill>
                <a:gsLst>
                  <a:gs pos="0">
                    <a:schemeClr val="accent1"/>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sp>
          <p:nvSpPr>
            <p:cNvPr id="37" name="Google Shape;37;p3"/>
            <p:cNvSpPr/>
            <p:nvPr/>
          </p:nvSpPr>
          <p:spPr>
            <a:xfrm rot="10800000">
              <a:off x="5602286" y="271887"/>
              <a:ext cx="6589713" cy="6589713"/>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sp>
        <p:nvSpPr>
          <p:cNvPr id="38" name="Google Shape;38;p3"/>
          <p:cNvSpPr/>
          <p:nvPr/>
        </p:nvSpPr>
        <p:spPr>
          <a:xfrm>
            <a:off x="0" y="0"/>
            <a:ext cx="12192000" cy="6858000"/>
          </a:xfrm>
          <a:prstGeom prst="rect">
            <a:avLst/>
          </a:prstGeom>
          <a:solidFill>
            <a:schemeClr val="dk2">
              <a:alpha val="4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9" name="Google Shape;39;p3"/>
          <p:cNvSpPr txBox="1">
            <a:spLocks noGrp="1"/>
          </p:cNvSpPr>
          <p:nvPr>
            <p:ph type="title"/>
          </p:nvPr>
        </p:nvSpPr>
        <p:spPr>
          <a:xfrm>
            <a:off x="540000" y="540000"/>
            <a:ext cx="11101135" cy="18095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
          <p:cNvSpPr txBox="1">
            <a:spLocks noGrp="1"/>
          </p:cNvSpPr>
          <p:nvPr>
            <p:ph type="body" idx="1"/>
          </p:nvPr>
        </p:nvSpPr>
        <p:spPr>
          <a:xfrm>
            <a:off x="540000" y="2528887"/>
            <a:ext cx="11101136" cy="3779837"/>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1" name="Google Shape;41;p3"/>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1690640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4"/>
        <p:cNvGrpSpPr/>
        <p:nvPr/>
      </p:nvGrpSpPr>
      <p:grpSpPr>
        <a:xfrm>
          <a:off x="0" y="0"/>
          <a:ext cx="0" cy="0"/>
          <a:chOff x="0" y="0"/>
          <a:chExt cx="0" cy="0"/>
        </a:xfrm>
      </p:grpSpPr>
      <p:grpSp>
        <p:nvGrpSpPr>
          <p:cNvPr id="45" name="Google Shape;45;p4"/>
          <p:cNvGrpSpPr/>
          <p:nvPr/>
        </p:nvGrpSpPr>
        <p:grpSpPr>
          <a:xfrm rot="10800000">
            <a:off x="1392000" y="0"/>
            <a:ext cx="10800000" cy="6858000"/>
            <a:chOff x="0" y="0"/>
            <a:chExt cx="10800000" cy="6858000"/>
          </a:xfrm>
        </p:grpSpPr>
        <p:sp>
          <p:nvSpPr>
            <p:cNvPr id="46" name="Google Shape;46;p4"/>
            <p:cNvSpPr/>
            <p:nvPr/>
          </p:nvSpPr>
          <p:spPr>
            <a:xfrm>
              <a:off x="5400000" y="0"/>
              <a:ext cx="5400000" cy="6858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47" name="Google Shape;47;p4"/>
            <p:cNvSpPr/>
            <p:nvPr/>
          </p:nvSpPr>
          <p:spPr>
            <a:xfrm flipH="1">
              <a:off x="0" y="0"/>
              <a:ext cx="5400000" cy="6858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grpSp>
        <p:nvGrpSpPr>
          <p:cNvPr id="48" name="Google Shape;48;p4"/>
          <p:cNvGrpSpPr/>
          <p:nvPr/>
        </p:nvGrpSpPr>
        <p:grpSpPr>
          <a:xfrm rot="-5400000" flipH="1">
            <a:off x="-1714500" y="1714500"/>
            <a:ext cx="6858000" cy="3429000"/>
            <a:chOff x="0" y="0"/>
            <a:chExt cx="2880000" cy="1440000"/>
          </a:xfrm>
        </p:grpSpPr>
        <p:sp>
          <p:nvSpPr>
            <p:cNvPr id="49" name="Google Shape;49;p4"/>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50" name="Google Shape;50;p4"/>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sp>
        <p:nvSpPr>
          <p:cNvPr id="51" name="Google Shape;51;p4"/>
          <p:cNvSpPr/>
          <p:nvPr/>
        </p:nvSpPr>
        <p:spPr>
          <a:xfrm rot="10800000">
            <a:off x="5602287" y="268286"/>
            <a:ext cx="6589713" cy="6589713"/>
          </a:xfrm>
          <a:prstGeom prst="rect">
            <a:avLst/>
          </a:prstGeom>
          <a:gradFill>
            <a:gsLst>
              <a:gs pos="0">
                <a:schemeClr val="accent1"/>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52" name="Google Shape;52;p4"/>
          <p:cNvSpPr/>
          <p:nvPr/>
        </p:nvSpPr>
        <p:spPr>
          <a:xfrm>
            <a:off x="0" y="0"/>
            <a:ext cx="6589713" cy="6589713"/>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53" name="Google Shape;53;p4"/>
          <p:cNvSpPr/>
          <p:nvPr/>
        </p:nvSpPr>
        <p:spPr>
          <a:xfrm>
            <a:off x="0" y="0"/>
            <a:ext cx="12192000" cy="6858000"/>
          </a:xfrm>
          <a:prstGeom prst="rect">
            <a:avLst/>
          </a:prstGeom>
          <a:solidFill>
            <a:schemeClr val="dk2">
              <a:alpha val="4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54" name="Google Shape;54;p4"/>
          <p:cNvSpPr txBox="1">
            <a:spLocks noGrp="1"/>
          </p:cNvSpPr>
          <p:nvPr>
            <p:ph type="title"/>
          </p:nvPr>
        </p:nvSpPr>
        <p:spPr>
          <a:xfrm>
            <a:off x="550863" y="549276"/>
            <a:ext cx="11090275" cy="575945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8800"/>
              <a:buFont typeface="Bell MT"/>
              <a:buNone/>
              <a:defRPr sz="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4"/>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2966674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58"/>
        <p:cNvGrpSpPr/>
        <p:nvPr/>
      </p:nvGrpSpPr>
      <p:grpSpPr>
        <a:xfrm>
          <a:off x="0" y="0"/>
          <a:ext cx="0" cy="0"/>
          <a:chOff x="0" y="0"/>
          <a:chExt cx="0" cy="0"/>
        </a:xfrm>
      </p:grpSpPr>
      <p:grpSp>
        <p:nvGrpSpPr>
          <p:cNvPr id="59" name="Google Shape;59;p5"/>
          <p:cNvGrpSpPr/>
          <p:nvPr/>
        </p:nvGrpSpPr>
        <p:grpSpPr>
          <a:xfrm>
            <a:off x="0" y="0"/>
            <a:ext cx="12192000" cy="6858000"/>
            <a:chOff x="0" y="0"/>
            <a:chExt cx="12192000" cy="6858000"/>
          </a:xfrm>
        </p:grpSpPr>
        <p:sp>
          <p:nvSpPr>
            <p:cNvPr id="60" name="Google Shape;60;p5"/>
            <p:cNvSpPr/>
            <p:nvPr/>
          </p:nvSpPr>
          <p:spPr>
            <a:xfrm rot="10800000" flipH="1">
              <a:off x="0" y="2019649"/>
              <a:ext cx="4838350" cy="4838350"/>
            </a:xfrm>
            <a:prstGeom prst="rect">
              <a:avLst/>
            </a:prstGeom>
            <a:gradFill>
              <a:gsLst>
                <a:gs pos="0">
                  <a:schemeClr val="accent1"/>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nvGrpSpPr>
            <p:cNvPr id="61" name="Google Shape;61;p5"/>
            <p:cNvGrpSpPr/>
            <p:nvPr/>
          </p:nvGrpSpPr>
          <p:grpSpPr>
            <a:xfrm>
              <a:off x="5603875" y="0"/>
              <a:ext cx="6521820" cy="3260910"/>
              <a:chOff x="0" y="0"/>
              <a:chExt cx="2880000" cy="1440000"/>
            </a:xfrm>
          </p:grpSpPr>
          <p:sp>
            <p:nvSpPr>
              <p:cNvPr id="62" name="Google Shape;62;p5"/>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63" name="Google Shape;63;p5"/>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sp>
          <p:nvSpPr>
            <p:cNvPr id="64" name="Google Shape;64;p5"/>
            <p:cNvSpPr/>
            <p:nvPr/>
          </p:nvSpPr>
          <p:spPr>
            <a:xfrm rot="5400000">
              <a:off x="5334000" y="0"/>
              <a:ext cx="6858000" cy="6858000"/>
            </a:xfrm>
            <a:prstGeom prst="rect">
              <a:avLst/>
            </a:prstGeom>
            <a:gradFill>
              <a:gsLst>
                <a:gs pos="0">
                  <a:srgbClr val="00D17D">
                    <a:alpha val="60000"/>
                  </a:srgbClr>
                </a:gs>
                <a:gs pos="60000">
                  <a:srgbClr val="00D17D">
                    <a:alpha val="0"/>
                  </a:srgbClr>
                </a:gs>
                <a:gs pos="100000">
                  <a:srgbClr val="00D17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65" name="Google Shape;65;p5"/>
            <p:cNvSpPr/>
            <p:nvPr/>
          </p:nvSpPr>
          <p:spPr>
            <a:xfrm>
              <a:off x="494887" y="2538000"/>
              <a:ext cx="4320000" cy="4320000"/>
            </a:xfrm>
            <a:prstGeom prst="ellipse">
              <a:avLst/>
            </a:prstGeom>
            <a:solidFill>
              <a:schemeClr val="accent2">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sp>
        <p:nvSpPr>
          <p:cNvPr id="66" name="Google Shape;66;p5"/>
          <p:cNvSpPr/>
          <p:nvPr/>
        </p:nvSpPr>
        <p:spPr>
          <a:xfrm>
            <a:off x="0" y="0"/>
            <a:ext cx="12192000" cy="6858000"/>
          </a:xfrm>
          <a:prstGeom prst="rect">
            <a:avLst/>
          </a:prstGeom>
          <a:solidFill>
            <a:schemeClr val="dk2">
              <a:alpha val="4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67" name="Google Shape;67;p5"/>
          <p:cNvSpPr txBox="1">
            <a:spLocks noGrp="1"/>
          </p:cNvSpPr>
          <p:nvPr>
            <p:ph type="title"/>
          </p:nvPr>
        </p:nvSpPr>
        <p:spPr>
          <a:xfrm>
            <a:off x="540000" y="540000"/>
            <a:ext cx="7345362" cy="576872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8800"/>
              <a:buFont typeface="Bell MT"/>
              <a:buNone/>
              <a:defRPr sz="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5"/>
          <p:cNvSpPr txBox="1">
            <a:spLocks noGrp="1"/>
          </p:cNvSpPr>
          <p:nvPr>
            <p:ph type="body" idx="1"/>
          </p:nvPr>
        </p:nvSpPr>
        <p:spPr>
          <a:xfrm>
            <a:off x="8075612" y="540000"/>
            <a:ext cx="3565523" cy="5768725"/>
          </a:xfrm>
          <a:prstGeom prst="rect">
            <a:avLst/>
          </a:prstGeom>
          <a:noFill/>
          <a:ln>
            <a:noFill/>
          </a:ln>
        </p:spPr>
        <p:txBody>
          <a:bodyPr spcFirstLastPara="1" wrap="square" lIns="91425" tIns="45700" rIns="91425" bIns="45700" anchor="t" anchorCtr="0">
            <a:normAutofit/>
          </a:bodyPr>
          <a:lstStyle>
            <a:lvl1pPr marL="457200" lvl="0" indent="-228600" algn="l">
              <a:lnSpc>
                <a:spcPct val="125000"/>
              </a:lnSpc>
              <a:spcBef>
                <a:spcPts val="1000"/>
              </a:spcBef>
              <a:spcAft>
                <a:spcPts val="0"/>
              </a:spcAft>
              <a:buClr>
                <a:schemeClr val="lt1"/>
              </a:buClr>
              <a:buSzPts val="1800"/>
              <a:buNone/>
              <a:defRPr sz="1800" cap="none">
                <a:solidFill>
                  <a:schemeClr val="lt1"/>
                </a:solidFill>
              </a:defRPr>
            </a:lvl1pPr>
            <a:lvl2pPr marL="914400" lvl="1" indent="-228600" algn="l">
              <a:lnSpc>
                <a:spcPct val="125000"/>
              </a:lnSpc>
              <a:spcBef>
                <a:spcPts val="500"/>
              </a:spcBef>
              <a:spcAft>
                <a:spcPts val="0"/>
              </a:spcAft>
              <a:buClr>
                <a:schemeClr val="lt1"/>
              </a:buClr>
              <a:buSzPts val="2000"/>
              <a:buNone/>
              <a:defRPr sz="2000">
                <a:solidFill>
                  <a:schemeClr val="lt1"/>
                </a:solidFill>
              </a:defRPr>
            </a:lvl2pPr>
            <a:lvl3pPr marL="1371600" lvl="2" indent="-228600" algn="l">
              <a:lnSpc>
                <a:spcPct val="125000"/>
              </a:lnSpc>
              <a:spcBef>
                <a:spcPts val="500"/>
              </a:spcBef>
              <a:spcAft>
                <a:spcPts val="0"/>
              </a:spcAft>
              <a:buClr>
                <a:schemeClr val="lt1"/>
              </a:buClr>
              <a:buSzPts val="1800"/>
              <a:buNone/>
              <a:defRPr sz="1800">
                <a:solidFill>
                  <a:schemeClr val="lt1"/>
                </a:solidFill>
              </a:defRPr>
            </a:lvl3pPr>
            <a:lvl4pPr marL="1828800" lvl="3" indent="-228600" algn="l">
              <a:lnSpc>
                <a:spcPct val="125000"/>
              </a:lnSpc>
              <a:spcBef>
                <a:spcPts val="500"/>
              </a:spcBef>
              <a:spcAft>
                <a:spcPts val="0"/>
              </a:spcAft>
              <a:buClr>
                <a:schemeClr val="lt1"/>
              </a:buClr>
              <a:buSzPts val="1600"/>
              <a:buNone/>
              <a:defRPr sz="1600">
                <a:solidFill>
                  <a:schemeClr val="lt1"/>
                </a:solidFill>
              </a:defRPr>
            </a:lvl4pPr>
            <a:lvl5pPr marL="2286000" lvl="4" indent="-228600" algn="l">
              <a:lnSpc>
                <a:spcPct val="125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69" name="Google Shape;69;p5"/>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2459821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2"/>
        <p:cNvGrpSpPr/>
        <p:nvPr/>
      </p:nvGrpSpPr>
      <p:grpSpPr>
        <a:xfrm>
          <a:off x="0" y="0"/>
          <a:ext cx="0" cy="0"/>
          <a:chOff x="0" y="0"/>
          <a:chExt cx="0" cy="0"/>
        </a:xfrm>
      </p:grpSpPr>
      <p:grpSp>
        <p:nvGrpSpPr>
          <p:cNvPr id="73" name="Google Shape;73;p6"/>
          <p:cNvGrpSpPr/>
          <p:nvPr/>
        </p:nvGrpSpPr>
        <p:grpSpPr>
          <a:xfrm>
            <a:off x="0" y="-3"/>
            <a:ext cx="12192000" cy="6858003"/>
            <a:chOff x="0" y="-3"/>
            <a:chExt cx="12192000" cy="6858003"/>
          </a:xfrm>
        </p:grpSpPr>
        <p:sp>
          <p:nvSpPr>
            <p:cNvPr id="74" name="Google Shape;74;p6"/>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nvGrpSpPr>
            <p:cNvPr id="75" name="Google Shape;75;p6"/>
            <p:cNvGrpSpPr/>
            <p:nvPr/>
          </p:nvGrpSpPr>
          <p:grpSpPr>
            <a:xfrm>
              <a:off x="672000" y="-3"/>
              <a:ext cx="11520000" cy="5760000"/>
              <a:chOff x="5981700" y="-1"/>
              <a:chExt cx="6042660" cy="3021330"/>
            </a:xfrm>
          </p:grpSpPr>
          <p:sp>
            <p:nvSpPr>
              <p:cNvPr id="76" name="Google Shape;76;p6"/>
              <p:cNvSpPr/>
              <p:nvPr/>
            </p:nvSpPr>
            <p:spPr>
              <a:xfrm>
                <a:off x="9003030" y="-1"/>
                <a:ext cx="3021330" cy="3021330"/>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77" name="Google Shape;77;p6"/>
              <p:cNvSpPr/>
              <p:nvPr/>
            </p:nvSpPr>
            <p:spPr>
              <a:xfrm flipH="1">
                <a:off x="5981700" y="-1"/>
                <a:ext cx="3021330" cy="3021330"/>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sp>
          <p:nvSpPr>
            <p:cNvPr id="78" name="Google Shape;78;p6"/>
            <p:cNvSpPr/>
            <p:nvPr/>
          </p:nvSpPr>
          <p:spPr>
            <a:xfrm rot="5400000">
              <a:off x="5334000" y="0"/>
              <a:ext cx="6858000" cy="6858000"/>
            </a:xfrm>
            <a:prstGeom prst="rect">
              <a:avLst/>
            </a:prstGeom>
            <a:gradFill>
              <a:gsLst>
                <a:gs pos="0">
                  <a:srgbClr val="00D17D">
                    <a:alpha val="60000"/>
                  </a:srgbClr>
                </a:gs>
                <a:gs pos="60000">
                  <a:srgbClr val="00D17D">
                    <a:alpha val="0"/>
                  </a:srgbClr>
                </a:gs>
                <a:gs pos="100000">
                  <a:srgbClr val="00D17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79" name="Google Shape;79;p6"/>
            <p:cNvSpPr/>
            <p:nvPr/>
          </p:nvSpPr>
          <p:spPr>
            <a:xfrm>
              <a:off x="0" y="2538000"/>
              <a:ext cx="4320000" cy="4320000"/>
            </a:xfrm>
            <a:prstGeom prst="ellipse">
              <a:avLst/>
            </a:prstGeom>
            <a:solidFill>
              <a:schemeClr val="accent3">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nvGrpSpPr>
            <p:cNvPr id="80" name="Google Shape;80;p6"/>
            <p:cNvGrpSpPr/>
            <p:nvPr/>
          </p:nvGrpSpPr>
          <p:grpSpPr>
            <a:xfrm rot="10800000">
              <a:off x="1" y="2948940"/>
              <a:ext cx="7818118" cy="3909059"/>
              <a:chOff x="0" y="0"/>
              <a:chExt cx="2880000" cy="1440000"/>
            </a:xfrm>
          </p:grpSpPr>
          <p:sp>
            <p:nvSpPr>
              <p:cNvPr id="81" name="Google Shape;81;p6"/>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82" name="Google Shape;82;p6"/>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sp>
          <p:nvSpPr>
            <p:cNvPr id="83" name="Google Shape;83;p6"/>
            <p:cNvSpPr/>
            <p:nvPr/>
          </p:nvSpPr>
          <p:spPr>
            <a:xfrm rot="10800000" flipH="1">
              <a:off x="0" y="521786"/>
              <a:ext cx="6336213" cy="6336213"/>
            </a:xfrm>
            <a:prstGeom prst="rect">
              <a:avLst/>
            </a:prstGeom>
            <a:gradFill>
              <a:gsLst>
                <a:gs pos="0">
                  <a:schemeClr val="accent1"/>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sp>
        <p:nvSpPr>
          <p:cNvPr id="84" name="Google Shape;84;p6"/>
          <p:cNvSpPr/>
          <p:nvPr/>
        </p:nvSpPr>
        <p:spPr>
          <a:xfrm>
            <a:off x="0" y="0"/>
            <a:ext cx="12192000" cy="6858000"/>
          </a:xfrm>
          <a:prstGeom prst="rect">
            <a:avLst/>
          </a:prstGeom>
          <a:solidFill>
            <a:schemeClr val="dk2">
              <a:alpha val="4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85" name="Google Shape;85;p6"/>
          <p:cNvSpPr txBox="1">
            <a:spLocks noGrp="1"/>
          </p:cNvSpPr>
          <p:nvPr>
            <p:ph type="title"/>
          </p:nvPr>
        </p:nvSpPr>
        <p:spPr>
          <a:xfrm>
            <a:off x="540000" y="539999"/>
            <a:ext cx="11090275" cy="1209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6"/>
          <p:cNvSpPr txBox="1">
            <a:spLocks noGrp="1"/>
          </p:cNvSpPr>
          <p:nvPr>
            <p:ph type="body" idx="1"/>
          </p:nvPr>
        </p:nvSpPr>
        <p:spPr>
          <a:xfrm>
            <a:off x="540000" y="1929600"/>
            <a:ext cx="5437186" cy="4384800"/>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7" name="Google Shape;87;p6"/>
          <p:cNvSpPr txBox="1">
            <a:spLocks noGrp="1"/>
          </p:cNvSpPr>
          <p:nvPr>
            <p:ph type="body" idx="2"/>
          </p:nvPr>
        </p:nvSpPr>
        <p:spPr>
          <a:xfrm>
            <a:off x="6203950" y="1929600"/>
            <a:ext cx="5437186" cy="4384800"/>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8" name="Google Shape;88;p6"/>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6"/>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6"/>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1795131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91"/>
        <p:cNvGrpSpPr/>
        <p:nvPr/>
      </p:nvGrpSpPr>
      <p:grpSpPr>
        <a:xfrm>
          <a:off x="0" y="0"/>
          <a:ext cx="0" cy="0"/>
          <a:chOff x="0" y="0"/>
          <a:chExt cx="0" cy="0"/>
        </a:xfrm>
      </p:grpSpPr>
      <p:grpSp>
        <p:nvGrpSpPr>
          <p:cNvPr id="92" name="Google Shape;92;p7"/>
          <p:cNvGrpSpPr/>
          <p:nvPr/>
        </p:nvGrpSpPr>
        <p:grpSpPr>
          <a:xfrm>
            <a:off x="0" y="-2"/>
            <a:ext cx="12191999" cy="6858002"/>
            <a:chOff x="0" y="-2"/>
            <a:chExt cx="12191999" cy="6858002"/>
          </a:xfrm>
        </p:grpSpPr>
        <p:sp>
          <p:nvSpPr>
            <p:cNvPr id="93" name="Google Shape;93;p7"/>
            <p:cNvSpPr/>
            <p:nvPr/>
          </p:nvSpPr>
          <p:spPr>
            <a:xfrm>
              <a:off x="7995665" y="2562224"/>
              <a:ext cx="4196334" cy="4295775"/>
            </a:xfrm>
            <a:prstGeom prst="rect">
              <a:avLst/>
            </a:prstGeom>
            <a:gradFill>
              <a:gsLst>
                <a:gs pos="0">
                  <a:srgbClr val="00D17D">
                    <a:alpha val="40000"/>
                  </a:srgbClr>
                </a:gs>
                <a:gs pos="34000">
                  <a:srgbClr val="00D17D">
                    <a:alpha val="20000"/>
                  </a:srgbClr>
                </a:gs>
                <a:gs pos="65000">
                  <a:srgbClr val="00D17D">
                    <a:alpha val="0"/>
                  </a:srgbClr>
                </a:gs>
                <a:gs pos="100000">
                  <a:srgbClr val="00D17D">
                    <a:alpha val="0"/>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nvGrpSpPr>
            <p:cNvPr id="94" name="Google Shape;94;p7"/>
            <p:cNvGrpSpPr/>
            <p:nvPr/>
          </p:nvGrpSpPr>
          <p:grpSpPr>
            <a:xfrm rot="-5400000">
              <a:off x="2295528" y="-2295528"/>
              <a:ext cx="6858000" cy="11449051"/>
              <a:chOff x="0" y="2333625"/>
              <a:chExt cx="9515474" cy="3766109"/>
            </a:xfrm>
          </p:grpSpPr>
          <p:sp>
            <p:nvSpPr>
              <p:cNvPr id="95" name="Google Shape;95;p7"/>
              <p:cNvSpPr/>
              <p:nvPr/>
            </p:nvSpPr>
            <p:spPr>
              <a:xfrm>
                <a:off x="4757737" y="2333625"/>
                <a:ext cx="4757737" cy="3766109"/>
              </a:xfrm>
              <a:prstGeom prst="rect">
                <a:avLst/>
              </a:prstGeom>
              <a:gradFill>
                <a:gsLst>
                  <a:gs pos="0">
                    <a:srgbClr val="794DFF">
                      <a:alpha val="60000"/>
                    </a:srgbClr>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96" name="Google Shape;96;p7"/>
              <p:cNvSpPr/>
              <p:nvPr/>
            </p:nvSpPr>
            <p:spPr>
              <a:xfrm flipH="1">
                <a:off x="0" y="2333625"/>
                <a:ext cx="4757737" cy="3766109"/>
              </a:xfrm>
              <a:prstGeom prst="rect">
                <a:avLst/>
              </a:prstGeom>
              <a:gradFill>
                <a:gsLst>
                  <a:gs pos="0">
                    <a:srgbClr val="794DFF">
                      <a:alpha val="60000"/>
                    </a:srgbClr>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grpSp>
          <p:nvGrpSpPr>
            <p:cNvPr id="97" name="Google Shape;97;p7"/>
            <p:cNvGrpSpPr/>
            <p:nvPr/>
          </p:nvGrpSpPr>
          <p:grpSpPr>
            <a:xfrm rot="5400000">
              <a:off x="3583369" y="-3583369"/>
              <a:ext cx="4713262" cy="11880000"/>
              <a:chOff x="1" y="0"/>
              <a:chExt cx="8305797" cy="6858000"/>
            </a:xfrm>
          </p:grpSpPr>
          <p:sp>
            <p:nvSpPr>
              <p:cNvPr id="98" name="Google Shape;98;p7"/>
              <p:cNvSpPr/>
              <p:nvPr/>
            </p:nvSpPr>
            <p:spPr>
              <a:xfrm>
                <a:off x="931" y="3429000"/>
                <a:ext cx="8304867" cy="3429000"/>
              </a:xfrm>
              <a:prstGeom prst="rect">
                <a:avLst/>
              </a:prstGeom>
              <a:gradFill>
                <a:gsLst>
                  <a:gs pos="0">
                    <a:srgbClr val="00D17D">
                      <a:alpha val="60000"/>
                    </a:srgbClr>
                  </a:gs>
                  <a:gs pos="63000">
                    <a:srgbClr val="00D17D">
                      <a:alpha val="0"/>
                    </a:srgbClr>
                  </a:gs>
                  <a:gs pos="100000">
                    <a:srgbClr val="00D17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99" name="Google Shape;99;p7"/>
              <p:cNvSpPr/>
              <p:nvPr/>
            </p:nvSpPr>
            <p:spPr>
              <a:xfrm rot="10800000" flipH="1">
                <a:off x="1" y="0"/>
                <a:ext cx="8304867" cy="3429000"/>
              </a:xfrm>
              <a:prstGeom prst="rect">
                <a:avLst/>
              </a:prstGeom>
              <a:gradFill>
                <a:gsLst>
                  <a:gs pos="0">
                    <a:srgbClr val="00D17D">
                      <a:alpha val="60000"/>
                    </a:srgbClr>
                  </a:gs>
                  <a:gs pos="63000">
                    <a:srgbClr val="00D17D">
                      <a:alpha val="0"/>
                    </a:srgbClr>
                  </a:gs>
                  <a:gs pos="100000">
                    <a:srgbClr val="00D17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grpSp>
          <p:nvGrpSpPr>
            <p:cNvPr id="100" name="Google Shape;100;p7"/>
            <p:cNvGrpSpPr/>
            <p:nvPr/>
          </p:nvGrpSpPr>
          <p:grpSpPr>
            <a:xfrm>
              <a:off x="2676525" y="0"/>
              <a:ext cx="9515473" cy="3766109"/>
              <a:chOff x="2333625" y="2433367"/>
              <a:chExt cx="9897159" cy="3766109"/>
            </a:xfrm>
          </p:grpSpPr>
          <p:sp>
            <p:nvSpPr>
              <p:cNvPr id="101" name="Google Shape;101;p7"/>
              <p:cNvSpPr/>
              <p:nvPr/>
            </p:nvSpPr>
            <p:spPr>
              <a:xfrm>
                <a:off x="7282205" y="2433367"/>
                <a:ext cx="4948579" cy="3766109"/>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02" name="Google Shape;102;p7"/>
              <p:cNvSpPr/>
              <p:nvPr/>
            </p:nvSpPr>
            <p:spPr>
              <a:xfrm flipH="1">
                <a:off x="2333625" y="2433367"/>
                <a:ext cx="4948579" cy="3766109"/>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grpSp>
          <p:nvGrpSpPr>
            <p:cNvPr id="103" name="Google Shape;103;p7"/>
            <p:cNvGrpSpPr/>
            <p:nvPr/>
          </p:nvGrpSpPr>
          <p:grpSpPr>
            <a:xfrm>
              <a:off x="0" y="0"/>
              <a:ext cx="9515473" cy="3766109"/>
              <a:chOff x="0" y="2333625"/>
              <a:chExt cx="9515473" cy="3766109"/>
            </a:xfrm>
          </p:grpSpPr>
          <p:sp>
            <p:nvSpPr>
              <p:cNvPr id="104" name="Google Shape;104;p7"/>
              <p:cNvSpPr/>
              <p:nvPr/>
            </p:nvSpPr>
            <p:spPr>
              <a:xfrm>
                <a:off x="4757737" y="2333625"/>
                <a:ext cx="4757736" cy="3766109"/>
              </a:xfrm>
              <a:prstGeom prst="rect">
                <a:avLst/>
              </a:prstGeom>
              <a:gradFill>
                <a:gsLst>
                  <a:gs pos="0">
                    <a:srgbClr val="794DFF">
                      <a:alpha val="60000"/>
                    </a:srgbClr>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05" name="Google Shape;105;p7"/>
              <p:cNvSpPr/>
              <p:nvPr/>
            </p:nvSpPr>
            <p:spPr>
              <a:xfrm flipH="1">
                <a:off x="0" y="2333625"/>
                <a:ext cx="4757736" cy="3766109"/>
              </a:xfrm>
              <a:prstGeom prst="rect">
                <a:avLst/>
              </a:prstGeom>
              <a:gradFill>
                <a:gsLst>
                  <a:gs pos="0">
                    <a:srgbClr val="794DFF">
                      <a:alpha val="60000"/>
                    </a:srgbClr>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grpSp>
      <p:sp>
        <p:nvSpPr>
          <p:cNvPr id="106" name="Google Shape;106;p7"/>
          <p:cNvSpPr/>
          <p:nvPr/>
        </p:nvSpPr>
        <p:spPr>
          <a:xfrm>
            <a:off x="0" y="0"/>
            <a:ext cx="12192000" cy="6858000"/>
          </a:xfrm>
          <a:prstGeom prst="rect">
            <a:avLst/>
          </a:prstGeom>
          <a:solidFill>
            <a:schemeClr val="dk2">
              <a:alpha val="4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07" name="Google Shape;107;p7"/>
          <p:cNvSpPr txBox="1">
            <a:spLocks noGrp="1"/>
          </p:cNvSpPr>
          <p:nvPr>
            <p:ph type="title"/>
          </p:nvPr>
        </p:nvSpPr>
        <p:spPr>
          <a:xfrm>
            <a:off x="540000" y="539999"/>
            <a:ext cx="11090273" cy="1210396"/>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6000"/>
              <a:buFont typeface="Bell M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7"/>
          <p:cNvSpPr txBox="1">
            <a:spLocks noGrp="1"/>
          </p:cNvSpPr>
          <p:nvPr>
            <p:ph type="body" idx="1"/>
          </p:nvPr>
        </p:nvSpPr>
        <p:spPr>
          <a:xfrm>
            <a:off x="540000" y="1929783"/>
            <a:ext cx="5448052" cy="792161"/>
          </a:xfrm>
          <a:prstGeom prst="rect">
            <a:avLst/>
          </a:prstGeom>
          <a:noFill/>
          <a:ln>
            <a:noFill/>
          </a:ln>
        </p:spPr>
        <p:txBody>
          <a:bodyPr spcFirstLastPara="1" wrap="square" lIns="91425" tIns="45700" rIns="91425" bIns="45700" anchor="b" anchorCtr="0">
            <a:normAutofit/>
          </a:bodyPr>
          <a:lstStyle>
            <a:lvl1pPr marL="457200" lvl="0" indent="-228600" algn="l">
              <a:lnSpc>
                <a:spcPct val="125000"/>
              </a:lnSpc>
              <a:spcBef>
                <a:spcPts val="1000"/>
              </a:spcBef>
              <a:spcAft>
                <a:spcPts val="0"/>
              </a:spcAft>
              <a:buClr>
                <a:schemeClr val="lt1"/>
              </a:buClr>
              <a:buSzPts val="1600"/>
              <a:buNone/>
              <a:defRPr sz="1600" b="0" cap="none"/>
            </a:lvl1pPr>
            <a:lvl2pPr marL="914400" lvl="1" indent="-228600" algn="l">
              <a:lnSpc>
                <a:spcPct val="125000"/>
              </a:lnSpc>
              <a:spcBef>
                <a:spcPts val="500"/>
              </a:spcBef>
              <a:spcAft>
                <a:spcPts val="0"/>
              </a:spcAft>
              <a:buClr>
                <a:schemeClr val="lt1"/>
              </a:buClr>
              <a:buSzPts val="2000"/>
              <a:buNone/>
              <a:defRPr sz="2000" b="1"/>
            </a:lvl2pPr>
            <a:lvl3pPr marL="1371600" lvl="2" indent="-228600" algn="l">
              <a:lnSpc>
                <a:spcPct val="125000"/>
              </a:lnSpc>
              <a:spcBef>
                <a:spcPts val="500"/>
              </a:spcBef>
              <a:spcAft>
                <a:spcPts val="0"/>
              </a:spcAft>
              <a:buClr>
                <a:schemeClr val="lt1"/>
              </a:buClr>
              <a:buSzPts val="1800"/>
              <a:buNone/>
              <a:defRPr sz="1800" b="1"/>
            </a:lvl3pPr>
            <a:lvl4pPr marL="1828800" lvl="3" indent="-228600" algn="l">
              <a:lnSpc>
                <a:spcPct val="125000"/>
              </a:lnSpc>
              <a:spcBef>
                <a:spcPts val="500"/>
              </a:spcBef>
              <a:spcAft>
                <a:spcPts val="0"/>
              </a:spcAft>
              <a:buClr>
                <a:schemeClr val="lt1"/>
              </a:buClr>
              <a:buSzPts val="1600"/>
              <a:buNone/>
              <a:defRPr sz="1600" b="1"/>
            </a:lvl4pPr>
            <a:lvl5pPr marL="2286000" lvl="4" indent="-228600" algn="l">
              <a:lnSpc>
                <a:spcPct val="125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7"/>
          <p:cNvSpPr txBox="1">
            <a:spLocks noGrp="1"/>
          </p:cNvSpPr>
          <p:nvPr>
            <p:ph type="body" idx="2"/>
          </p:nvPr>
        </p:nvSpPr>
        <p:spPr>
          <a:xfrm>
            <a:off x="540000" y="2937844"/>
            <a:ext cx="5437186" cy="3376555"/>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0" name="Google Shape;110;p7"/>
          <p:cNvSpPr txBox="1">
            <a:spLocks noGrp="1"/>
          </p:cNvSpPr>
          <p:nvPr>
            <p:ph type="body" idx="3"/>
          </p:nvPr>
        </p:nvSpPr>
        <p:spPr>
          <a:xfrm>
            <a:off x="6203949" y="1929782"/>
            <a:ext cx="5437187" cy="792000"/>
          </a:xfrm>
          <a:prstGeom prst="rect">
            <a:avLst/>
          </a:prstGeom>
          <a:noFill/>
          <a:ln>
            <a:noFill/>
          </a:ln>
        </p:spPr>
        <p:txBody>
          <a:bodyPr spcFirstLastPara="1" wrap="square" lIns="91425" tIns="45700" rIns="91425" bIns="45700" anchor="b" anchorCtr="0">
            <a:normAutofit/>
          </a:bodyPr>
          <a:lstStyle>
            <a:lvl1pPr marL="457200" lvl="0" indent="-228600" algn="l">
              <a:lnSpc>
                <a:spcPct val="125000"/>
              </a:lnSpc>
              <a:spcBef>
                <a:spcPts val="1000"/>
              </a:spcBef>
              <a:spcAft>
                <a:spcPts val="0"/>
              </a:spcAft>
              <a:buClr>
                <a:schemeClr val="lt1"/>
              </a:buClr>
              <a:buSzPts val="1600"/>
              <a:buNone/>
              <a:defRPr sz="1600" b="0" i="0" cap="none"/>
            </a:lvl1pPr>
            <a:lvl2pPr marL="914400" lvl="1" indent="-228600" algn="l">
              <a:lnSpc>
                <a:spcPct val="125000"/>
              </a:lnSpc>
              <a:spcBef>
                <a:spcPts val="500"/>
              </a:spcBef>
              <a:spcAft>
                <a:spcPts val="0"/>
              </a:spcAft>
              <a:buClr>
                <a:schemeClr val="lt1"/>
              </a:buClr>
              <a:buSzPts val="2000"/>
              <a:buNone/>
              <a:defRPr sz="2000" b="1"/>
            </a:lvl2pPr>
            <a:lvl3pPr marL="1371600" lvl="2" indent="-228600" algn="l">
              <a:lnSpc>
                <a:spcPct val="125000"/>
              </a:lnSpc>
              <a:spcBef>
                <a:spcPts val="500"/>
              </a:spcBef>
              <a:spcAft>
                <a:spcPts val="0"/>
              </a:spcAft>
              <a:buClr>
                <a:schemeClr val="lt1"/>
              </a:buClr>
              <a:buSzPts val="1800"/>
              <a:buNone/>
              <a:defRPr sz="1800" b="1"/>
            </a:lvl3pPr>
            <a:lvl4pPr marL="1828800" lvl="3" indent="-228600" algn="l">
              <a:lnSpc>
                <a:spcPct val="125000"/>
              </a:lnSpc>
              <a:spcBef>
                <a:spcPts val="500"/>
              </a:spcBef>
              <a:spcAft>
                <a:spcPts val="0"/>
              </a:spcAft>
              <a:buClr>
                <a:schemeClr val="lt1"/>
              </a:buClr>
              <a:buSzPts val="1600"/>
              <a:buNone/>
              <a:defRPr sz="1600" b="1"/>
            </a:lvl4pPr>
            <a:lvl5pPr marL="2286000" lvl="4" indent="-228600" algn="l">
              <a:lnSpc>
                <a:spcPct val="125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1" name="Google Shape;111;p7"/>
          <p:cNvSpPr txBox="1">
            <a:spLocks noGrp="1"/>
          </p:cNvSpPr>
          <p:nvPr>
            <p:ph type="body" idx="4"/>
          </p:nvPr>
        </p:nvSpPr>
        <p:spPr>
          <a:xfrm>
            <a:off x="6203950" y="2937844"/>
            <a:ext cx="5437186" cy="3376555"/>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2" name="Google Shape;112;p7"/>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7"/>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7"/>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40819439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5"/>
        <p:cNvGrpSpPr/>
        <p:nvPr/>
      </p:nvGrpSpPr>
      <p:grpSpPr>
        <a:xfrm>
          <a:off x="0" y="0"/>
          <a:ext cx="0" cy="0"/>
          <a:chOff x="0" y="0"/>
          <a:chExt cx="0" cy="0"/>
        </a:xfrm>
      </p:grpSpPr>
      <p:grpSp>
        <p:nvGrpSpPr>
          <p:cNvPr id="116" name="Google Shape;116;p8"/>
          <p:cNvGrpSpPr/>
          <p:nvPr/>
        </p:nvGrpSpPr>
        <p:grpSpPr>
          <a:xfrm>
            <a:off x="0" y="0"/>
            <a:ext cx="12191999" cy="6861600"/>
            <a:chOff x="1" y="0"/>
            <a:chExt cx="12191999" cy="6861600"/>
          </a:xfrm>
        </p:grpSpPr>
        <p:sp>
          <p:nvSpPr>
            <p:cNvPr id="117" name="Google Shape;117;p8"/>
            <p:cNvSpPr/>
            <p:nvPr/>
          </p:nvSpPr>
          <p:spPr>
            <a:xfrm rot="-5400000">
              <a:off x="1" y="1640114"/>
              <a:ext cx="5217886" cy="5217886"/>
            </a:xfrm>
            <a:prstGeom prst="rect">
              <a:avLst/>
            </a:prstGeom>
            <a:gradFill>
              <a:gsLst>
                <a:gs pos="0">
                  <a:srgbClr val="794DFF">
                    <a:alpha val="60000"/>
                  </a:srgbClr>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18" name="Google Shape;118;p8"/>
            <p:cNvSpPr/>
            <p:nvPr/>
          </p:nvSpPr>
          <p:spPr>
            <a:xfrm>
              <a:off x="6384514" y="0"/>
              <a:ext cx="4320000" cy="4320000"/>
            </a:xfrm>
            <a:prstGeom prst="ellipse">
              <a:avLst/>
            </a:prstGeom>
            <a:solidFill>
              <a:schemeClr val="accent3">
                <a:alpha val="95686"/>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19" name="Google Shape;119;p8"/>
            <p:cNvSpPr/>
            <p:nvPr/>
          </p:nvSpPr>
          <p:spPr>
            <a:xfrm>
              <a:off x="6119057" y="1230054"/>
              <a:ext cx="5506886" cy="5506886"/>
            </a:xfrm>
            <a:prstGeom prst="ellipse">
              <a:avLst/>
            </a:prstGeom>
            <a:solidFill>
              <a:schemeClr val="accent2">
                <a:alpha val="6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nvGrpSpPr>
            <p:cNvPr id="120" name="Google Shape;120;p8"/>
            <p:cNvGrpSpPr/>
            <p:nvPr/>
          </p:nvGrpSpPr>
          <p:grpSpPr>
            <a:xfrm>
              <a:off x="690092" y="0"/>
              <a:ext cx="10800000" cy="6858000"/>
              <a:chOff x="2328000" y="0"/>
              <a:chExt cx="2880000" cy="1440000"/>
            </a:xfrm>
          </p:grpSpPr>
          <p:sp>
            <p:nvSpPr>
              <p:cNvPr id="121" name="Google Shape;121;p8"/>
              <p:cNvSpPr/>
              <p:nvPr/>
            </p:nvSpPr>
            <p:spPr>
              <a:xfrm>
                <a:off x="3768000" y="0"/>
                <a:ext cx="1440000" cy="1440000"/>
              </a:xfrm>
              <a:prstGeom prst="rect">
                <a:avLst/>
              </a:prstGeom>
              <a:gradFill>
                <a:gsLst>
                  <a:gs pos="0">
                    <a:schemeClr val="accent1"/>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22" name="Google Shape;122;p8"/>
              <p:cNvSpPr/>
              <p:nvPr/>
            </p:nvSpPr>
            <p:spPr>
              <a:xfrm flipH="1">
                <a:off x="2328000" y="0"/>
                <a:ext cx="1440000" cy="1440000"/>
              </a:xfrm>
              <a:prstGeom prst="rect">
                <a:avLst/>
              </a:prstGeom>
              <a:gradFill>
                <a:gsLst>
                  <a:gs pos="0">
                    <a:schemeClr val="accent1"/>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grpSp>
          <p:nvGrpSpPr>
            <p:cNvPr id="123" name="Google Shape;123;p8"/>
            <p:cNvGrpSpPr/>
            <p:nvPr/>
          </p:nvGrpSpPr>
          <p:grpSpPr>
            <a:xfrm rot="5400000">
              <a:off x="7048499" y="1714500"/>
              <a:ext cx="6858000" cy="3429000"/>
              <a:chOff x="0" y="0"/>
              <a:chExt cx="2880000" cy="1440000"/>
            </a:xfrm>
          </p:grpSpPr>
          <p:sp>
            <p:nvSpPr>
              <p:cNvPr id="124" name="Google Shape;124;p8"/>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25" name="Google Shape;125;p8"/>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sp>
          <p:nvSpPr>
            <p:cNvPr id="126" name="Google Shape;126;p8"/>
            <p:cNvSpPr/>
            <p:nvPr/>
          </p:nvSpPr>
          <p:spPr>
            <a:xfrm rot="10800000">
              <a:off x="5602287" y="271887"/>
              <a:ext cx="6589713" cy="6589713"/>
            </a:xfrm>
            <a:prstGeom prst="rect">
              <a:avLst/>
            </a:prstGeom>
            <a:gradFill>
              <a:gsLst>
                <a:gs pos="0">
                  <a:schemeClr val="accent3"/>
                </a:gs>
                <a:gs pos="60000">
                  <a:srgbClr val="00D17D">
                    <a:alpha val="0"/>
                  </a:srgbClr>
                </a:gs>
                <a:gs pos="100000">
                  <a:srgbClr val="00D17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sp>
        <p:nvSpPr>
          <p:cNvPr id="127" name="Google Shape;127;p8"/>
          <p:cNvSpPr/>
          <p:nvPr/>
        </p:nvSpPr>
        <p:spPr>
          <a:xfrm>
            <a:off x="0" y="0"/>
            <a:ext cx="12192000" cy="6858000"/>
          </a:xfrm>
          <a:prstGeom prst="rect">
            <a:avLst/>
          </a:prstGeom>
          <a:solidFill>
            <a:schemeClr val="dk2">
              <a:alpha val="4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28" name="Google Shape;128;p8"/>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8"/>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8"/>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9551432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131"/>
        <p:cNvGrpSpPr/>
        <p:nvPr/>
      </p:nvGrpSpPr>
      <p:grpSpPr>
        <a:xfrm>
          <a:off x="0" y="0"/>
          <a:ext cx="0" cy="0"/>
          <a:chOff x="0" y="0"/>
          <a:chExt cx="0" cy="0"/>
        </a:xfrm>
      </p:grpSpPr>
      <p:grpSp>
        <p:nvGrpSpPr>
          <p:cNvPr id="132" name="Google Shape;132;p9"/>
          <p:cNvGrpSpPr/>
          <p:nvPr/>
        </p:nvGrpSpPr>
        <p:grpSpPr>
          <a:xfrm flipH="1">
            <a:off x="0" y="0"/>
            <a:ext cx="12191999" cy="6858002"/>
            <a:chOff x="0" y="-2"/>
            <a:chExt cx="12191999" cy="6858002"/>
          </a:xfrm>
        </p:grpSpPr>
        <p:sp>
          <p:nvSpPr>
            <p:cNvPr id="133" name="Google Shape;133;p9"/>
            <p:cNvSpPr/>
            <p:nvPr/>
          </p:nvSpPr>
          <p:spPr>
            <a:xfrm>
              <a:off x="7995665" y="2562224"/>
              <a:ext cx="4196334" cy="4295775"/>
            </a:xfrm>
            <a:prstGeom prst="rect">
              <a:avLst/>
            </a:prstGeom>
            <a:gradFill>
              <a:gsLst>
                <a:gs pos="0">
                  <a:srgbClr val="00D17D">
                    <a:alpha val="40000"/>
                  </a:srgbClr>
                </a:gs>
                <a:gs pos="34000">
                  <a:srgbClr val="00D17D">
                    <a:alpha val="20000"/>
                  </a:srgbClr>
                </a:gs>
                <a:gs pos="65000">
                  <a:srgbClr val="00D17D">
                    <a:alpha val="0"/>
                  </a:srgbClr>
                </a:gs>
                <a:gs pos="100000">
                  <a:srgbClr val="00D17D">
                    <a:alpha val="0"/>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nvGrpSpPr>
            <p:cNvPr id="134" name="Google Shape;134;p9"/>
            <p:cNvGrpSpPr/>
            <p:nvPr/>
          </p:nvGrpSpPr>
          <p:grpSpPr>
            <a:xfrm rot="-5400000">
              <a:off x="2295528" y="-2295528"/>
              <a:ext cx="6858000" cy="11449051"/>
              <a:chOff x="0" y="2333625"/>
              <a:chExt cx="9515474" cy="3766109"/>
            </a:xfrm>
          </p:grpSpPr>
          <p:sp>
            <p:nvSpPr>
              <p:cNvPr id="135" name="Google Shape;135;p9"/>
              <p:cNvSpPr/>
              <p:nvPr/>
            </p:nvSpPr>
            <p:spPr>
              <a:xfrm>
                <a:off x="4757737" y="2333625"/>
                <a:ext cx="4757737" cy="3766109"/>
              </a:xfrm>
              <a:prstGeom prst="rect">
                <a:avLst/>
              </a:prstGeom>
              <a:gradFill>
                <a:gsLst>
                  <a:gs pos="0">
                    <a:srgbClr val="794DFF">
                      <a:alpha val="60000"/>
                    </a:srgbClr>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36" name="Google Shape;136;p9"/>
              <p:cNvSpPr/>
              <p:nvPr/>
            </p:nvSpPr>
            <p:spPr>
              <a:xfrm flipH="1">
                <a:off x="0" y="2333625"/>
                <a:ext cx="4757737" cy="3766109"/>
              </a:xfrm>
              <a:prstGeom prst="rect">
                <a:avLst/>
              </a:prstGeom>
              <a:gradFill>
                <a:gsLst>
                  <a:gs pos="0">
                    <a:srgbClr val="794DFF">
                      <a:alpha val="60000"/>
                    </a:srgbClr>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grpSp>
          <p:nvGrpSpPr>
            <p:cNvPr id="137" name="Google Shape;137;p9"/>
            <p:cNvGrpSpPr/>
            <p:nvPr/>
          </p:nvGrpSpPr>
          <p:grpSpPr>
            <a:xfrm rot="5400000">
              <a:off x="3583369" y="-3583369"/>
              <a:ext cx="4713262" cy="11880000"/>
              <a:chOff x="1" y="0"/>
              <a:chExt cx="8305797" cy="6858000"/>
            </a:xfrm>
          </p:grpSpPr>
          <p:sp>
            <p:nvSpPr>
              <p:cNvPr id="138" name="Google Shape;138;p9"/>
              <p:cNvSpPr/>
              <p:nvPr/>
            </p:nvSpPr>
            <p:spPr>
              <a:xfrm>
                <a:off x="931" y="3429000"/>
                <a:ext cx="8304867" cy="3429000"/>
              </a:xfrm>
              <a:prstGeom prst="rect">
                <a:avLst/>
              </a:prstGeom>
              <a:gradFill>
                <a:gsLst>
                  <a:gs pos="0">
                    <a:srgbClr val="00D17D">
                      <a:alpha val="60000"/>
                    </a:srgbClr>
                  </a:gs>
                  <a:gs pos="63000">
                    <a:srgbClr val="00D17D">
                      <a:alpha val="0"/>
                    </a:srgbClr>
                  </a:gs>
                  <a:gs pos="100000">
                    <a:srgbClr val="00D17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39" name="Google Shape;139;p9"/>
              <p:cNvSpPr/>
              <p:nvPr/>
            </p:nvSpPr>
            <p:spPr>
              <a:xfrm rot="10800000" flipH="1">
                <a:off x="1" y="0"/>
                <a:ext cx="8304867" cy="3429000"/>
              </a:xfrm>
              <a:prstGeom prst="rect">
                <a:avLst/>
              </a:prstGeom>
              <a:gradFill>
                <a:gsLst>
                  <a:gs pos="0">
                    <a:srgbClr val="00D17D">
                      <a:alpha val="60000"/>
                    </a:srgbClr>
                  </a:gs>
                  <a:gs pos="63000">
                    <a:srgbClr val="00D17D">
                      <a:alpha val="0"/>
                    </a:srgbClr>
                  </a:gs>
                  <a:gs pos="100000">
                    <a:srgbClr val="00D17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grpSp>
          <p:nvGrpSpPr>
            <p:cNvPr id="140" name="Google Shape;140;p9"/>
            <p:cNvGrpSpPr/>
            <p:nvPr/>
          </p:nvGrpSpPr>
          <p:grpSpPr>
            <a:xfrm>
              <a:off x="2676525" y="0"/>
              <a:ext cx="9515473" cy="3766109"/>
              <a:chOff x="2333625" y="2433367"/>
              <a:chExt cx="9897159" cy="3766109"/>
            </a:xfrm>
          </p:grpSpPr>
          <p:sp>
            <p:nvSpPr>
              <p:cNvPr id="141" name="Google Shape;141;p9"/>
              <p:cNvSpPr/>
              <p:nvPr/>
            </p:nvSpPr>
            <p:spPr>
              <a:xfrm>
                <a:off x="7282205" y="2433367"/>
                <a:ext cx="4948579" cy="3766109"/>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42" name="Google Shape;142;p9"/>
              <p:cNvSpPr/>
              <p:nvPr/>
            </p:nvSpPr>
            <p:spPr>
              <a:xfrm flipH="1">
                <a:off x="2333625" y="2433367"/>
                <a:ext cx="4948579" cy="3766109"/>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grpSp>
          <p:nvGrpSpPr>
            <p:cNvPr id="143" name="Google Shape;143;p9"/>
            <p:cNvGrpSpPr/>
            <p:nvPr/>
          </p:nvGrpSpPr>
          <p:grpSpPr>
            <a:xfrm>
              <a:off x="0" y="0"/>
              <a:ext cx="9515473" cy="3766109"/>
              <a:chOff x="0" y="2333625"/>
              <a:chExt cx="9515473" cy="3766109"/>
            </a:xfrm>
          </p:grpSpPr>
          <p:sp>
            <p:nvSpPr>
              <p:cNvPr id="144" name="Google Shape;144;p9"/>
              <p:cNvSpPr/>
              <p:nvPr/>
            </p:nvSpPr>
            <p:spPr>
              <a:xfrm>
                <a:off x="4757737" y="2333625"/>
                <a:ext cx="4757736" cy="3766109"/>
              </a:xfrm>
              <a:prstGeom prst="rect">
                <a:avLst/>
              </a:prstGeom>
              <a:gradFill>
                <a:gsLst>
                  <a:gs pos="0">
                    <a:srgbClr val="794DFF">
                      <a:alpha val="60000"/>
                    </a:srgbClr>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45" name="Google Shape;145;p9"/>
              <p:cNvSpPr/>
              <p:nvPr/>
            </p:nvSpPr>
            <p:spPr>
              <a:xfrm flipH="1">
                <a:off x="0" y="2333625"/>
                <a:ext cx="4757736" cy="3766109"/>
              </a:xfrm>
              <a:prstGeom prst="rect">
                <a:avLst/>
              </a:prstGeom>
              <a:gradFill>
                <a:gsLst>
                  <a:gs pos="0">
                    <a:srgbClr val="794DFF">
                      <a:alpha val="60000"/>
                    </a:srgbClr>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grpSp>
      <p:sp>
        <p:nvSpPr>
          <p:cNvPr id="146" name="Google Shape;146;p9"/>
          <p:cNvSpPr/>
          <p:nvPr/>
        </p:nvSpPr>
        <p:spPr>
          <a:xfrm>
            <a:off x="0" y="0"/>
            <a:ext cx="12192000" cy="6858000"/>
          </a:xfrm>
          <a:prstGeom prst="rect">
            <a:avLst/>
          </a:prstGeom>
          <a:solidFill>
            <a:schemeClr val="dk2">
              <a:alpha val="4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47" name="Google Shape;147;p9"/>
          <p:cNvSpPr txBox="1">
            <a:spLocks noGrp="1"/>
          </p:cNvSpPr>
          <p:nvPr>
            <p:ph type="title"/>
          </p:nvPr>
        </p:nvSpPr>
        <p:spPr>
          <a:xfrm>
            <a:off x="539999" y="540000"/>
            <a:ext cx="4511425" cy="277177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6000"/>
              <a:buFont typeface="Bell M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9"/>
          <p:cNvSpPr txBox="1">
            <a:spLocks noGrp="1"/>
          </p:cNvSpPr>
          <p:nvPr>
            <p:ph type="body" idx="1"/>
          </p:nvPr>
        </p:nvSpPr>
        <p:spPr>
          <a:xfrm>
            <a:off x="5232400" y="540000"/>
            <a:ext cx="6408736" cy="5759450"/>
          </a:xfrm>
          <a:prstGeom prst="rect">
            <a:avLst/>
          </a:prstGeom>
          <a:noFill/>
          <a:ln>
            <a:noFill/>
          </a:ln>
        </p:spPr>
        <p:txBody>
          <a:bodyPr spcFirstLastPara="1" wrap="square" lIns="91425" tIns="45700" rIns="91425" bIns="45700" anchor="t" anchorCtr="0">
            <a:normAutofit/>
          </a:bodyPr>
          <a:lstStyle>
            <a:lvl1pPr marL="457200" lvl="0" indent="-431800" algn="l">
              <a:lnSpc>
                <a:spcPct val="125000"/>
              </a:lnSpc>
              <a:spcBef>
                <a:spcPts val="1000"/>
              </a:spcBef>
              <a:spcAft>
                <a:spcPts val="0"/>
              </a:spcAft>
              <a:buClr>
                <a:schemeClr val="lt1"/>
              </a:buClr>
              <a:buSzPts val="3200"/>
              <a:buChar char="•"/>
              <a:defRPr sz="3200"/>
            </a:lvl1pPr>
            <a:lvl2pPr marL="914400" lvl="1" indent="-381000" algn="l">
              <a:lnSpc>
                <a:spcPct val="125000"/>
              </a:lnSpc>
              <a:spcBef>
                <a:spcPts val="500"/>
              </a:spcBef>
              <a:spcAft>
                <a:spcPts val="0"/>
              </a:spcAft>
              <a:buClr>
                <a:schemeClr val="lt1"/>
              </a:buClr>
              <a:buSzPts val="2400"/>
              <a:buChar char="•"/>
              <a:defRPr sz="2400"/>
            </a:lvl2pPr>
            <a:lvl3pPr marL="1371600" lvl="2" indent="-342900" algn="l">
              <a:lnSpc>
                <a:spcPct val="125000"/>
              </a:lnSpc>
              <a:spcBef>
                <a:spcPts val="500"/>
              </a:spcBef>
              <a:spcAft>
                <a:spcPts val="0"/>
              </a:spcAft>
              <a:buClr>
                <a:schemeClr val="lt1"/>
              </a:buClr>
              <a:buSzPts val="1800"/>
              <a:buChar char="•"/>
              <a:defRPr sz="1800"/>
            </a:lvl3pPr>
            <a:lvl4pPr marL="1828800" lvl="3" indent="-342900" algn="l">
              <a:lnSpc>
                <a:spcPct val="125000"/>
              </a:lnSpc>
              <a:spcBef>
                <a:spcPts val="500"/>
              </a:spcBef>
              <a:spcAft>
                <a:spcPts val="0"/>
              </a:spcAft>
              <a:buClr>
                <a:schemeClr val="lt1"/>
              </a:buClr>
              <a:buSzPts val="1800"/>
              <a:buChar char="•"/>
              <a:defRPr sz="1800"/>
            </a:lvl4pPr>
            <a:lvl5pPr marL="2286000" lvl="4" indent="-342900" algn="l">
              <a:lnSpc>
                <a:spcPct val="125000"/>
              </a:lnSpc>
              <a:spcBef>
                <a:spcPts val="500"/>
              </a:spcBef>
              <a:spcAft>
                <a:spcPts val="0"/>
              </a:spcAft>
              <a:buClr>
                <a:schemeClr val="lt1"/>
              </a:buClr>
              <a:buSzPts val="1800"/>
              <a:buChar char="•"/>
              <a:defRPr sz="18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149" name="Google Shape;149;p9"/>
          <p:cNvSpPr txBox="1">
            <a:spLocks noGrp="1"/>
          </p:cNvSpPr>
          <p:nvPr>
            <p:ph type="body" idx="2"/>
          </p:nvPr>
        </p:nvSpPr>
        <p:spPr>
          <a:xfrm>
            <a:off x="540000" y="3536950"/>
            <a:ext cx="4511426" cy="2771775"/>
          </a:xfrm>
          <a:prstGeom prst="rect">
            <a:avLst/>
          </a:prstGeom>
          <a:noFill/>
          <a:ln>
            <a:noFill/>
          </a:ln>
        </p:spPr>
        <p:txBody>
          <a:bodyPr spcFirstLastPara="1" wrap="square" lIns="91425" tIns="45700" rIns="91425" bIns="45700" anchor="t" anchorCtr="0">
            <a:normAutofit/>
          </a:bodyPr>
          <a:lstStyle>
            <a:lvl1pPr marL="457200" lvl="0" indent="-228600" algn="l">
              <a:lnSpc>
                <a:spcPct val="125000"/>
              </a:lnSpc>
              <a:spcBef>
                <a:spcPts val="1000"/>
              </a:spcBef>
              <a:spcAft>
                <a:spcPts val="0"/>
              </a:spcAft>
              <a:buClr>
                <a:schemeClr val="lt1"/>
              </a:buClr>
              <a:buSzPts val="1600"/>
              <a:buNone/>
              <a:defRPr sz="1600" cap="none"/>
            </a:lvl1pPr>
            <a:lvl2pPr marL="914400" lvl="1" indent="-228600" algn="l">
              <a:lnSpc>
                <a:spcPct val="125000"/>
              </a:lnSpc>
              <a:spcBef>
                <a:spcPts val="500"/>
              </a:spcBef>
              <a:spcAft>
                <a:spcPts val="0"/>
              </a:spcAft>
              <a:buClr>
                <a:schemeClr val="lt1"/>
              </a:buClr>
              <a:buSzPts val="1400"/>
              <a:buNone/>
              <a:defRPr sz="1400"/>
            </a:lvl2pPr>
            <a:lvl3pPr marL="1371600" lvl="2" indent="-228600" algn="l">
              <a:lnSpc>
                <a:spcPct val="125000"/>
              </a:lnSpc>
              <a:spcBef>
                <a:spcPts val="500"/>
              </a:spcBef>
              <a:spcAft>
                <a:spcPts val="0"/>
              </a:spcAft>
              <a:buClr>
                <a:schemeClr val="lt1"/>
              </a:buClr>
              <a:buSzPts val="1200"/>
              <a:buNone/>
              <a:defRPr sz="1200"/>
            </a:lvl3pPr>
            <a:lvl4pPr marL="1828800" lvl="3" indent="-228600" algn="l">
              <a:lnSpc>
                <a:spcPct val="125000"/>
              </a:lnSpc>
              <a:spcBef>
                <a:spcPts val="500"/>
              </a:spcBef>
              <a:spcAft>
                <a:spcPts val="0"/>
              </a:spcAft>
              <a:buClr>
                <a:schemeClr val="lt1"/>
              </a:buClr>
              <a:buSzPts val="1000"/>
              <a:buNone/>
              <a:defRPr sz="1000"/>
            </a:lvl4pPr>
            <a:lvl5pPr marL="2286000" lvl="4" indent="-228600" algn="l">
              <a:lnSpc>
                <a:spcPct val="125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50" name="Google Shape;150;p9"/>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9"/>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9"/>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728081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4/20/2023</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8645614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53"/>
        <p:cNvGrpSpPr/>
        <p:nvPr/>
      </p:nvGrpSpPr>
      <p:grpSpPr>
        <a:xfrm>
          <a:off x="0" y="0"/>
          <a:ext cx="0" cy="0"/>
          <a:chOff x="0" y="0"/>
          <a:chExt cx="0" cy="0"/>
        </a:xfrm>
      </p:grpSpPr>
      <p:grpSp>
        <p:nvGrpSpPr>
          <p:cNvPr id="154" name="Google Shape;154;p10"/>
          <p:cNvGrpSpPr/>
          <p:nvPr/>
        </p:nvGrpSpPr>
        <p:grpSpPr>
          <a:xfrm rot="10800000">
            <a:off x="1392000" y="0"/>
            <a:ext cx="10800000" cy="6858000"/>
            <a:chOff x="0" y="0"/>
            <a:chExt cx="10800000" cy="6858000"/>
          </a:xfrm>
        </p:grpSpPr>
        <p:sp>
          <p:nvSpPr>
            <p:cNvPr id="155" name="Google Shape;155;p10"/>
            <p:cNvSpPr/>
            <p:nvPr/>
          </p:nvSpPr>
          <p:spPr>
            <a:xfrm>
              <a:off x="5400000" y="0"/>
              <a:ext cx="5400000" cy="6858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56" name="Google Shape;156;p10"/>
            <p:cNvSpPr/>
            <p:nvPr/>
          </p:nvSpPr>
          <p:spPr>
            <a:xfrm flipH="1">
              <a:off x="0" y="0"/>
              <a:ext cx="5400000" cy="6858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grpSp>
        <p:nvGrpSpPr>
          <p:cNvPr id="157" name="Google Shape;157;p10"/>
          <p:cNvGrpSpPr/>
          <p:nvPr/>
        </p:nvGrpSpPr>
        <p:grpSpPr>
          <a:xfrm rot="-5400000" flipH="1">
            <a:off x="-1714500" y="1714500"/>
            <a:ext cx="6858000" cy="3429000"/>
            <a:chOff x="0" y="0"/>
            <a:chExt cx="2880000" cy="1440000"/>
          </a:xfrm>
        </p:grpSpPr>
        <p:sp>
          <p:nvSpPr>
            <p:cNvPr id="158" name="Google Shape;158;p10"/>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59" name="Google Shape;159;p10"/>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sp>
        <p:nvSpPr>
          <p:cNvPr id="160" name="Google Shape;160;p10"/>
          <p:cNvSpPr/>
          <p:nvPr/>
        </p:nvSpPr>
        <p:spPr>
          <a:xfrm rot="10800000">
            <a:off x="5602287" y="268286"/>
            <a:ext cx="6589713" cy="6589713"/>
          </a:xfrm>
          <a:prstGeom prst="rect">
            <a:avLst/>
          </a:prstGeom>
          <a:gradFill>
            <a:gsLst>
              <a:gs pos="0">
                <a:schemeClr val="accent1"/>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61" name="Google Shape;161;p10"/>
          <p:cNvSpPr/>
          <p:nvPr/>
        </p:nvSpPr>
        <p:spPr>
          <a:xfrm>
            <a:off x="0" y="0"/>
            <a:ext cx="6589713" cy="6589713"/>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62" name="Google Shape;162;p10"/>
          <p:cNvSpPr/>
          <p:nvPr/>
        </p:nvSpPr>
        <p:spPr>
          <a:xfrm>
            <a:off x="0" y="0"/>
            <a:ext cx="12192000" cy="6858000"/>
          </a:xfrm>
          <a:prstGeom prst="rect">
            <a:avLst/>
          </a:prstGeom>
          <a:solidFill>
            <a:schemeClr val="dk2">
              <a:alpha val="4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63" name="Google Shape;163;p10"/>
          <p:cNvSpPr txBox="1">
            <a:spLocks noGrp="1"/>
          </p:cNvSpPr>
          <p:nvPr>
            <p:ph type="title"/>
          </p:nvPr>
        </p:nvSpPr>
        <p:spPr>
          <a:xfrm>
            <a:off x="539999" y="540000"/>
            <a:ext cx="4511425" cy="277177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6000"/>
              <a:buFont typeface="Bell M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10"/>
          <p:cNvSpPr>
            <a:spLocks noGrp="1"/>
          </p:cNvSpPr>
          <p:nvPr>
            <p:ph type="pic" idx="2"/>
          </p:nvPr>
        </p:nvSpPr>
        <p:spPr>
          <a:xfrm>
            <a:off x="5232400" y="549275"/>
            <a:ext cx="6408736" cy="5759450"/>
          </a:xfrm>
          <a:prstGeom prst="rect">
            <a:avLst/>
          </a:prstGeom>
          <a:noFill/>
          <a:ln>
            <a:noFill/>
          </a:ln>
        </p:spPr>
      </p:sp>
      <p:sp>
        <p:nvSpPr>
          <p:cNvPr id="165" name="Google Shape;165;p10"/>
          <p:cNvSpPr txBox="1">
            <a:spLocks noGrp="1"/>
          </p:cNvSpPr>
          <p:nvPr>
            <p:ph type="body" idx="1"/>
          </p:nvPr>
        </p:nvSpPr>
        <p:spPr>
          <a:xfrm>
            <a:off x="539999" y="3536950"/>
            <a:ext cx="4511425" cy="2771774"/>
          </a:xfrm>
          <a:prstGeom prst="rect">
            <a:avLst/>
          </a:prstGeom>
          <a:noFill/>
          <a:ln>
            <a:noFill/>
          </a:ln>
        </p:spPr>
        <p:txBody>
          <a:bodyPr spcFirstLastPara="1" wrap="square" lIns="91425" tIns="45700" rIns="91425" bIns="45700" anchor="t" anchorCtr="0">
            <a:normAutofit/>
          </a:bodyPr>
          <a:lstStyle>
            <a:lvl1pPr marL="457200" lvl="0" indent="-228600" algn="l">
              <a:lnSpc>
                <a:spcPct val="125000"/>
              </a:lnSpc>
              <a:spcBef>
                <a:spcPts val="1000"/>
              </a:spcBef>
              <a:spcAft>
                <a:spcPts val="0"/>
              </a:spcAft>
              <a:buClr>
                <a:schemeClr val="lt1"/>
              </a:buClr>
              <a:buSzPts val="1600"/>
              <a:buNone/>
              <a:defRPr sz="1600" cap="none"/>
            </a:lvl1pPr>
            <a:lvl2pPr marL="914400" lvl="1" indent="-228600" algn="l">
              <a:lnSpc>
                <a:spcPct val="125000"/>
              </a:lnSpc>
              <a:spcBef>
                <a:spcPts val="500"/>
              </a:spcBef>
              <a:spcAft>
                <a:spcPts val="0"/>
              </a:spcAft>
              <a:buClr>
                <a:schemeClr val="lt1"/>
              </a:buClr>
              <a:buSzPts val="1400"/>
              <a:buNone/>
              <a:defRPr sz="1400"/>
            </a:lvl2pPr>
            <a:lvl3pPr marL="1371600" lvl="2" indent="-228600" algn="l">
              <a:lnSpc>
                <a:spcPct val="125000"/>
              </a:lnSpc>
              <a:spcBef>
                <a:spcPts val="500"/>
              </a:spcBef>
              <a:spcAft>
                <a:spcPts val="0"/>
              </a:spcAft>
              <a:buClr>
                <a:schemeClr val="lt1"/>
              </a:buClr>
              <a:buSzPts val="1200"/>
              <a:buNone/>
              <a:defRPr sz="1200"/>
            </a:lvl3pPr>
            <a:lvl4pPr marL="1828800" lvl="3" indent="-228600" algn="l">
              <a:lnSpc>
                <a:spcPct val="125000"/>
              </a:lnSpc>
              <a:spcBef>
                <a:spcPts val="500"/>
              </a:spcBef>
              <a:spcAft>
                <a:spcPts val="0"/>
              </a:spcAft>
              <a:buClr>
                <a:schemeClr val="lt1"/>
              </a:buClr>
              <a:buSzPts val="1000"/>
              <a:buNone/>
              <a:defRPr sz="1000"/>
            </a:lvl4pPr>
            <a:lvl5pPr marL="2286000" lvl="4" indent="-228600" algn="l">
              <a:lnSpc>
                <a:spcPct val="125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66" name="Google Shape;166;p10"/>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10"/>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10"/>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3450166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69"/>
        <p:cNvGrpSpPr/>
        <p:nvPr/>
      </p:nvGrpSpPr>
      <p:grpSpPr>
        <a:xfrm>
          <a:off x="0" y="0"/>
          <a:ext cx="0" cy="0"/>
          <a:chOff x="0" y="0"/>
          <a:chExt cx="0" cy="0"/>
        </a:xfrm>
      </p:grpSpPr>
      <p:grpSp>
        <p:nvGrpSpPr>
          <p:cNvPr id="170" name="Google Shape;170;p11"/>
          <p:cNvGrpSpPr/>
          <p:nvPr/>
        </p:nvGrpSpPr>
        <p:grpSpPr>
          <a:xfrm rot="10800000">
            <a:off x="5921828" y="2876440"/>
            <a:ext cx="6270171" cy="3981559"/>
            <a:chOff x="0" y="0"/>
            <a:chExt cx="10800000" cy="6858000"/>
          </a:xfrm>
        </p:grpSpPr>
        <p:sp>
          <p:nvSpPr>
            <p:cNvPr id="171" name="Google Shape;171;p11"/>
            <p:cNvSpPr/>
            <p:nvPr/>
          </p:nvSpPr>
          <p:spPr>
            <a:xfrm>
              <a:off x="5400000" y="0"/>
              <a:ext cx="5400000" cy="6858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72" name="Google Shape;172;p11"/>
            <p:cNvSpPr/>
            <p:nvPr/>
          </p:nvSpPr>
          <p:spPr>
            <a:xfrm flipH="1">
              <a:off x="0" y="0"/>
              <a:ext cx="5400000" cy="6858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grpSp>
        <p:nvGrpSpPr>
          <p:cNvPr id="173" name="Google Shape;173;p11"/>
          <p:cNvGrpSpPr/>
          <p:nvPr/>
        </p:nvGrpSpPr>
        <p:grpSpPr>
          <a:xfrm flipH="1">
            <a:off x="0" y="-1"/>
            <a:ext cx="9361714" cy="4680857"/>
            <a:chOff x="0" y="0"/>
            <a:chExt cx="2880000" cy="1440000"/>
          </a:xfrm>
        </p:grpSpPr>
        <p:sp>
          <p:nvSpPr>
            <p:cNvPr id="174" name="Google Shape;174;p11"/>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75" name="Google Shape;175;p11"/>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sp>
        <p:nvSpPr>
          <p:cNvPr id="176" name="Google Shape;176;p11"/>
          <p:cNvSpPr/>
          <p:nvPr/>
        </p:nvSpPr>
        <p:spPr>
          <a:xfrm rot="10800000">
            <a:off x="8430794" y="3096793"/>
            <a:ext cx="3761205" cy="3761205"/>
          </a:xfrm>
          <a:prstGeom prst="rect">
            <a:avLst/>
          </a:prstGeom>
          <a:gradFill>
            <a:gsLst>
              <a:gs pos="0">
                <a:srgbClr val="00BAC8">
                  <a:alpha val="4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77" name="Google Shape;177;p11"/>
          <p:cNvSpPr/>
          <p:nvPr/>
        </p:nvSpPr>
        <p:spPr>
          <a:xfrm>
            <a:off x="0" y="0"/>
            <a:ext cx="6589713" cy="6589713"/>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78" name="Google Shape;178;p11"/>
          <p:cNvSpPr/>
          <p:nvPr/>
        </p:nvSpPr>
        <p:spPr>
          <a:xfrm>
            <a:off x="0" y="0"/>
            <a:ext cx="12192000" cy="6858000"/>
          </a:xfrm>
          <a:prstGeom prst="rect">
            <a:avLst/>
          </a:prstGeom>
          <a:solidFill>
            <a:schemeClr val="dk2">
              <a:alpha val="4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79" name="Google Shape;179;p11"/>
          <p:cNvSpPr txBox="1">
            <a:spLocks noGrp="1"/>
          </p:cNvSpPr>
          <p:nvPr>
            <p:ph type="title"/>
          </p:nvPr>
        </p:nvSpPr>
        <p:spPr>
          <a:xfrm>
            <a:off x="540000" y="540000"/>
            <a:ext cx="11090273" cy="18002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11"/>
          <p:cNvSpPr txBox="1">
            <a:spLocks noGrp="1"/>
          </p:cNvSpPr>
          <p:nvPr>
            <p:ph type="body" idx="1"/>
          </p:nvPr>
        </p:nvSpPr>
        <p:spPr>
          <a:xfrm rot="5400000">
            <a:off x="4195219" y="-1126332"/>
            <a:ext cx="3779837" cy="11090276"/>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1" name="Google Shape;181;p11"/>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11"/>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11"/>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38499246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84"/>
        <p:cNvGrpSpPr/>
        <p:nvPr/>
      </p:nvGrpSpPr>
      <p:grpSpPr>
        <a:xfrm>
          <a:off x="0" y="0"/>
          <a:ext cx="0" cy="0"/>
          <a:chOff x="0" y="0"/>
          <a:chExt cx="0" cy="0"/>
        </a:xfrm>
      </p:grpSpPr>
      <p:grpSp>
        <p:nvGrpSpPr>
          <p:cNvPr id="185" name="Google Shape;185;p12"/>
          <p:cNvGrpSpPr/>
          <p:nvPr/>
        </p:nvGrpSpPr>
        <p:grpSpPr>
          <a:xfrm>
            <a:off x="0" y="-3"/>
            <a:ext cx="12192000" cy="6858003"/>
            <a:chOff x="0" y="-3"/>
            <a:chExt cx="12192000" cy="6858003"/>
          </a:xfrm>
        </p:grpSpPr>
        <p:sp>
          <p:nvSpPr>
            <p:cNvPr id="186" name="Google Shape;186;p12"/>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nvGrpSpPr>
            <p:cNvPr id="187" name="Google Shape;187;p12"/>
            <p:cNvGrpSpPr/>
            <p:nvPr/>
          </p:nvGrpSpPr>
          <p:grpSpPr>
            <a:xfrm>
              <a:off x="672000" y="-3"/>
              <a:ext cx="11520000" cy="5760000"/>
              <a:chOff x="5981700" y="-1"/>
              <a:chExt cx="6042660" cy="3021330"/>
            </a:xfrm>
          </p:grpSpPr>
          <p:sp>
            <p:nvSpPr>
              <p:cNvPr id="188" name="Google Shape;188;p12"/>
              <p:cNvSpPr/>
              <p:nvPr/>
            </p:nvSpPr>
            <p:spPr>
              <a:xfrm>
                <a:off x="9003030" y="-1"/>
                <a:ext cx="3021330" cy="3021330"/>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89" name="Google Shape;189;p12"/>
              <p:cNvSpPr/>
              <p:nvPr/>
            </p:nvSpPr>
            <p:spPr>
              <a:xfrm flipH="1">
                <a:off x="5981700" y="-1"/>
                <a:ext cx="3021330" cy="3021330"/>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sp>
          <p:nvSpPr>
            <p:cNvPr id="190" name="Google Shape;190;p12"/>
            <p:cNvSpPr/>
            <p:nvPr/>
          </p:nvSpPr>
          <p:spPr>
            <a:xfrm rot="5400000">
              <a:off x="5334000" y="0"/>
              <a:ext cx="6858000" cy="6858000"/>
            </a:xfrm>
            <a:prstGeom prst="rect">
              <a:avLst/>
            </a:prstGeom>
            <a:gradFill>
              <a:gsLst>
                <a:gs pos="0">
                  <a:srgbClr val="00D17D">
                    <a:alpha val="60000"/>
                  </a:srgbClr>
                </a:gs>
                <a:gs pos="60000">
                  <a:srgbClr val="00D17D">
                    <a:alpha val="0"/>
                  </a:srgbClr>
                </a:gs>
                <a:gs pos="100000">
                  <a:srgbClr val="00D17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91" name="Google Shape;191;p12"/>
            <p:cNvSpPr/>
            <p:nvPr/>
          </p:nvSpPr>
          <p:spPr>
            <a:xfrm>
              <a:off x="0" y="2538000"/>
              <a:ext cx="4320000" cy="4320000"/>
            </a:xfrm>
            <a:prstGeom prst="ellipse">
              <a:avLst/>
            </a:prstGeom>
            <a:solidFill>
              <a:schemeClr val="accent3">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nvGrpSpPr>
            <p:cNvPr id="192" name="Google Shape;192;p12"/>
            <p:cNvGrpSpPr/>
            <p:nvPr/>
          </p:nvGrpSpPr>
          <p:grpSpPr>
            <a:xfrm rot="10800000">
              <a:off x="1" y="2948940"/>
              <a:ext cx="7818118" cy="3909059"/>
              <a:chOff x="0" y="0"/>
              <a:chExt cx="2880000" cy="1440000"/>
            </a:xfrm>
          </p:grpSpPr>
          <p:sp>
            <p:nvSpPr>
              <p:cNvPr id="193" name="Google Shape;193;p12"/>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94" name="Google Shape;194;p12"/>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sp>
          <p:nvSpPr>
            <p:cNvPr id="195" name="Google Shape;195;p12"/>
            <p:cNvSpPr/>
            <p:nvPr/>
          </p:nvSpPr>
          <p:spPr>
            <a:xfrm rot="10800000" flipH="1">
              <a:off x="0" y="521786"/>
              <a:ext cx="6336213" cy="6336213"/>
            </a:xfrm>
            <a:prstGeom prst="rect">
              <a:avLst/>
            </a:prstGeom>
            <a:gradFill>
              <a:gsLst>
                <a:gs pos="0">
                  <a:schemeClr val="accent1"/>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sp>
        <p:nvSpPr>
          <p:cNvPr id="196" name="Google Shape;196;p12"/>
          <p:cNvSpPr/>
          <p:nvPr/>
        </p:nvSpPr>
        <p:spPr>
          <a:xfrm>
            <a:off x="0" y="0"/>
            <a:ext cx="12192000" cy="6858000"/>
          </a:xfrm>
          <a:prstGeom prst="rect">
            <a:avLst/>
          </a:prstGeom>
          <a:solidFill>
            <a:schemeClr val="dk2">
              <a:alpha val="4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97" name="Google Shape;197;p12"/>
          <p:cNvSpPr txBox="1">
            <a:spLocks noGrp="1"/>
          </p:cNvSpPr>
          <p:nvPr>
            <p:ph type="title"/>
          </p:nvPr>
        </p:nvSpPr>
        <p:spPr>
          <a:xfrm rot="5400000">
            <a:off x="7442325" y="2109912"/>
            <a:ext cx="5768726" cy="26289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8" name="Google Shape;198;p12"/>
          <p:cNvSpPr txBox="1">
            <a:spLocks noGrp="1"/>
          </p:cNvSpPr>
          <p:nvPr>
            <p:ph type="body" idx="1"/>
          </p:nvPr>
        </p:nvSpPr>
        <p:spPr>
          <a:xfrm rot="5400000">
            <a:off x="1789238" y="-698375"/>
            <a:ext cx="5768726" cy="8245475"/>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9" name="Google Shape;199;p12"/>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0" name="Google Shape;200;p12"/>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12"/>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38719694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2"/>
        <p:cNvGrpSpPr/>
        <p:nvPr/>
      </p:nvGrpSpPr>
      <p:grpSpPr>
        <a:xfrm>
          <a:off x="0" y="0"/>
          <a:ext cx="0" cy="0"/>
          <a:chOff x="0" y="0"/>
          <a:chExt cx="0" cy="0"/>
        </a:xfrm>
      </p:grpSpPr>
      <p:grpSp>
        <p:nvGrpSpPr>
          <p:cNvPr id="213" name="Google Shape;213;p14"/>
          <p:cNvGrpSpPr/>
          <p:nvPr/>
        </p:nvGrpSpPr>
        <p:grpSpPr>
          <a:xfrm rot="10800000" flipH="1">
            <a:off x="0" y="-1"/>
            <a:ext cx="12191999" cy="6861601"/>
            <a:chOff x="0" y="-1"/>
            <a:chExt cx="12191999" cy="6861601"/>
          </a:xfrm>
        </p:grpSpPr>
        <p:sp>
          <p:nvSpPr>
            <p:cNvPr id="214" name="Google Shape;214;p14"/>
            <p:cNvSpPr/>
            <p:nvPr/>
          </p:nvSpPr>
          <p:spPr>
            <a:xfrm>
              <a:off x="0" y="0"/>
              <a:ext cx="5217886" cy="5217886"/>
            </a:xfrm>
            <a:prstGeom prst="rect">
              <a:avLst/>
            </a:prstGeom>
            <a:gradFill>
              <a:gsLst>
                <a:gs pos="0">
                  <a:srgbClr val="794DFF">
                    <a:alpha val="60000"/>
                  </a:srgbClr>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215" name="Google Shape;215;p14"/>
            <p:cNvSpPr/>
            <p:nvPr/>
          </p:nvSpPr>
          <p:spPr>
            <a:xfrm>
              <a:off x="5750280" y="2148106"/>
              <a:ext cx="4320000" cy="4320000"/>
            </a:xfrm>
            <a:prstGeom prst="ellipse">
              <a:avLst/>
            </a:prstGeom>
            <a:solidFill>
              <a:schemeClr val="accent3">
                <a:alpha val="6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216" name="Google Shape;216;p14"/>
            <p:cNvSpPr/>
            <p:nvPr/>
          </p:nvSpPr>
          <p:spPr>
            <a:xfrm>
              <a:off x="0" y="0"/>
              <a:ext cx="6347046" cy="6347046"/>
            </a:xfrm>
            <a:prstGeom prst="ellipse">
              <a:avLst/>
            </a:prstGeom>
            <a:solidFill>
              <a:schemeClr val="accent3">
                <a:alpha val="2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nvGrpSpPr>
            <p:cNvPr id="217" name="Google Shape;217;p14"/>
            <p:cNvGrpSpPr/>
            <p:nvPr/>
          </p:nvGrpSpPr>
          <p:grpSpPr>
            <a:xfrm rot="10800000">
              <a:off x="0" y="-1"/>
              <a:ext cx="10800000" cy="6858000"/>
              <a:chOff x="2328000" y="0"/>
              <a:chExt cx="2880000" cy="1440000"/>
            </a:xfrm>
          </p:grpSpPr>
          <p:sp>
            <p:nvSpPr>
              <p:cNvPr id="218" name="Google Shape;218;p14"/>
              <p:cNvSpPr/>
              <p:nvPr/>
            </p:nvSpPr>
            <p:spPr>
              <a:xfrm>
                <a:off x="3768000" y="0"/>
                <a:ext cx="1440000" cy="1440000"/>
              </a:xfrm>
              <a:prstGeom prst="rect">
                <a:avLst/>
              </a:prstGeom>
              <a:gradFill>
                <a:gsLst>
                  <a:gs pos="0">
                    <a:schemeClr val="accent1"/>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219" name="Google Shape;219;p14"/>
              <p:cNvSpPr/>
              <p:nvPr/>
            </p:nvSpPr>
            <p:spPr>
              <a:xfrm flipH="1">
                <a:off x="2328000" y="0"/>
                <a:ext cx="1440000" cy="1440000"/>
              </a:xfrm>
              <a:prstGeom prst="rect">
                <a:avLst/>
              </a:prstGeom>
              <a:gradFill>
                <a:gsLst>
                  <a:gs pos="0">
                    <a:schemeClr val="accent1"/>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sp>
          <p:nvSpPr>
            <p:cNvPr id="220" name="Google Shape;220;p14"/>
            <p:cNvSpPr/>
            <p:nvPr/>
          </p:nvSpPr>
          <p:spPr>
            <a:xfrm rot="10800000">
              <a:off x="5602286" y="271887"/>
              <a:ext cx="6589713" cy="6589713"/>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sp>
        <p:nvSpPr>
          <p:cNvPr id="221" name="Google Shape;221;p14"/>
          <p:cNvSpPr/>
          <p:nvPr/>
        </p:nvSpPr>
        <p:spPr>
          <a:xfrm>
            <a:off x="0" y="0"/>
            <a:ext cx="12192000" cy="6858000"/>
          </a:xfrm>
          <a:prstGeom prst="rect">
            <a:avLst/>
          </a:prstGeom>
          <a:solidFill>
            <a:schemeClr val="dk2">
              <a:alpha val="4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222" name="Google Shape;222;p14"/>
          <p:cNvSpPr txBox="1">
            <a:spLocks noGrp="1"/>
          </p:cNvSpPr>
          <p:nvPr>
            <p:ph type="title"/>
          </p:nvPr>
        </p:nvSpPr>
        <p:spPr>
          <a:xfrm>
            <a:off x="540000" y="540000"/>
            <a:ext cx="11101135" cy="18095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3" name="Google Shape;223;p14"/>
          <p:cNvSpPr txBox="1">
            <a:spLocks noGrp="1"/>
          </p:cNvSpPr>
          <p:nvPr>
            <p:ph type="body" idx="1"/>
          </p:nvPr>
        </p:nvSpPr>
        <p:spPr>
          <a:xfrm>
            <a:off x="540000" y="2528887"/>
            <a:ext cx="11101136" cy="3779837"/>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4" name="Google Shape;224;p14"/>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lt1"/>
              </a:buClr>
              <a:buSzPts val="1400"/>
              <a:buFont typeface="Avenir"/>
              <a:buNone/>
              <a:defRPr/>
            </a:lvl1pPr>
            <a:lvl2pPr lvl="1" algn="l">
              <a:spcBef>
                <a:spcPts val="0"/>
              </a:spcBef>
              <a:spcAft>
                <a:spcPts val="0"/>
              </a:spcAft>
              <a:buClr>
                <a:schemeClr val="lt1"/>
              </a:buClr>
              <a:buSzPts val="1400"/>
              <a:buFont typeface="Avenir"/>
              <a:buNone/>
              <a:defRPr/>
            </a:lvl2pPr>
            <a:lvl3pPr lvl="2" algn="l">
              <a:spcBef>
                <a:spcPts val="0"/>
              </a:spcBef>
              <a:spcAft>
                <a:spcPts val="0"/>
              </a:spcAft>
              <a:buClr>
                <a:schemeClr val="lt1"/>
              </a:buClr>
              <a:buSzPts val="1400"/>
              <a:buFont typeface="Avenir"/>
              <a:buNone/>
              <a:defRPr/>
            </a:lvl3pPr>
            <a:lvl4pPr lvl="3" algn="l">
              <a:spcBef>
                <a:spcPts val="0"/>
              </a:spcBef>
              <a:spcAft>
                <a:spcPts val="0"/>
              </a:spcAft>
              <a:buClr>
                <a:schemeClr val="lt1"/>
              </a:buClr>
              <a:buSzPts val="1400"/>
              <a:buFont typeface="Avenir"/>
              <a:buNone/>
              <a:defRPr/>
            </a:lvl4pPr>
            <a:lvl5pPr lvl="4" algn="l">
              <a:spcBef>
                <a:spcPts val="0"/>
              </a:spcBef>
              <a:spcAft>
                <a:spcPts val="0"/>
              </a:spcAft>
              <a:buClr>
                <a:schemeClr val="lt1"/>
              </a:buClr>
              <a:buSzPts val="1400"/>
              <a:buFont typeface="Avenir"/>
              <a:buNone/>
              <a:defRPr/>
            </a:lvl5pPr>
            <a:lvl6pPr lvl="5" algn="l">
              <a:spcBef>
                <a:spcPts val="0"/>
              </a:spcBef>
              <a:spcAft>
                <a:spcPts val="0"/>
              </a:spcAft>
              <a:buClr>
                <a:schemeClr val="lt1"/>
              </a:buClr>
              <a:buSzPts val="1400"/>
              <a:buFont typeface="Avenir"/>
              <a:buNone/>
              <a:defRPr/>
            </a:lvl6pPr>
            <a:lvl7pPr lvl="6" algn="l">
              <a:spcBef>
                <a:spcPts val="0"/>
              </a:spcBef>
              <a:spcAft>
                <a:spcPts val="0"/>
              </a:spcAft>
              <a:buClr>
                <a:schemeClr val="lt1"/>
              </a:buClr>
              <a:buSzPts val="1400"/>
              <a:buFont typeface="Avenir"/>
              <a:buNone/>
              <a:defRPr/>
            </a:lvl7pPr>
            <a:lvl8pPr lvl="7" algn="l">
              <a:spcBef>
                <a:spcPts val="0"/>
              </a:spcBef>
              <a:spcAft>
                <a:spcPts val="0"/>
              </a:spcAft>
              <a:buClr>
                <a:schemeClr val="lt1"/>
              </a:buClr>
              <a:buSzPts val="1400"/>
              <a:buFont typeface="Avenir"/>
              <a:buNone/>
              <a:defRPr/>
            </a:lvl8pPr>
            <a:lvl9pPr lvl="8" algn="l">
              <a:spcBef>
                <a:spcPts val="0"/>
              </a:spcBef>
              <a:spcAft>
                <a:spcPts val="0"/>
              </a:spcAft>
              <a:buClr>
                <a:schemeClr val="lt1"/>
              </a:buClr>
              <a:buSzPts val="1400"/>
              <a:buFont typeface="Avenir"/>
              <a:buNone/>
              <a:defRPr/>
            </a:lvl9pPr>
          </a:lstStyle>
          <a:p>
            <a:endParaRPr/>
          </a:p>
        </p:txBody>
      </p:sp>
      <p:sp>
        <p:nvSpPr>
          <p:cNvPr id="225" name="Google Shape;225;p14"/>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400"/>
              <a:buFont typeface="Avenir"/>
              <a:buNone/>
              <a:defRPr/>
            </a:lvl1pPr>
            <a:lvl2pPr lvl="1" algn="l">
              <a:spcBef>
                <a:spcPts val="0"/>
              </a:spcBef>
              <a:spcAft>
                <a:spcPts val="0"/>
              </a:spcAft>
              <a:buClr>
                <a:schemeClr val="lt1"/>
              </a:buClr>
              <a:buSzPts val="1400"/>
              <a:buFont typeface="Avenir"/>
              <a:buNone/>
              <a:defRPr/>
            </a:lvl2pPr>
            <a:lvl3pPr lvl="2" algn="l">
              <a:spcBef>
                <a:spcPts val="0"/>
              </a:spcBef>
              <a:spcAft>
                <a:spcPts val="0"/>
              </a:spcAft>
              <a:buClr>
                <a:schemeClr val="lt1"/>
              </a:buClr>
              <a:buSzPts val="1400"/>
              <a:buFont typeface="Avenir"/>
              <a:buNone/>
              <a:defRPr/>
            </a:lvl3pPr>
            <a:lvl4pPr lvl="3" algn="l">
              <a:spcBef>
                <a:spcPts val="0"/>
              </a:spcBef>
              <a:spcAft>
                <a:spcPts val="0"/>
              </a:spcAft>
              <a:buClr>
                <a:schemeClr val="lt1"/>
              </a:buClr>
              <a:buSzPts val="1400"/>
              <a:buFont typeface="Avenir"/>
              <a:buNone/>
              <a:defRPr/>
            </a:lvl4pPr>
            <a:lvl5pPr lvl="4" algn="l">
              <a:spcBef>
                <a:spcPts val="0"/>
              </a:spcBef>
              <a:spcAft>
                <a:spcPts val="0"/>
              </a:spcAft>
              <a:buClr>
                <a:schemeClr val="lt1"/>
              </a:buClr>
              <a:buSzPts val="1400"/>
              <a:buFont typeface="Avenir"/>
              <a:buNone/>
              <a:defRPr/>
            </a:lvl5pPr>
            <a:lvl6pPr lvl="5" algn="l">
              <a:spcBef>
                <a:spcPts val="0"/>
              </a:spcBef>
              <a:spcAft>
                <a:spcPts val="0"/>
              </a:spcAft>
              <a:buClr>
                <a:schemeClr val="lt1"/>
              </a:buClr>
              <a:buSzPts val="1400"/>
              <a:buFont typeface="Avenir"/>
              <a:buNone/>
              <a:defRPr/>
            </a:lvl6pPr>
            <a:lvl7pPr lvl="6" algn="l">
              <a:spcBef>
                <a:spcPts val="0"/>
              </a:spcBef>
              <a:spcAft>
                <a:spcPts val="0"/>
              </a:spcAft>
              <a:buClr>
                <a:schemeClr val="lt1"/>
              </a:buClr>
              <a:buSzPts val="1400"/>
              <a:buFont typeface="Avenir"/>
              <a:buNone/>
              <a:defRPr/>
            </a:lvl7pPr>
            <a:lvl8pPr lvl="7" algn="l">
              <a:spcBef>
                <a:spcPts val="0"/>
              </a:spcBef>
              <a:spcAft>
                <a:spcPts val="0"/>
              </a:spcAft>
              <a:buClr>
                <a:schemeClr val="lt1"/>
              </a:buClr>
              <a:buSzPts val="1400"/>
              <a:buFont typeface="Avenir"/>
              <a:buNone/>
              <a:defRPr/>
            </a:lvl8pPr>
            <a:lvl9pPr lvl="8" algn="l">
              <a:spcBef>
                <a:spcPts val="0"/>
              </a:spcBef>
              <a:spcAft>
                <a:spcPts val="0"/>
              </a:spcAft>
              <a:buClr>
                <a:schemeClr val="lt1"/>
              </a:buClr>
              <a:buSzPts val="1400"/>
              <a:buFont typeface="Avenir"/>
              <a:buNone/>
              <a:defRPr/>
            </a:lvl9pPr>
          </a:lstStyle>
          <a:p>
            <a:endParaRPr/>
          </a:p>
        </p:txBody>
      </p:sp>
      <p:sp>
        <p:nvSpPr>
          <p:cNvPr id="226" name="Google Shape;226;p14"/>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1pPr>
            <a:lvl2pPr marL="0" marR="0" lvl="1"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2pPr>
            <a:lvl3pPr marL="0" marR="0" lvl="2"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3pPr>
            <a:lvl4pPr marL="0" marR="0" lvl="3"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4pPr>
            <a:lvl5pPr marL="0" marR="0" lvl="4"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5pPr>
            <a:lvl6pPr marL="0" marR="0" lvl="5"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6pPr>
            <a:lvl7pPr marL="0" marR="0" lvl="6"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7pPr>
            <a:lvl8pPr marL="0" marR="0" lvl="7"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8pPr>
            <a:lvl9pPr marL="0" marR="0" lvl="8"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12592798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5"/>
        <p:cNvGrpSpPr/>
        <p:nvPr/>
      </p:nvGrpSpPr>
      <p:grpSpPr>
        <a:xfrm>
          <a:off x="0" y="0"/>
          <a:ext cx="0" cy="0"/>
          <a:chOff x="0" y="0"/>
          <a:chExt cx="0" cy="0"/>
        </a:xfrm>
      </p:grpSpPr>
      <p:grpSp>
        <p:nvGrpSpPr>
          <p:cNvPr id="246" name="Google Shape;246;p16"/>
          <p:cNvGrpSpPr/>
          <p:nvPr/>
        </p:nvGrpSpPr>
        <p:grpSpPr>
          <a:xfrm rot="10800000">
            <a:off x="1392000" y="0"/>
            <a:ext cx="10800000" cy="6858000"/>
            <a:chOff x="0" y="0"/>
            <a:chExt cx="10800000" cy="6858000"/>
          </a:xfrm>
        </p:grpSpPr>
        <p:sp>
          <p:nvSpPr>
            <p:cNvPr id="247" name="Google Shape;247;p16"/>
            <p:cNvSpPr/>
            <p:nvPr/>
          </p:nvSpPr>
          <p:spPr>
            <a:xfrm>
              <a:off x="5400000" y="0"/>
              <a:ext cx="5400000" cy="6858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248" name="Google Shape;248;p16"/>
            <p:cNvSpPr/>
            <p:nvPr/>
          </p:nvSpPr>
          <p:spPr>
            <a:xfrm flipH="1">
              <a:off x="0" y="0"/>
              <a:ext cx="5400000" cy="6858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grpSp>
        <p:nvGrpSpPr>
          <p:cNvPr id="249" name="Google Shape;249;p16"/>
          <p:cNvGrpSpPr/>
          <p:nvPr/>
        </p:nvGrpSpPr>
        <p:grpSpPr>
          <a:xfrm rot="-5400000" flipH="1">
            <a:off x="-1714500" y="1714500"/>
            <a:ext cx="6858000" cy="3429000"/>
            <a:chOff x="0" y="0"/>
            <a:chExt cx="2880000" cy="1440000"/>
          </a:xfrm>
        </p:grpSpPr>
        <p:sp>
          <p:nvSpPr>
            <p:cNvPr id="250" name="Google Shape;250;p16"/>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251" name="Google Shape;251;p16"/>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sp>
        <p:nvSpPr>
          <p:cNvPr id="252" name="Google Shape;252;p16"/>
          <p:cNvSpPr/>
          <p:nvPr/>
        </p:nvSpPr>
        <p:spPr>
          <a:xfrm rot="10800000">
            <a:off x="5602287" y="268286"/>
            <a:ext cx="6589713" cy="6589713"/>
          </a:xfrm>
          <a:prstGeom prst="rect">
            <a:avLst/>
          </a:prstGeom>
          <a:gradFill>
            <a:gsLst>
              <a:gs pos="0">
                <a:schemeClr val="accent1"/>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253" name="Google Shape;253;p16"/>
          <p:cNvSpPr/>
          <p:nvPr/>
        </p:nvSpPr>
        <p:spPr>
          <a:xfrm>
            <a:off x="0" y="0"/>
            <a:ext cx="6589713" cy="6589713"/>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254" name="Google Shape;254;p16"/>
          <p:cNvSpPr/>
          <p:nvPr/>
        </p:nvSpPr>
        <p:spPr>
          <a:xfrm>
            <a:off x="0" y="0"/>
            <a:ext cx="12192000" cy="6858000"/>
          </a:xfrm>
          <a:prstGeom prst="rect">
            <a:avLst/>
          </a:prstGeom>
          <a:solidFill>
            <a:schemeClr val="dk2">
              <a:alpha val="4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255" name="Google Shape;255;p16"/>
          <p:cNvSpPr txBox="1">
            <a:spLocks noGrp="1"/>
          </p:cNvSpPr>
          <p:nvPr>
            <p:ph type="title"/>
          </p:nvPr>
        </p:nvSpPr>
        <p:spPr>
          <a:xfrm>
            <a:off x="550863" y="549276"/>
            <a:ext cx="11090275" cy="575945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8800"/>
              <a:buFont typeface="Bell MT"/>
              <a:buNone/>
              <a:defRPr sz="8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6" name="Google Shape;256;p16"/>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lt1"/>
              </a:buClr>
              <a:buSzPts val="1400"/>
              <a:buFont typeface="Avenir"/>
              <a:buNone/>
              <a:defRPr/>
            </a:lvl1pPr>
            <a:lvl2pPr lvl="1" algn="l">
              <a:spcBef>
                <a:spcPts val="0"/>
              </a:spcBef>
              <a:spcAft>
                <a:spcPts val="0"/>
              </a:spcAft>
              <a:buClr>
                <a:schemeClr val="lt1"/>
              </a:buClr>
              <a:buSzPts val="1400"/>
              <a:buFont typeface="Avenir"/>
              <a:buNone/>
              <a:defRPr/>
            </a:lvl2pPr>
            <a:lvl3pPr lvl="2" algn="l">
              <a:spcBef>
                <a:spcPts val="0"/>
              </a:spcBef>
              <a:spcAft>
                <a:spcPts val="0"/>
              </a:spcAft>
              <a:buClr>
                <a:schemeClr val="lt1"/>
              </a:buClr>
              <a:buSzPts val="1400"/>
              <a:buFont typeface="Avenir"/>
              <a:buNone/>
              <a:defRPr/>
            </a:lvl3pPr>
            <a:lvl4pPr lvl="3" algn="l">
              <a:spcBef>
                <a:spcPts val="0"/>
              </a:spcBef>
              <a:spcAft>
                <a:spcPts val="0"/>
              </a:spcAft>
              <a:buClr>
                <a:schemeClr val="lt1"/>
              </a:buClr>
              <a:buSzPts val="1400"/>
              <a:buFont typeface="Avenir"/>
              <a:buNone/>
              <a:defRPr/>
            </a:lvl4pPr>
            <a:lvl5pPr lvl="4" algn="l">
              <a:spcBef>
                <a:spcPts val="0"/>
              </a:spcBef>
              <a:spcAft>
                <a:spcPts val="0"/>
              </a:spcAft>
              <a:buClr>
                <a:schemeClr val="lt1"/>
              </a:buClr>
              <a:buSzPts val="1400"/>
              <a:buFont typeface="Avenir"/>
              <a:buNone/>
              <a:defRPr/>
            </a:lvl5pPr>
            <a:lvl6pPr lvl="5" algn="l">
              <a:spcBef>
                <a:spcPts val="0"/>
              </a:spcBef>
              <a:spcAft>
                <a:spcPts val="0"/>
              </a:spcAft>
              <a:buClr>
                <a:schemeClr val="lt1"/>
              </a:buClr>
              <a:buSzPts val="1400"/>
              <a:buFont typeface="Avenir"/>
              <a:buNone/>
              <a:defRPr/>
            </a:lvl6pPr>
            <a:lvl7pPr lvl="6" algn="l">
              <a:spcBef>
                <a:spcPts val="0"/>
              </a:spcBef>
              <a:spcAft>
                <a:spcPts val="0"/>
              </a:spcAft>
              <a:buClr>
                <a:schemeClr val="lt1"/>
              </a:buClr>
              <a:buSzPts val="1400"/>
              <a:buFont typeface="Avenir"/>
              <a:buNone/>
              <a:defRPr/>
            </a:lvl7pPr>
            <a:lvl8pPr lvl="7" algn="l">
              <a:spcBef>
                <a:spcPts val="0"/>
              </a:spcBef>
              <a:spcAft>
                <a:spcPts val="0"/>
              </a:spcAft>
              <a:buClr>
                <a:schemeClr val="lt1"/>
              </a:buClr>
              <a:buSzPts val="1400"/>
              <a:buFont typeface="Avenir"/>
              <a:buNone/>
              <a:defRPr/>
            </a:lvl8pPr>
            <a:lvl9pPr lvl="8" algn="l">
              <a:spcBef>
                <a:spcPts val="0"/>
              </a:spcBef>
              <a:spcAft>
                <a:spcPts val="0"/>
              </a:spcAft>
              <a:buClr>
                <a:schemeClr val="lt1"/>
              </a:buClr>
              <a:buSzPts val="1400"/>
              <a:buFont typeface="Avenir"/>
              <a:buNone/>
              <a:defRPr/>
            </a:lvl9pPr>
          </a:lstStyle>
          <a:p>
            <a:endParaRPr/>
          </a:p>
        </p:txBody>
      </p:sp>
      <p:sp>
        <p:nvSpPr>
          <p:cNvPr id="257" name="Google Shape;257;p16"/>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400"/>
              <a:buFont typeface="Avenir"/>
              <a:buNone/>
              <a:defRPr/>
            </a:lvl1pPr>
            <a:lvl2pPr lvl="1" algn="l">
              <a:spcBef>
                <a:spcPts val="0"/>
              </a:spcBef>
              <a:spcAft>
                <a:spcPts val="0"/>
              </a:spcAft>
              <a:buClr>
                <a:schemeClr val="lt1"/>
              </a:buClr>
              <a:buSzPts val="1400"/>
              <a:buFont typeface="Avenir"/>
              <a:buNone/>
              <a:defRPr/>
            </a:lvl2pPr>
            <a:lvl3pPr lvl="2" algn="l">
              <a:spcBef>
                <a:spcPts val="0"/>
              </a:spcBef>
              <a:spcAft>
                <a:spcPts val="0"/>
              </a:spcAft>
              <a:buClr>
                <a:schemeClr val="lt1"/>
              </a:buClr>
              <a:buSzPts val="1400"/>
              <a:buFont typeface="Avenir"/>
              <a:buNone/>
              <a:defRPr/>
            </a:lvl3pPr>
            <a:lvl4pPr lvl="3" algn="l">
              <a:spcBef>
                <a:spcPts val="0"/>
              </a:spcBef>
              <a:spcAft>
                <a:spcPts val="0"/>
              </a:spcAft>
              <a:buClr>
                <a:schemeClr val="lt1"/>
              </a:buClr>
              <a:buSzPts val="1400"/>
              <a:buFont typeface="Avenir"/>
              <a:buNone/>
              <a:defRPr/>
            </a:lvl4pPr>
            <a:lvl5pPr lvl="4" algn="l">
              <a:spcBef>
                <a:spcPts val="0"/>
              </a:spcBef>
              <a:spcAft>
                <a:spcPts val="0"/>
              </a:spcAft>
              <a:buClr>
                <a:schemeClr val="lt1"/>
              </a:buClr>
              <a:buSzPts val="1400"/>
              <a:buFont typeface="Avenir"/>
              <a:buNone/>
              <a:defRPr/>
            </a:lvl5pPr>
            <a:lvl6pPr lvl="5" algn="l">
              <a:spcBef>
                <a:spcPts val="0"/>
              </a:spcBef>
              <a:spcAft>
                <a:spcPts val="0"/>
              </a:spcAft>
              <a:buClr>
                <a:schemeClr val="lt1"/>
              </a:buClr>
              <a:buSzPts val="1400"/>
              <a:buFont typeface="Avenir"/>
              <a:buNone/>
              <a:defRPr/>
            </a:lvl6pPr>
            <a:lvl7pPr lvl="6" algn="l">
              <a:spcBef>
                <a:spcPts val="0"/>
              </a:spcBef>
              <a:spcAft>
                <a:spcPts val="0"/>
              </a:spcAft>
              <a:buClr>
                <a:schemeClr val="lt1"/>
              </a:buClr>
              <a:buSzPts val="1400"/>
              <a:buFont typeface="Avenir"/>
              <a:buNone/>
              <a:defRPr/>
            </a:lvl7pPr>
            <a:lvl8pPr lvl="7" algn="l">
              <a:spcBef>
                <a:spcPts val="0"/>
              </a:spcBef>
              <a:spcAft>
                <a:spcPts val="0"/>
              </a:spcAft>
              <a:buClr>
                <a:schemeClr val="lt1"/>
              </a:buClr>
              <a:buSzPts val="1400"/>
              <a:buFont typeface="Avenir"/>
              <a:buNone/>
              <a:defRPr/>
            </a:lvl8pPr>
            <a:lvl9pPr lvl="8" algn="l">
              <a:spcBef>
                <a:spcPts val="0"/>
              </a:spcBef>
              <a:spcAft>
                <a:spcPts val="0"/>
              </a:spcAft>
              <a:buClr>
                <a:schemeClr val="lt1"/>
              </a:buClr>
              <a:buSzPts val="1400"/>
              <a:buFont typeface="Avenir"/>
              <a:buNone/>
              <a:defRPr/>
            </a:lvl9pPr>
          </a:lstStyle>
          <a:p>
            <a:endParaRPr/>
          </a:p>
        </p:txBody>
      </p:sp>
      <p:sp>
        <p:nvSpPr>
          <p:cNvPr id="258" name="Google Shape;258;p16"/>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1pPr>
            <a:lvl2pPr marL="0" marR="0" lvl="1"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2pPr>
            <a:lvl3pPr marL="0" marR="0" lvl="2"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3pPr>
            <a:lvl4pPr marL="0" marR="0" lvl="3"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4pPr>
            <a:lvl5pPr marL="0" marR="0" lvl="4"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5pPr>
            <a:lvl6pPr marL="0" marR="0" lvl="5"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6pPr>
            <a:lvl7pPr marL="0" marR="0" lvl="6"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7pPr>
            <a:lvl8pPr marL="0" marR="0" lvl="7"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8pPr>
            <a:lvl9pPr marL="0" marR="0" lvl="8"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17422658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59"/>
        <p:cNvGrpSpPr/>
        <p:nvPr/>
      </p:nvGrpSpPr>
      <p:grpSpPr>
        <a:xfrm>
          <a:off x="0" y="0"/>
          <a:ext cx="0" cy="0"/>
          <a:chOff x="0" y="0"/>
          <a:chExt cx="0" cy="0"/>
        </a:xfrm>
      </p:grpSpPr>
      <p:grpSp>
        <p:nvGrpSpPr>
          <p:cNvPr id="260" name="Google Shape;260;p17"/>
          <p:cNvGrpSpPr/>
          <p:nvPr/>
        </p:nvGrpSpPr>
        <p:grpSpPr>
          <a:xfrm>
            <a:off x="0" y="0"/>
            <a:ext cx="12192000" cy="6858000"/>
            <a:chOff x="0" y="0"/>
            <a:chExt cx="12192000" cy="6858000"/>
          </a:xfrm>
        </p:grpSpPr>
        <p:sp>
          <p:nvSpPr>
            <p:cNvPr id="261" name="Google Shape;261;p17"/>
            <p:cNvSpPr/>
            <p:nvPr/>
          </p:nvSpPr>
          <p:spPr>
            <a:xfrm rot="10800000" flipH="1">
              <a:off x="0" y="2019649"/>
              <a:ext cx="4838350" cy="4838350"/>
            </a:xfrm>
            <a:prstGeom prst="rect">
              <a:avLst/>
            </a:prstGeom>
            <a:gradFill>
              <a:gsLst>
                <a:gs pos="0">
                  <a:schemeClr val="accent1"/>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nvGrpSpPr>
            <p:cNvPr id="262" name="Google Shape;262;p17"/>
            <p:cNvGrpSpPr/>
            <p:nvPr/>
          </p:nvGrpSpPr>
          <p:grpSpPr>
            <a:xfrm>
              <a:off x="5603875" y="0"/>
              <a:ext cx="6521820" cy="3260910"/>
              <a:chOff x="0" y="0"/>
              <a:chExt cx="2880000" cy="1440000"/>
            </a:xfrm>
          </p:grpSpPr>
          <p:sp>
            <p:nvSpPr>
              <p:cNvPr id="263" name="Google Shape;263;p17"/>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264" name="Google Shape;264;p17"/>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sp>
          <p:nvSpPr>
            <p:cNvPr id="265" name="Google Shape;265;p17"/>
            <p:cNvSpPr/>
            <p:nvPr/>
          </p:nvSpPr>
          <p:spPr>
            <a:xfrm rot="5400000">
              <a:off x="5334000" y="0"/>
              <a:ext cx="6858000" cy="6858000"/>
            </a:xfrm>
            <a:prstGeom prst="rect">
              <a:avLst/>
            </a:prstGeom>
            <a:gradFill>
              <a:gsLst>
                <a:gs pos="0">
                  <a:srgbClr val="00D17D">
                    <a:alpha val="60000"/>
                  </a:srgbClr>
                </a:gs>
                <a:gs pos="60000">
                  <a:srgbClr val="00D17D">
                    <a:alpha val="0"/>
                  </a:srgbClr>
                </a:gs>
                <a:gs pos="100000">
                  <a:srgbClr val="00D17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266" name="Google Shape;266;p17"/>
            <p:cNvSpPr/>
            <p:nvPr/>
          </p:nvSpPr>
          <p:spPr>
            <a:xfrm>
              <a:off x="494887" y="2538000"/>
              <a:ext cx="4320000" cy="4320000"/>
            </a:xfrm>
            <a:prstGeom prst="ellipse">
              <a:avLst/>
            </a:prstGeom>
            <a:solidFill>
              <a:schemeClr val="accent2">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sp>
        <p:nvSpPr>
          <p:cNvPr id="267" name="Google Shape;267;p17"/>
          <p:cNvSpPr/>
          <p:nvPr/>
        </p:nvSpPr>
        <p:spPr>
          <a:xfrm>
            <a:off x="0" y="0"/>
            <a:ext cx="12192000" cy="6858000"/>
          </a:xfrm>
          <a:prstGeom prst="rect">
            <a:avLst/>
          </a:prstGeom>
          <a:solidFill>
            <a:schemeClr val="dk2">
              <a:alpha val="4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268" name="Google Shape;268;p17"/>
          <p:cNvSpPr txBox="1">
            <a:spLocks noGrp="1"/>
          </p:cNvSpPr>
          <p:nvPr>
            <p:ph type="title"/>
          </p:nvPr>
        </p:nvSpPr>
        <p:spPr>
          <a:xfrm>
            <a:off x="540000" y="540000"/>
            <a:ext cx="7345362" cy="576872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8800"/>
              <a:buFont typeface="Bell MT"/>
              <a:buNone/>
              <a:defRPr sz="8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9" name="Google Shape;269;p17"/>
          <p:cNvSpPr txBox="1">
            <a:spLocks noGrp="1"/>
          </p:cNvSpPr>
          <p:nvPr>
            <p:ph type="body" idx="1"/>
          </p:nvPr>
        </p:nvSpPr>
        <p:spPr>
          <a:xfrm>
            <a:off x="8075612" y="540000"/>
            <a:ext cx="3565523" cy="5768725"/>
          </a:xfrm>
          <a:prstGeom prst="rect">
            <a:avLst/>
          </a:prstGeom>
          <a:noFill/>
          <a:ln>
            <a:noFill/>
          </a:ln>
        </p:spPr>
        <p:txBody>
          <a:bodyPr spcFirstLastPara="1" wrap="square" lIns="91425" tIns="45700" rIns="91425" bIns="45700" anchor="t" anchorCtr="0">
            <a:normAutofit/>
          </a:bodyPr>
          <a:lstStyle>
            <a:lvl1pPr marL="457200" lvl="0" indent="-228600" algn="l">
              <a:lnSpc>
                <a:spcPct val="125000"/>
              </a:lnSpc>
              <a:spcBef>
                <a:spcPts val="1000"/>
              </a:spcBef>
              <a:spcAft>
                <a:spcPts val="0"/>
              </a:spcAft>
              <a:buClr>
                <a:schemeClr val="lt1"/>
              </a:buClr>
              <a:buSzPts val="1800"/>
              <a:buNone/>
              <a:defRPr sz="1800" cap="none">
                <a:solidFill>
                  <a:schemeClr val="lt1"/>
                </a:solidFill>
              </a:defRPr>
            </a:lvl1pPr>
            <a:lvl2pPr marL="914400" lvl="1" indent="-228600" algn="l">
              <a:lnSpc>
                <a:spcPct val="125000"/>
              </a:lnSpc>
              <a:spcBef>
                <a:spcPts val="500"/>
              </a:spcBef>
              <a:spcAft>
                <a:spcPts val="0"/>
              </a:spcAft>
              <a:buClr>
                <a:schemeClr val="lt1"/>
              </a:buClr>
              <a:buSzPts val="2000"/>
              <a:buNone/>
              <a:defRPr sz="2000">
                <a:solidFill>
                  <a:schemeClr val="lt1"/>
                </a:solidFill>
              </a:defRPr>
            </a:lvl2pPr>
            <a:lvl3pPr marL="1371600" lvl="2" indent="-228600" algn="l">
              <a:lnSpc>
                <a:spcPct val="125000"/>
              </a:lnSpc>
              <a:spcBef>
                <a:spcPts val="500"/>
              </a:spcBef>
              <a:spcAft>
                <a:spcPts val="0"/>
              </a:spcAft>
              <a:buClr>
                <a:schemeClr val="lt1"/>
              </a:buClr>
              <a:buSzPts val="1800"/>
              <a:buNone/>
              <a:defRPr sz="1800">
                <a:solidFill>
                  <a:schemeClr val="lt1"/>
                </a:solidFill>
              </a:defRPr>
            </a:lvl3pPr>
            <a:lvl4pPr marL="1828800" lvl="3" indent="-228600" algn="l">
              <a:lnSpc>
                <a:spcPct val="125000"/>
              </a:lnSpc>
              <a:spcBef>
                <a:spcPts val="500"/>
              </a:spcBef>
              <a:spcAft>
                <a:spcPts val="0"/>
              </a:spcAft>
              <a:buClr>
                <a:schemeClr val="lt1"/>
              </a:buClr>
              <a:buSzPts val="1600"/>
              <a:buNone/>
              <a:defRPr sz="1600">
                <a:solidFill>
                  <a:schemeClr val="lt1"/>
                </a:solidFill>
              </a:defRPr>
            </a:lvl4pPr>
            <a:lvl5pPr marL="2286000" lvl="4" indent="-228600" algn="l">
              <a:lnSpc>
                <a:spcPct val="125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70" name="Google Shape;270;p17"/>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lt1"/>
              </a:buClr>
              <a:buSzPts val="1400"/>
              <a:buFont typeface="Avenir"/>
              <a:buNone/>
              <a:defRPr/>
            </a:lvl1pPr>
            <a:lvl2pPr lvl="1" algn="l">
              <a:spcBef>
                <a:spcPts val="0"/>
              </a:spcBef>
              <a:spcAft>
                <a:spcPts val="0"/>
              </a:spcAft>
              <a:buClr>
                <a:schemeClr val="lt1"/>
              </a:buClr>
              <a:buSzPts val="1400"/>
              <a:buFont typeface="Avenir"/>
              <a:buNone/>
              <a:defRPr/>
            </a:lvl2pPr>
            <a:lvl3pPr lvl="2" algn="l">
              <a:spcBef>
                <a:spcPts val="0"/>
              </a:spcBef>
              <a:spcAft>
                <a:spcPts val="0"/>
              </a:spcAft>
              <a:buClr>
                <a:schemeClr val="lt1"/>
              </a:buClr>
              <a:buSzPts val="1400"/>
              <a:buFont typeface="Avenir"/>
              <a:buNone/>
              <a:defRPr/>
            </a:lvl3pPr>
            <a:lvl4pPr lvl="3" algn="l">
              <a:spcBef>
                <a:spcPts val="0"/>
              </a:spcBef>
              <a:spcAft>
                <a:spcPts val="0"/>
              </a:spcAft>
              <a:buClr>
                <a:schemeClr val="lt1"/>
              </a:buClr>
              <a:buSzPts val="1400"/>
              <a:buFont typeface="Avenir"/>
              <a:buNone/>
              <a:defRPr/>
            </a:lvl4pPr>
            <a:lvl5pPr lvl="4" algn="l">
              <a:spcBef>
                <a:spcPts val="0"/>
              </a:spcBef>
              <a:spcAft>
                <a:spcPts val="0"/>
              </a:spcAft>
              <a:buClr>
                <a:schemeClr val="lt1"/>
              </a:buClr>
              <a:buSzPts val="1400"/>
              <a:buFont typeface="Avenir"/>
              <a:buNone/>
              <a:defRPr/>
            </a:lvl5pPr>
            <a:lvl6pPr lvl="5" algn="l">
              <a:spcBef>
                <a:spcPts val="0"/>
              </a:spcBef>
              <a:spcAft>
                <a:spcPts val="0"/>
              </a:spcAft>
              <a:buClr>
                <a:schemeClr val="lt1"/>
              </a:buClr>
              <a:buSzPts val="1400"/>
              <a:buFont typeface="Avenir"/>
              <a:buNone/>
              <a:defRPr/>
            </a:lvl6pPr>
            <a:lvl7pPr lvl="6" algn="l">
              <a:spcBef>
                <a:spcPts val="0"/>
              </a:spcBef>
              <a:spcAft>
                <a:spcPts val="0"/>
              </a:spcAft>
              <a:buClr>
                <a:schemeClr val="lt1"/>
              </a:buClr>
              <a:buSzPts val="1400"/>
              <a:buFont typeface="Avenir"/>
              <a:buNone/>
              <a:defRPr/>
            </a:lvl7pPr>
            <a:lvl8pPr lvl="7" algn="l">
              <a:spcBef>
                <a:spcPts val="0"/>
              </a:spcBef>
              <a:spcAft>
                <a:spcPts val="0"/>
              </a:spcAft>
              <a:buClr>
                <a:schemeClr val="lt1"/>
              </a:buClr>
              <a:buSzPts val="1400"/>
              <a:buFont typeface="Avenir"/>
              <a:buNone/>
              <a:defRPr/>
            </a:lvl8pPr>
            <a:lvl9pPr lvl="8" algn="l">
              <a:spcBef>
                <a:spcPts val="0"/>
              </a:spcBef>
              <a:spcAft>
                <a:spcPts val="0"/>
              </a:spcAft>
              <a:buClr>
                <a:schemeClr val="lt1"/>
              </a:buClr>
              <a:buSzPts val="1400"/>
              <a:buFont typeface="Avenir"/>
              <a:buNone/>
              <a:defRPr/>
            </a:lvl9pPr>
          </a:lstStyle>
          <a:p>
            <a:endParaRPr/>
          </a:p>
        </p:txBody>
      </p:sp>
      <p:sp>
        <p:nvSpPr>
          <p:cNvPr id="271" name="Google Shape;271;p17"/>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400"/>
              <a:buFont typeface="Avenir"/>
              <a:buNone/>
              <a:defRPr/>
            </a:lvl1pPr>
            <a:lvl2pPr lvl="1" algn="l">
              <a:spcBef>
                <a:spcPts val="0"/>
              </a:spcBef>
              <a:spcAft>
                <a:spcPts val="0"/>
              </a:spcAft>
              <a:buClr>
                <a:schemeClr val="lt1"/>
              </a:buClr>
              <a:buSzPts val="1400"/>
              <a:buFont typeface="Avenir"/>
              <a:buNone/>
              <a:defRPr/>
            </a:lvl2pPr>
            <a:lvl3pPr lvl="2" algn="l">
              <a:spcBef>
                <a:spcPts val="0"/>
              </a:spcBef>
              <a:spcAft>
                <a:spcPts val="0"/>
              </a:spcAft>
              <a:buClr>
                <a:schemeClr val="lt1"/>
              </a:buClr>
              <a:buSzPts val="1400"/>
              <a:buFont typeface="Avenir"/>
              <a:buNone/>
              <a:defRPr/>
            </a:lvl3pPr>
            <a:lvl4pPr lvl="3" algn="l">
              <a:spcBef>
                <a:spcPts val="0"/>
              </a:spcBef>
              <a:spcAft>
                <a:spcPts val="0"/>
              </a:spcAft>
              <a:buClr>
                <a:schemeClr val="lt1"/>
              </a:buClr>
              <a:buSzPts val="1400"/>
              <a:buFont typeface="Avenir"/>
              <a:buNone/>
              <a:defRPr/>
            </a:lvl4pPr>
            <a:lvl5pPr lvl="4" algn="l">
              <a:spcBef>
                <a:spcPts val="0"/>
              </a:spcBef>
              <a:spcAft>
                <a:spcPts val="0"/>
              </a:spcAft>
              <a:buClr>
                <a:schemeClr val="lt1"/>
              </a:buClr>
              <a:buSzPts val="1400"/>
              <a:buFont typeface="Avenir"/>
              <a:buNone/>
              <a:defRPr/>
            </a:lvl5pPr>
            <a:lvl6pPr lvl="5" algn="l">
              <a:spcBef>
                <a:spcPts val="0"/>
              </a:spcBef>
              <a:spcAft>
                <a:spcPts val="0"/>
              </a:spcAft>
              <a:buClr>
                <a:schemeClr val="lt1"/>
              </a:buClr>
              <a:buSzPts val="1400"/>
              <a:buFont typeface="Avenir"/>
              <a:buNone/>
              <a:defRPr/>
            </a:lvl6pPr>
            <a:lvl7pPr lvl="6" algn="l">
              <a:spcBef>
                <a:spcPts val="0"/>
              </a:spcBef>
              <a:spcAft>
                <a:spcPts val="0"/>
              </a:spcAft>
              <a:buClr>
                <a:schemeClr val="lt1"/>
              </a:buClr>
              <a:buSzPts val="1400"/>
              <a:buFont typeface="Avenir"/>
              <a:buNone/>
              <a:defRPr/>
            </a:lvl7pPr>
            <a:lvl8pPr lvl="7" algn="l">
              <a:spcBef>
                <a:spcPts val="0"/>
              </a:spcBef>
              <a:spcAft>
                <a:spcPts val="0"/>
              </a:spcAft>
              <a:buClr>
                <a:schemeClr val="lt1"/>
              </a:buClr>
              <a:buSzPts val="1400"/>
              <a:buFont typeface="Avenir"/>
              <a:buNone/>
              <a:defRPr/>
            </a:lvl8pPr>
            <a:lvl9pPr lvl="8" algn="l">
              <a:spcBef>
                <a:spcPts val="0"/>
              </a:spcBef>
              <a:spcAft>
                <a:spcPts val="0"/>
              </a:spcAft>
              <a:buClr>
                <a:schemeClr val="lt1"/>
              </a:buClr>
              <a:buSzPts val="1400"/>
              <a:buFont typeface="Avenir"/>
              <a:buNone/>
              <a:defRPr/>
            </a:lvl9pPr>
          </a:lstStyle>
          <a:p>
            <a:endParaRPr/>
          </a:p>
        </p:txBody>
      </p:sp>
      <p:sp>
        <p:nvSpPr>
          <p:cNvPr id="272" name="Google Shape;272;p17"/>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1pPr>
            <a:lvl2pPr marL="0" marR="0" lvl="1"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2pPr>
            <a:lvl3pPr marL="0" marR="0" lvl="2"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3pPr>
            <a:lvl4pPr marL="0" marR="0" lvl="3"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4pPr>
            <a:lvl5pPr marL="0" marR="0" lvl="4"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5pPr>
            <a:lvl6pPr marL="0" marR="0" lvl="5"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6pPr>
            <a:lvl7pPr marL="0" marR="0" lvl="6"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7pPr>
            <a:lvl8pPr marL="0" marR="0" lvl="7"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8pPr>
            <a:lvl9pPr marL="0" marR="0" lvl="8"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31428520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73"/>
        <p:cNvGrpSpPr/>
        <p:nvPr/>
      </p:nvGrpSpPr>
      <p:grpSpPr>
        <a:xfrm>
          <a:off x="0" y="0"/>
          <a:ext cx="0" cy="0"/>
          <a:chOff x="0" y="0"/>
          <a:chExt cx="0" cy="0"/>
        </a:xfrm>
      </p:grpSpPr>
      <p:grpSp>
        <p:nvGrpSpPr>
          <p:cNvPr id="274" name="Google Shape;274;p18"/>
          <p:cNvGrpSpPr/>
          <p:nvPr/>
        </p:nvGrpSpPr>
        <p:grpSpPr>
          <a:xfrm>
            <a:off x="0" y="-3"/>
            <a:ext cx="12192000" cy="6858003"/>
            <a:chOff x="0" y="-3"/>
            <a:chExt cx="12192000" cy="6858003"/>
          </a:xfrm>
        </p:grpSpPr>
        <p:sp>
          <p:nvSpPr>
            <p:cNvPr id="275" name="Google Shape;275;p18"/>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nvGrpSpPr>
            <p:cNvPr id="276" name="Google Shape;276;p18"/>
            <p:cNvGrpSpPr/>
            <p:nvPr/>
          </p:nvGrpSpPr>
          <p:grpSpPr>
            <a:xfrm>
              <a:off x="672000" y="-3"/>
              <a:ext cx="11520000" cy="5760000"/>
              <a:chOff x="5981700" y="-1"/>
              <a:chExt cx="6042660" cy="3021330"/>
            </a:xfrm>
          </p:grpSpPr>
          <p:sp>
            <p:nvSpPr>
              <p:cNvPr id="277" name="Google Shape;277;p18"/>
              <p:cNvSpPr/>
              <p:nvPr/>
            </p:nvSpPr>
            <p:spPr>
              <a:xfrm>
                <a:off x="9003030" y="-1"/>
                <a:ext cx="3021330" cy="3021330"/>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278" name="Google Shape;278;p18"/>
              <p:cNvSpPr/>
              <p:nvPr/>
            </p:nvSpPr>
            <p:spPr>
              <a:xfrm flipH="1">
                <a:off x="5981700" y="-1"/>
                <a:ext cx="3021330" cy="3021330"/>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sp>
          <p:nvSpPr>
            <p:cNvPr id="279" name="Google Shape;279;p18"/>
            <p:cNvSpPr/>
            <p:nvPr/>
          </p:nvSpPr>
          <p:spPr>
            <a:xfrm rot="5400000">
              <a:off x="5334000" y="0"/>
              <a:ext cx="6858000" cy="6858000"/>
            </a:xfrm>
            <a:prstGeom prst="rect">
              <a:avLst/>
            </a:prstGeom>
            <a:gradFill>
              <a:gsLst>
                <a:gs pos="0">
                  <a:srgbClr val="00D17D">
                    <a:alpha val="60000"/>
                  </a:srgbClr>
                </a:gs>
                <a:gs pos="60000">
                  <a:srgbClr val="00D17D">
                    <a:alpha val="0"/>
                  </a:srgbClr>
                </a:gs>
                <a:gs pos="100000">
                  <a:srgbClr val="00D17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280" name="Google Shape;280;p18"/>
            <p:cNvSpPr/>
            <p:nvPr/>
          </p:nvSpPr>
          <p:spPr>
            <a:xfrm>
              <a:off x="0" y="2538000"/>
              <a:ext cx="4320000" cy="4320000"/>
            </a:xfrm>
            <a:prstGeom prst="ellipse">
              <a:avLst/>
            </a:prstGeom>
            <a:solidFill>
              <a:schemeClr val="accent3">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nvGrpSpPr>
            <p:cNvPr id="281" name="Google Shape;281;p18"/>
            <p:cNvGrpSpPr/>
            <p:nvPr/>
          </p:nvGrpSpPr>
          <p:grpSpPr>
            <a:xfrm rot="10800000">
              <a:off x="1" y="2948940"/>
              <a:ext cx="7818118" cy="3909059"/>
              <a:chOff x="0" y="0"/>
              <a:chExt cx="2880000" cy="1440000"/>
            </a:xfrm>
          </p:grpSpPr>
          <p:sp>
            <p:nvSpPr>
              <p:cNvPr id="282" name="Google Shape;282;p18"/>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283" name="Google Shape;283;p18"/>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sp>
          <p:nvSpPr>
            <p:cNvPr id="284" name="Google Shape;284;p18"/>
            <p:cNvSpPr/>
            <p:nvPr/>
          </p:nvSpPr>
          <p:spPr>
            <a:xfrm rot="10800000" flipH="1">
              <a:off x="0" y="521786"/>
              <a:ext cx="6336213" cy="6336213"/>
            </a:xfrm>
            <a:prstGeom prst="rect">
              <a:avLst/>
            </a:prstGeom>
            <a:gradFill>
              <a:gsLst>
                <a:gs pos="0">
                  <a:schemeClr val="accent1"/>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sp>
        <p:nvSpPr>
          <p:cNvPr id="285" name="Google Shape;285;p18"/>
          <p:cNvSpPr/>
          <p:nvPr/>
        </p:nvSpPr>
        <p:spPr>
          <a:xfrm>
            <a:off x="0" y="0"/>
            <a:ext cx="12192000" cy="6858000"/>
          </a:xfrm>
          <a:prstGeom prst="rect">
            <a:avLst/>
          </a:prstGeom>
          <a:solidFill>
            <a:schemeClr val="dk2">
              <a:alpha val="4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286" name="Google Shape;286;p18"/>
          <p:cNvSpPr txBox="1">
            <a:spLocks noGrp="1"/>
          </p:cNvSpPr>
          <p:nvPr>
            <p:ph type="title"/>
          </p:nvPr>
        </p:nvSpPr>
        <p:spPr>
          <a:xfrm>
            <a:off x="540000" y="539999"/>
            <a:ext cx="11090275" cy="1209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7" name="Google Shape;287;p18"/>
          <p:cNvSpPr txBox="1">
            <a:spLocks noGrp="1"/>
          </p:cNvSpPr>
          <p:nvPr>
            <p:ph type="body" idx="1"/>
          </p:nvPr>
        </p:nvSpPr>
        <p:spPr>
          <a:xfrm>
            <a:off x="540000" y="1929600"/>
            <a:ext cx="5437186" cy="4384800"/>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88" name="Google Shape;288;p18"/>
          <p:cNvSpPr txBox="1">
            <a:spLocks noGrp="1"/>
          </p:cNvSpPr>
          <p:nvPr>
            <p:ph type="body" idx="2"/>
          </p:nvPr>
        </p:nvSpPr>
        <p:spPr>
          <a:xfrm>
            <a:off x="6203950" y="1929600"/>
            <a:ext cx="5437186" cy="4384800"/>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89" name="Google Shape;289;p18"/>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lt1"/>
              </a:buClr>
              <a:buSzPts val="1400"/>
              <a:buFont typeface="Avenir"/>
              <a:buNone/>
              <a:defRPr/>
            </a:lvl1pPr>
            <a:lvl2pPr lvl="1" algn="l">
              <a:spcBef>
                <a:spcPts val="0"/>
              </a:spcBef>
              <a:spcAft>
                <a:spcPts val="0"/>
              </a:spcAft>
              <a:buClr>
                <a:schemeClr val="lt1"/>
              </a:buClr>
              <a:buSzPts val="1400"/>
              <a:buFont typeface="Avenir"/>
              <a:buNone/>
              <a:defRPr/>
            </a:lvl2pPr>
            <a:lvl3pPr lvl="2" algn="l">
              <a:spcBef>
                <a:spcPts val="0"/>
              </a:spcBef>
              <a:spcAft>
                <a:spcPts val="0"/>
              </a:spcAft>
              <a:buClr>
                <a:schemeClr val="lt1"/>
              </a:buClr>
              <a:buSzPts val="1400"/>
              <a:buFont typeface="Avenir"/>
              <a:buNone/>
              <a:defRPr/>
            </a:lvl3pPr>
            <a:lvl4pPr lvl="3" algn="l">
              <a:spcBef>
                <a:spcPts val="0"/>
              </a:spcBef>
              <a:spcAft>
                <a:spcPts val="0"/>
              </a:spcAft>
              <a:buClr>
                <a:schemeClr val="lt1"/>
              </a:buClr>
              <a:buSzPts val="1400"/>
              <a:buFont typeface="Avenir"/>
              <a:buNone/>
              <a:defRPr/>
            </a:lvl4pPr>
            <a:lvl5pPr lvl="4" algn="l">
              <a:spcBef>
                <a:spcPts val="0"/>
              </a:spcBef>
              <a:spcAft>
                <a:spcPts val="0"/>
              </a:spcAft>
              <a:buClr>
                <a:schemeClr val="lt1"/>
              </a:buClr>
              <a:buSzPts val="1400"/>
              <a:buFont typeface="Avenir"/>
              <a:buNone/>
              <a:defRPr/>
            </a:lvl5pPr>
            <a:lvl6pPr lvl="5" algn="l">
              <a:spcBef>
                <a:spcPts val="0"/>
              </a:spcBef>
              <a:spcAft>
                <a:spcPts val="0"/>
              </a:spcAft>
              <a:buClr>
                <a:schemeClr val="lt1"/>
              </a:buClr>
              <a:buSzPts val="1400"/>
              <a:buFont typeface="Avenir"/>
              <a:buNone/>
              <a:defRPr/>
            </a:lvl6pPr>
            <a:lvl7pPr lvl="6" algn="l">
              <a:spcBef>
                <a:spcPts val="0"/>
              </a:spcBef>
              <a:spcAft>
                <a:spcPts val="0"/>
              </a:spcAft>
              <a:buClr>
                <a:schemeClr val="lt1"/>
              </a:buClr>
              <a:buSzPts val="1400"/>
              <a:buFont typeface="Avenir"/>
              <a:buNone/>
              <a:defRPr/>
            </a:lvl7pPr>
            <a:lvl8pPr lvl="7" algn="l">
              <a:spcBef>
                <a:spcPts val="0"/>
              </a:spcBef>
              <a:spcAft>
                <a:spcPts val="0"/>
              </a:spcAft>
              <a:buClr>
                <a:schemeClr val="lt1"/>
              </a:buClr>
              <a:buSzPts val="1400"/>
              <a:buFont typeface="Avenir"/>
              <a:buNone/>
              <a:defRPr/>
            </a:lvl8pPr>
            <a:lvl9pPr lvl="8" algn="l">
              <a:spcBef>
                <a:spcPts val="0"/>
              </a:spcBef>
              <a:spcAft>
                <a:spcPts val="0"/>
              </a:spcAft>
              <a:buClr>
                <a:schemeClr val="lt1"/>
              </a:buClr>
              <a:buSzPts val="1400"/>
              <a:buFont typeface="Avenir"/>
              <a:buNone/>
              <a:defRPr/>
            </a:lvl9pPr>
          </a:lstStyle>
          <a:p>
            <a:endParaRPr/>
          </a:p>
        </p:txBody>
      </p:sp>
      <p:sp>
        <p:nvSpPr>
          <p:cNvPr id="290" name="Google Shape;290;p18"/>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400"/>
              <a:buFont typeface="Avenir"/>
              <a:buNone/>
              <a:defRPr/>
            </a:lvl1pPr>
            <a:lvl2pPr lvl="1" algn="l">
              <a:spcBef>
                <a:spcPts val="0"/>
              </a:spcBef>
              <a:spcAft>
                <a:spcPts val="0"/>
              </a:spcAft>
              <a:buClr>
                <a:schemeClr val="lt1"/>
              </a:buClr>
              <a:buSzPts val="1400"/>
              <a:buFont typeface="Avenir"/>
              <a:buNone/>
              <a:defRPr/>
            </a:lvl2pPr>
            <a:lvl3pPr lvl="2" algn="l">
              <a:spcBef>
                <a:spcPts val="0"/>
              </a:spcBef>
              <a:spcAft>
                <a:spcPts val="0"/>
              </a:spcAft>
              <a:buClr>
                <a:schemeClr val="lt1"/>
              </a:buClr>
              <a:buSzPts val="1400"/>
              <a:buFont typeface="Avenir"/>
              <a:buNone/>
              <a:defRPr/>
            </a:lvl3pPr>
            <a:lvl4pPr lvl="3" algn="l">
              <a:spcBef>
                <a:spcPts val="0"/>
              </a:spcBef>
              <a:spcAft>
                <a:spcPts val="0"/>
              </a:spcAft>
              <a:buClr>
                <a:schemeClr val="lt1"/>
              </a:buClr>
              <a:buSzPts val="1400"/>
              <a:buFont typeface="Avenir"/>
              <a:buNone/>
              <a:defRPr/>
            </a:lvl4pPr>
            <a:lvl5pPr lvl="4" algn="l">
              <a:spcBef>
                <a:spcPts val="0"/>
              </a:spcBef>
              <a:spcAft>
                <a:spcPts val="0"/>
              </a:spcAft>
              <a:buClr>
                <a:schemeClr val="lt1"/>
              </a:buClr>
              <a:buSzPts val="1400"/>
              <a:buFont typeface="Avenir"/>
              <a:buNone/>
              <a:defRPr/>
            </a:lvl5pPr>
            <a:lvl6pPr lvl="5" algn="l">
              <a:spcBef>
                <a:spcPts val="0"/>
              </a:spcBef>
              <a:spcAft>
                <a:spcPts val="0"/>
              </a:spcAft>
              <a:buClr>
                <a:schemeClr val="lt1"/>
              </a:buClr>
              <a:buSzPts val="1400"/>
              <a:buFont typeface="Avenir"/>
              <a:buNone/>
              <a:defRPr/>
            </a:lvl6pPr>
            <a:lvl7pPr lvl="6" algn="l">
              <a:spcBef>
                <a:spcPts val="0"/>
              </a:spcBef>
              <a:spcAft>
                <a:spcPts val="0"/>
              </a:spcAft>
              <a:buClr>
                <a:schemeClr val="lt1"/>
              </a:buClr>
              <a:buSzPts val="1400"/>
              <a:buFont typeface="Avenir"/>
              <a:buNone/>
              <a:defRPr/>
            </a:lvl7pPr>
            <a:lvl8pPr lvl="7" algn="l">
              <a:spcBef>
                <a:spcPts val="0"/>
              </a:spcBef>
              <a:spcAft>
                <a:spcPts val="0"/>
              </a:spcAft>
              <a:buClr>
                <a:schemeClr val="lt1"/>
              </a:buClr>
              <a:buSzPts val="1400"/>
              <a:buFont typeface="Avenir"/>
              <a:buNone/>
              <a:defRPr/>
            </a:lvl8pPr>
            <a:lvl9pPr lvl="8" algn="l">
              <a:spcBef>
                <a:spcPts val="0"/>
              </a:spcBef>
              <a:spcAft>
                <a:spcPts val="0"/>
              </a:spcAft>
              <a:buClr>
                <a:schemeClr val="lt1"/>
              </a:buClr>
              <a:buSzPts val="1400"/>
              <a:buFont typeface="Avenir"/>
              <a:buNone/>
              <a:defRPr/>
            </a:lvl9pPr>
          </a:lstStyle>
          <a:p>
            <a:endParaRPr/>
          </a:p>
        </p:txBody>
      </p:sp>
      <p:sp>
        <p:nvSpPr>
          <p:cNvPr id="291" name="Google Shape;291;p18"/>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1pPr>
            <a:lvl2pPr marL="0" marR="0" lvl="1"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2pPr>
            <a:lvl3pPr marL="0" marR="0" lvl="2"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3pPr>
            <a:lvl4pPr marL="0" marR="0" lvl="3"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4pPr>
            <a:lvl5pPr marL="0" marR="0" lvl="4"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5pPr>
            <a:lvl6pPr marL="0" marR="0" lvl="5"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6pPr>
            <a:lvl7pPr marL="0" marR="0" lvl="6"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7pPr>
            <a:lvl8pPr marL="0" marR="0" lvl="7"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8pPr>
            <a:lvl9pPr marL="0" marR="0" lvl="8"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32509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292"/>
        <p:cNvGrpSpPr/>
        <p:nvPr/>
      </p:nvGrpSpPr>
      <p:grpSpPr>
        <a:xfrm>
          <a:off x="0" y="0"/>
          <a:ext cx="0" cy="0"/>
          <a:chOff x="0" y="0"/>
          <a:chExt cx="0" cy="0"/>
        </a:xfrm>
      </p:grpSpPr>
      <p:grpSp>
        <p:nvGrpSpPr>
          <p:cNvPr id="293" name="Google Shape;293;p19"/>
          <p:cNvGrpSpPr/>
          <p:nvPr/>
        </p:nvGrpSpPr>
        <p:grpSpPr>
          <a:xfrm>
            <a:off x="0" y="-2"/>
            <a:ext cx="12191999" cy="6858002"/>
            <a:chOff x="0" y="-2"/>
            <a:chExt cx="12191999" cy="6858002"/>
          </a:xfrm>
        </p:grpSpPr>
        <p:sp>
          <p:nvSpPr>
            <p:cNvPr id="294" name="Google Shape;294;p19"/>
            <p:cNvSpPr/>
            <p:nvPr/>
          </p:nvSpPr>
          <p:spPr>
            <a:xfrm>
              <a:off x="7995665" y="2562224"/>
              <a:ext cx="4196334" cy="4295775"/>
            </a:xfrm>
            <a:prstGeom prst="rect">
              <a:avLst/>
            </a:prstGeom>
            <a:gradFill>
              <a:gsLst>
                <a:gs pos="0">
                  <a:srgbClr val="00D17D">
                    <a:alpha val="40000"/>
                  </a:srgbClr>
                </a:gs>
                <a:gs pos="34000">
                  <a:srgbClr val="00D17D">
                    <a:alpha val="20000"/>
                  </a:srgbClr>
                </a:gs>
                <a:gs pos="65000">
                  <a:srgbClr val="00D17D">
                    <a:alpha val="0"/>
                  </a:srgbClr>
                </a:gs>
                <a:gs pos="100000">
                  <a:srgbClr val="00D17D">
                    <a:alpha val="0"/>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nvGrpSpPr>
            <p:cNvPr id="295" name="Google Shape;295;p19"/>
            <p:cNvGrpSpPr/>
            <p:nvPr/>
          </p:nvGrpSpPr>
          <p:grpSpPr>
            <a:xfrm rot="-5400000">
              <a:off x="2295528" y="-2295528"/>
              <a:ext cx="6858000" cy="11449051"/>
              <a:chOff x="0" y="2333625"/>
              <a:chExt cx="9515474" cy="3766109"/>
            </a:xfrm>
          </p:grpSpPr>
          <p:sp>
            <p:nvSpPr>
              <p:cNvPr id="296" name="Google Shape;296;p19"/>
              <p:cNvSpPr/>
              <p:nvPr/>
            </p:nvSpPr>
            <p:spPr>
              <a:xfrm>
                <a:off x="4757737" y="2333625"/>
                <a:ext cx="4757737" cy="3766109"/>
              </a:xfrm>
              <a:prstGeom prst="rect">
                <a:avLst/>
              </a:prstGeom>
              <a:gradFill>
                <a:gsLst>
                  <a:gs pos="0">
                    <a:srgbClr val="794DFF">
                      <a:alpha val="60000"/>
                    </a:srgbClr>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297" name="Google Shape;297;p19"/>
              <p:cNvSpPr/>
              <p:nvPr/>
            </p:nvSpPr>
            <p:spPr>
              <a:xfrm flipH="1">
                <a:off x="0" y="2333625"/>
                <a:ext cx="4757737" cy="3766109"/>
              </a:xfrm>
              <a:prstGeom prst="rect">
                <a:avLst/>
              </a:prstGeom>
              <a:gradFill>
                <a:gsLst>
                  <a:gs pos="0">
                    <a:srgbClr val="794DFF">
                      <a:alpha val="60000"/>
                    </a:srgbClr>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grpSp>
          <p:nvGrpSpPr>
            <p:cNvPr id="298" name="Google Shape;298;p19"/>
            <p:cNvGrpSpPr/>
            <p:nvPr/>
          </p:nvGrpSpPr>
          <p:grpSpPr>
            <a:xfrm rot="5400000">
              <a:off x="3583369" y="-3583369"/>
              <a:ext cx="4713262" cy="11880000"/>
              <a:chOff x="1" y="0"/>
              <a:chExt cx="8305797" cy="6858000"/>
            </a:xfrm>
          </p:grpSpPr>
          <p:sp>
            <p:nvSpPr>
              <p:cNvPr id="299" name="Google Shape;299;p19"/>
              <p:cNvSpPr/>
              <p:nvPr/>
            </p:nvSpPr>
            <p:spPr>
              <a:xfrm>
                <a:off x="931" y="3429000"/>
                <a:ext cx="8304867" cy="3429000"/>
              </a:xfrm>
              <a:prstGeom prst="rect">
                <a:avLst/>
              </a:prstGeom>
              <a:gradFill>
                <a:gsLst>
                  <a:gs pos="0">
                    <a:srgbClr val="00D17D">
                      <a:alpha val="60000"/>
                    </a:srgbClr>
                  </a:gs>
                  <a:gs pos="63000">
                    <a:srgbClr val="00D17D">
                      <a:alpha val="0"/>
                    </a:srgbClr>
                  </a:gs>
                  <a:gs pos="100000">
                    <a:srgbClr val="00D17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300" name="Google Shape;300;p19"/>
              <p:cNvSpPr/>
              <p:nvPr/>
            </p:nvSpPr>
            <p:spPr>
              <a:xfrm rot="10800000" flipH="1">
                <a:off x="1" y="0"/>
                <a:ext cx="8304867" cy="3429000"/>
              </a:xfrm>
              <a:prstGeom prst="rect">
                <a:avLst/>
              </a:prstGeom>
              <a:gradFill>
                <a:gsLst>
                  <a:gs pos="0">
                    <a:srgbClr val="00D17D">
                      <a:alpha val="60000"/>
                    </a:srgbClr>
                  </a:gs>
                  <a:gs pos="63000">
                    <a:srgbClr val="00D17D">
                      <a:alpha val="0"/>
                    </a:srgbClr>
                  </a:gs>
                  <a:gs pos="100000">
                    <a:srgbClr val="00D17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grpSp>
          <p:nvGrpSpPr>
            <p:cNvPr id="301" name="Google Shape;301;p19"/>
            <p:cNvGrpSpPr/>
            <p:nvPr/>
          </p:nvGrpSpPr>
          <p:grpSpPr>
            <a:xfrm>
              <a:off x="2676525" y="0"/>
              <a:ext cx="9515473" cy="3766109"/>
              <a:chOff x="2333625" y="2433367"/>
              <a:chExt cx="9897159" cy="3766109"/>
            </a:xfrm>
          </p:grpSpPr>
          <p:sp>
            <p:nvSpPr>
              <p:cNvPr id="302" name="Google Shape;302;p19"/>
              <p:cNvSpPr/>
              <p:nvPr/>
            </p:nvSpPr>
            <p:spPr>
              <a:xfrm>
                <a:off x="7282205" y="2433367"/>
                <a:ext cx="4948579" cy="3766109"/>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303" name="Google Shape;303;p19"/>
              <p:cNvSpPr/>
              <p:nvPr/>
            </p:nvSpPr>
            <p:spPr>
              <a:xfrm flipH="1">
                <a:off x="2333625" y="2433367"/>
                <a:ext cx="4948579" cy="3766109"/>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grpSp>
          <p:nvGrpSpPr>
            <p:cNvPr id="304" name="Google Shape;304;p19"/>
            <p:cNvGrpSpPr/>
            <p:nvPr/>
          </p:nvGrpSpPr>
          <p:grpSpPr>
            <a:xfrm>
              <a:off x="0" y="0"/>
              <a:ext cx="9515473" cy="3766109"/>
              <a:chOff x="0" y="2333625"/>
              <a:chExt cx="9515473" cy="3766109"/>
            </a:xfrm>
          </p:grpSpPr>
          <p:sp>
            <p:nvSpPr>
              <p:cNvPr id="305" name="Google Shape;305;p19"/>
              <p:cNvSpPr/>
              <p:nvPr/>
            </p:nvSpPr>
            <p:spPr>
              <a:xfrm>
                <a:off x="4757737" y="2333625"/>
                <a:ext cx="4757736" cy="3766109"/>
              </a:xfrm>
              <a:prstGeom prst="rect">
                <a:avLst/>
              </a:prstGeom>
              <a:gradFill>
                <a:gsLst>
                  <a:gs pos="0">
                    <a:srgbClr val="794DFF">
                      <a:alpha val="60000"/>
                    </a:srgbClr>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306" name="Google Shape;306;p19"/>
              <p:cNvSpPr/>
              <p:nvPr/>
            </p:nvSpPr>
            <p:spPr>
              <a:xfrm flipH="1">
                <a:off x="0" y="2333625"/>
                <a:ext cx="4757736" cy="3766109"/>
              </a:xfrm>
              <a:prstGeom prst="rect">
                <a:avLst/>
              </a:prstGeom>
              <a:gradFill>
                <a:gsLst>
                  <a:gs pos="0">
                    <a:srgbClr val="794DFF">
                      <a:alpha val="60000"/>
                    </a:srgbClr>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grpSp>
      <p:sp>
        <p:nvSpPr>
          <p:cNvPr id="307" name="Google Shape;307;p19"/>
          <p:cNvSpPr/>
          <p:nvPr/>
        </p:nvSpPr>
        <p:spPr>
          <a:xfrm>
            <a:off x="0" y="0"/>
            <a:ext cx="12192000" cy="6858000"/>
          </a:xfrm>
          <a:prstGeom prst="rect">
            <a:avLst/>
          </a:prstGeom>
          <a:solidFill>
            <a:schemeClr val="dk2">
              <a:alpha val="4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308" name="Google Shape;308;p19"/>
          <p:cNvSpPr txBox="1">
            <a:spLocks noGrp="1"/>
          </p:cNvSpPr>
          <p:nvPr>
            <p:ph type="title"/>
          </p:nvPr>
        </p:nvSpPr>
        <p:spPr>
          <a:xfrm>
            <a:off x="540000" y="539999"/>
            <a:ext cx="11090273" cy="1210396"/>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6000"/>
              <a:buFont typeface="Bell MT"/>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9" name="Google Shape;309;p19"/>
          <p:cNvSpPr txBox="1">
            <a:spLocks noGrp="1"/>
          </p:cNvSpPr>
          <p:nvPr>
            <p:ph type="body" idx="1"/>
          </p:nvPr>
        </p:nvSpPr>
        <p:spPr>
          <a:xfrm>
            <a:off x="540000" y="1929783"/>
            <a:ext cx="5448052" cy="792161"/>
          </a:xfrm>
          <a:prstGeom prst="rect">
            <a:avLst/>
          </a:prstGeom>
          <a:noFill/>
          <a:ln>
            <a:noFill/>
          </a:ln>
        </p:spPr>
        <p:txBody>
          <a:bodyPr spcFirstLastPara="1" wrap="square" lIns="91425" tIns="45700" rIns="91425" bIns="45700" anchor="b" anchorCtr="0">
            <a:normAutofit/>
          </a:bodyPr>
          <a:lstStyle>
            <a:lvl1pPr marL="457200" lvl="0" indent="-228600" algn="l">
              <a:lnSpc>
                <a:spcPct val="125000"/>
              </a:lnSpc>
              <a:spcBef>
                <a:spcPts val="1000"/>
              </a:spcBef>
              <a:spcAft>
                <a:spcPts val="0"/>
              </a:spcAft>
              <a:buClr>
                <a:schemeClr val="lt1"/>
              </a:buClr>
              <a:buSzPts val="1600"/>
              <a:buNone/>
              <a:defRPr sz="1600" b="0" cap="none"/>
            </a:lvl1pPr>
            <a:lvl2pPr marL="914400" lvl="1" indent="-228600" algn="l">
              <a:lnSpc>
                <a:spcPct val="125000"/>
              </a:lnSpc>
              <a:spcBef>
                <a:spcPts val="500"/>
              </a:spcBef>
              <a:spcAft>
                <a:spcPts val="0"/>
              </a:spcAft>
              <a:buClr>
                <a:schemeClr val="lt1"/>
              </a:buClr>
              <a:buSzPts val="2000"/>
              <a:buNone/>
              <a:defRPr sz="2000" b="1"/>
            </a:lvl2pPr>
            <a:lvl3pPr marL="1371600" lvl="2" indent="-228600" algn="l">
              <a:lnSpc>
                <a:spcPct val="125000"/>
              </a:lnSpc>
              <a:spcBef>
                <a:spcPts val="500"/>
              </a:spcBef>
              <a:spcAft>
                <a:spcPts val="0"/>
              </a:spcAft>
              <a:buClr>
                <a:schemeClr val="lt1"/>
              </a:buClr>
              <a:buSzPts val="1800"/>
              <a:buNone/>
              <a:defRPr sz="1800" b="1"/>
            </a:lvl3pPr>
            <a:lvl4pPr marL="1828800" lvl="3" indent="-228600" algn="l">
              <a:lnSpc>
                <a:spcPct val="125000"/>
              </a:lnSpc>
              <a:spcBef>
                <a:spcPts val="500"/>
              </a:spcBef>
              <a:spcAft>
                <a:spcPts val="0"/>
              </a:spcAft>
              <a:buClr>
                <a:schemeClr val="lt1"/>
              </a:buClr>
              <a:buSzPts val="1600"/>
              <a:buNone/>
              <a:defRPr sz="1600" b="1"/>
            </a:lvl4pPr>
            <a:lvl5pPr marL="2286000" lvl="4" indent="-228600" algn="l">
              <a:lnSpc>
                <a:spcPct val="125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10" name="Google Shape;310;p19"/>
          <p:cNvSpPr txBox="1">
            <a:spLocks noGrp="1"/>
          </p:cNvSpPr>
          <p:nvPr>
            <p:ph type="body" idx="2"/>
          </p:nvPr>
        </p:nvSpPr>
        <p:spPr>
          <a:xfrm>
            <a:off x="540000" y="2937844"/>
            <a:ext cx="5437186" cy="3376555"/>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11" name="Google Shape;311;p19"/>
          <p:cNvSpPr txBox="1">
            <a:spLocks noGrp="1"/>
          </p:cNvSpPr>
          <p:nvPr>
            <p:ph type="body" idx="3"/>
          </p:nvPr>
        </p:nvSpPr>
        <p:spPr>
          <a:xfrm>
            <a:off x="6203949" y="1929782"/>
            <a:ext cx="5437187" cy="792000"/>
          </a:xfrm>
          <a:prstGeom prst="rect">
            <a:avLst/>
          </a:prstGeom>
          <a:noFill/>
          <a:ln>
            <a:noFill/>
          </a:ln>
        </p:spPr>
        <p:txBody>
          <a:bodyPr spcFirstLastPara="1" wrap="square" lIns="91425" tIns="45700" rIns="91425" bIns="45700" anchor="b" anchorCtr="0">
            <a:normAutofit/>
          </a:bodyPr>
          <a:lstStyle>
            <a:lvl1pPr marL="457200" lvl="0" indent="-228600" algn="l">
              <a:lnSpc>
                <a:spcPct val="125000"/>
              </a:lnSpc>
              <a:spcBef>
                <a:spcPts val="1000"/>
              </a:spcBef>
              <a:spcAft>
                <a:spcPts val="0"/>
              </a:spcAft>
              <a:buClr>
                <a:schemeClr val="lt1"/>
              </a:buClr>
              <a:buSzPts val="1600"/>
              <a:buNone/>
              <a:defRPr sz="1600" b="0" i="0" cap="none"/>
            </a:lvl1pPr>
            <a:lvl2pPr marL="914400" lvl="1" indent="-228600" algn="l">
              <a:lnSpc>
                <a:spcPct val="125000"/>
              </a:lnSpc>
              <a:spcBef>
                <a:spcPts val="500"/>
              </a:spcBef>
              <a:spcAft>
                <a:spcPts val="0"/>
              </a:spcAft>
              <a:buClr>
                <a:schemeClr val="lt1"/>
              </a:buClr>
              <a:buSzPts val="2000"/>
              <a:buNone/>
              <a:defRPr sz="2000" b="1"/>
            </a:lvl2pPr>
            <a:lvl3pPr marL="1371600" lvl="2" indent="-228600" algn="l">
              <a:lnSpc>
                <a:spcPct val="125000"/>
              </a:lnSpc>
              <a:spcBef>
                <a:spcPts val="500"/>
              </a:spcBef>
              <a:spcAft>
                <a:spcPts val="0"/>
              </a:spcAft>
              <a:buClr>
                <a:schemeClr val="lt1"/>
              </a:buClr>
              <a:buSzPts val="1800"/>
              <a:buNone/>
              <a:defRPr sz="1800" b="1"/>
            </a:lvl3pPr>
            <a:lvl4pPr marL="1828800" lvl="3" indent="-228600" algn="l">
              <a:lnSpc>
                <a:spcPct val="125000"/>
              </a:lnSpc>
              <a:spcBef>
                <a:spcPts val="500"/>
              </a:spcBef>
              <a:spcAft>
                <a:spcPts val="0"/>
              </a:spcAft>
              <a:buClr>
                <a:schemeClr val="lt1"/>
              </a:buClr>
              <a:buSzPts val="1600"/>
              <a:buNone/>
              <a:defRPr sz="1600" b="1"/>
            </a:lvl4pPr>
            <a:lvl5pPr marL="2286000" lvl="4" indent="-228600" algn="l">
              <a:lnSpc>
                <a:spcPct val="125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12" name="Google Shape;312;p19"/>
          <p:cNvSpPr txBox="1">
            <a:spLocks noGrp="1"/>
          </p:cNvSpPr>
          <p:nvPr>
            <p:ph type="body" idx="4"/>
          </p:nvPr>
        </p:nvSpPr>
        <p:spPr>
          <a:xfrm>
            <a:off x="6203950" y="2937844"/>
            <a:ext cx="5437186" cy="3376555"/>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13" name="Google Shape;313;p19"/>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lt1"/>
              </a:buClr>
              <a:buSzPts val="1400"/>
              <a:buFont typeface="Avenir"/>
              <a:buNone/>
              <a:defRPr/>
            </a:lvl1pPr>
            <a:lvl2pPr lvl="1" algn="l">
              <a:spcBef>
                <a:spcPts val="0"/>
              </a:spcBef>
              <a:spcAft>
                <a:spcPts val="0"/>
              </a:spcAft>
              <a:buClr>
                <a:schemeClr val="lt1"/>
              </a:buClr>
              <a:buSzPts val="1400"/>
              <a:buFont typeface="Avenir"/>
              <a:buNone/>
              <a:defRPr/>
            </a:lvl2pPr>
            <a:lvl3pPr lvl="2" algn="l">
              <a:spcBef>
                <a:spcPts val="0"/>
              </a:spcBef>
              <a:spcAft>
                <a:spcPts val="0"/>
              </a:spcAft>
              <a:buClr>
                <a:schemeClr val="lt1"/>
              </a:buClr>
              <a:buSzPts val="1400"/>
              <a:buFont typeface="Avenir"/>
              <a:buNone/>
              <a:defRPr/>
            </a:lvl3pPr>
            <a:lvl4pPr lvl="3" algn="l">
              <a:spcBef>
                <a:spcPts val="0"/>
              </a:spcBef>
              <a:spcAft>
                <a:spcPts val="0"/>
              </a:spcAft>
              <a:buClr>
                <a:schemeClr val="lt1"/>
              </a:buClr>
              <a:buSzPts val="1400"/>
              <a:buFont typeface="Avenir"/>
              <a:buNone/>
              <a:defRPr/>
            </a:lvl4pPr>
            <a:lvl5pPr lvl="4" algn="l">
              <a:spcBef>
                <a:spcPts val="0"/>
              </a:spcBef>
              <a:spcAft>
                <a:spcPts val="0"/>
              </a:spcAft>
              <a:buClr>
                <a:schemeClr val="lt1"/>
              </a:buClr>
              <a:buSzPts val="1400"/>
              <a:buFont typeface="Avenir"/>
              <a:buNone/>
              <a:defRPr/>
            </a:lvl5pPr>
            <a:lvl6pPr lvl="5" algn="l">
              <a:spcBef>
                <a:spcPts val="0"/>
              </a:spcBef>
              <a:spcAft>
                <a:spcPts val="0"/>
              </a:spcAft>
              <a:buClr>
                <a:schemeClr val="lt1"/>
              </a:buClr>
              <a:buSzPts val="1400"/>
              <a:buFont typeface="Avenir"/>
              <a:buNone/>
              <a:defRPr/>
            </a:lvl6pPr>
            <a:lvl7pPr lvl="6" algn="l">
              <a:spcBef>
                <a:spcPts val="0"/>
              </a:spcBef>
              <a:spcAft>
                <a:spcPts val="0"/>
              </a:spcAft>
              <a:buClr>
                <a:schemeClr val="lt1"/>
              </a:buClr>
              <a:buSzPts val="1400"/>
              <a:buFont typeface="Avenir"/>
              <a:buNone/>
              <a:defRPr/>
            </a:lvl7pPr>
            <a:lvl8pPr lvl="7" algn="l">
              <a:spcBef>
                <a:spcPts val="0"/>
              </a:spcBef>
              <a:spcAft>
                <a:spcPts val="0"/>
              </a:spcAft>
              <a:buClr>
                <a:schemeClr val="lt1"/>
              </a:buClr>
              <a:buSzPts val="1400"/>
              <a:buFont typeface="Avenir"/>
              <a:buNone/>
              <a:defRPr/>
            </a:lvl8pPr>
            <a:lvl9pPr lvl="8" algn="l">
              <a:spcBef>
                <a:spcPts val="0"/>
              </a:spcBef>
              <a:spcAft>
                <a:spcPts val="0"/>
              </a:spcAft>
              <a:buClr>
                <a:schemeClr val="lt1"/>
              </a:buClr>
              <a:buSzPts val="1400"/>
              <a:buFont typeface="Avenir"/>
              <a:buNone/>
              <a:defRPr/>
            </a:lvl9pPr>
          </a:lstStyle>
          <a:p>
            <a:endParaRPr/>
          </a:p>
        </p:txBody>
      </p:sp>
      <p:sp>
        <p:nvSpPr>
          <p:cNvPr id="314" name="Google Shape;314;p19"/>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400"/>
              <a:buFont typeface="Avenir"/>
              <a:buNone/>
              <a:defRPr/>
            </a:lvl1pPr>
            <a:lvl2pPr lvl="1" algn="l">
              <a:spcBef>
                <a:spcPts val="0"/>
              </a:spcBef>
              <a:spcAft>
                <a:spcPts val="0"/>
              </a:spcAft>
              <a:buClr>
                <a:schemeClr val="lt1"/>
              </a:buClr>
              <a:buSzPts val="1400"/>
              <a:buFont typeface="Avenir"/>
              <a:buNone/>
              <a:defRPr/>
            </a:lvl2pPr>
            <a:lvl3pPr lvl="2" algn="l">
              <a:spcBef>
                <a:spcPts val="0"/>
              </a:spcBef>
              <a:spcAft>
                <a:spcPts val="0"/>
              </a:spcAft>
              <a:buClr>
                <a:schemeClr val="lt1"/>
              </a:buClr>
              <a:buSzPts val="1400"/>
              <a:buFont typeface="Avenir"/>
              <a:buNone/>
              <a:defRPr/>
            </a:lvl3pPr>
            <a:lvl4pPr lvl="3" algn="l">
              <a:spcBef>
                <a:spcPts val="0"/>
              </a:spcBef>
              <a:spcAft>
                <a:spcPts val="0"/>
              </a:spcAft>
              <a:buClr>
                <a:schemeClr val="lt1"/>
              </a:buClr>
              <a:buSzPts val="1400"/>
              <a:buFont typeface="Avenir"/>
              <a:buNone/>
              <a:defRPr/>
            </a:lvl4pPr>
            <a:lvl5pPr lvl="4" algn="l">
              <a:spcBef>
                <a:spcPts val="0"/>
              </a:spcBef>
              <a:spcAft>
                <a:spcPts val="0"/>
              </a:spcAft>
              <a:buClr>
                <a:schemeClr val="lt1"/>
              </a:buClr>
              <a:buSzPts val="1400"/>
              <a:buFont typeface="Avenir"/>
              <a:buNone/>
              <a:defRPr/>
            </a:lvl5pPr>
            <a:lvl6pPr lvl="5" algn="l">
              <a:spcBef>
                <a:spcPts val="0"/>
              </a:spcBef>
              <a:spcAft>
                <a:spcPts val="0"/>
              </a:spcAft>
              <a:buClr>
                <a:schemeClr val="lt1"/>
              </a:buClr>
              <a:buSzPts val="1400"/>
              <a:buFont typeface="Avenir"/>
              <a:buNone/>
              <a:defRPr/>
            </a:lvl6pPr>
            <a:lvl7pPr lvl="6" algn="l">
              <a:spcBef>
                <a:spcPts val="0"/>
              </a:spcBef>
              <a:spcAft>
                <a:spcPts val="0"/>
              </a:spcAft>
              <a:buClr>
                <a:schemeClr val="lt1"/>
              </a:buClr>
              <a:buSzPts val="1400"/>
              <a:buFont typeface="Avenir"/>
              <a:buNone/>
              <a:defRPr/>
            </a:lvl7pPr>
            <a:lvl8pPr lvl="7" algn="l">
              <a:spcBef>
                <a:spcPts val="0"/>
              </a:spcBef>
              <a:spcAft>
                <a:spcPts val="0"/>
              </a:spcAft>
              <a:buClr>
                <a:schemeClr val="lt1"/>
              </a:buClr>
              <a:buSzPts val="1400"/>
              <a:buFont typeface="Avenir"/>
              <a:buNone/>
              <a:defRPr/>
            </a:lvl8pPr>
            <a:lvl9pPr lvl="8" algn="l">
              <a:spcBef>
                <a:spcPts val="0"/>
              </a:spcBef>
              <a:spcAft>
                <a:spcPts val="0"/>
              </a:spcAft>
              <a:buClr>
                <a:schemeClr val="lt1"/>
              </a:buClr>
              <a:buSzPts val="1400"/>
              <a:buFont typeface="Avenir"/>
              <a:buNone/>
              <a:defRPr/>
            </a:lvl9pPr>
          </a:lstStyle>
          <a:p>
            <a:endParaRPr/>
          </a:p>
        </p:txBody>
      </p:sp>
      <p:sp>
        <p:nvSpPr>
          <p:cNvPr id="315" name="Google Shape;315;p19"/>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1pPr>
            <a:lvl2pPr marL="0" marR="0" lvl="1"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2pPr>
            <a:lvl3pPr marL="0" marR="0" lvl="2"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3pPr>
            <a:lvl4pPr marL="0" marR="0" lvl="3"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4pPr>
            <a:lvl5pPr marL="0" marR="0" lvl="4"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5pPr>
            <a:lvl6pPr marL="0" marR="0" lvl="5"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6pPr>
            <a:lvl7pPr marL="0" marR="0" lvl="6"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7pPr>
            <a:lvl8pPr marL="0" marR="0" lvl="7"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8pPr>
            <a:lvl9pPr marL="0" marR="0" lvl="8"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42310270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6"/>
        <p:cNvGrpSpPr/>
        <p:nvPr/>
      </p:nvGrpSpPr>
      <p:grpSpPr>
        <a:xfrm>
          <a:off x="0" y="0"/>
          <a:ext cx="0" cy="0"/>
          <a:chOff x="0" y="0"/>
          <a:chExt cx="0" cy="0"/>
        </a:xfrm>
      </p:grpSpPr>
      <p:grpSp>
        <p:nvGrpSpPr>
          <p:cNvPr id="317" name="Google Shape;317;p20"/>
          <p:cNvGrpSpPr/>
          <p:nvPr/>
        </p:nvGrpSpPr>
        <p:grpSpPr>
          <a:xfrm>
            <a:off x="0" y="0"/>
            <a:ext cx="12191999" cy="6861600"/>
            <a:chOff x="1" y="0"/>
            <a:chExt cx="12191999" cy="6861600"/>
          </a:xfrm>
        </p:grpSpPr>
        <p:sp>
          <p:nvSpPr>
            <p:cNvPr id="318" name="Google Shape;318;p20"/>
            <p:cNvSpPr/>
            <p:nvPr/>
          </p:nvSpPr>
          <p:spPr>
            <a:xfrm rot="-5400000">
              <a:off x="1" y="1640114"/>
              <a:ext cx="5217886" cy="5217886"/>
            </a:xfrm>
            <a:prstGeom prst="rect">
              <a:avLst/>
            </a:prstGeom>
            <a:gradFill>
              <a:gsLst>
                <a:gs pos="0">
                  <a:srgbClr val="794DFF">
                    <a:alpha val="60000"/>
                  </a:srgbClr>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319" name="Google Shape;319;p20"/>
            <p:cNvSpPr/>
            <p:nvPr/>
          </p:nvSpPr>
          <p:spPr>
            <a:xfrm>
              <a:off x="6384514" y="0"/>
              <a:ext cx="4320000" cy="4320000"/>
            </a:xfrm>
            <a:prstGeom prst="ellipse">
              <a:avLst/>
            </a:prstGeom>
            <a:solidFill>
              <a:schemeClr val="accent3">
                <a:alpha val="95294"/>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320" name="Google Shape;320;p20"/>
            <p:cNvSpPr/>
            <p:nvPr/>
          </p:nvSpPr>
          <p:spPr>
            <a:xfrm>
              <a:off x="6119057" y="1230054"/>
              <a:ext cx="5506886" cy="5506886"/>
            </a:xfrm>
            <a:prstGeom prst="ellipse">
              <a:avLst/>
            </a:prstGeom>
            <a:solidFill>
              <a:schemeClr val="accent2">
                <a:alpha val="6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nvGrpSpPr>
            <p:cNvPr id="321" name="Google Shape;321;p20"/>
            <p:cNvGrpSpPr/>
            <p:nvPr/>
          </p:nvGrpSpPr>
          <p:grpSpPr>
            <a:xfrm>
              <a:off x="690092" y="0"/>
              <a:ext cx="10800000" cy="6858000"/>
              <a:chOff x="2328000" y="0"/>
              <a:chExt cx="2880000" cy="1440000"/>
            </a:xfrm>
          </p:grpSpPr>
          <p:sp>
            <p:nvSpPr>
              <p:cNvPr id="322" name="Google Shape;322;p20"/>
              <p:cNvSpPr/>
              <p:nvPr/>
            </p:nvSpPr>
            <p:spPr>
              <a:xfrm>
                <a:off x="3768000" y="0"/>
                <a:ext cx="1440000" cy="1440000"/>
              </a:xfrm>
              <a:prstGeom prst="rect">
                <a:avLst/>
              </a:prstGeom>
              <a:gradFill>
                <a:gsLst>
                  <a:gs pos="0">
                    <a:schemeClr val="accent1"/>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323" name="Google Shape;323;p20"/>
              <p:cNvSpPr/>
              <p:nvPr/>
            </p:nvSpPr>
            <p:spPr>
              <a:xfrm flipH="1">
                <a:off x="2328000" y="0"/>
                <a:ext cx="1440000" cy="1440000"/>
              </a:xfrm>
              <a:prstGeom prst="rect">
                <a:avLst/>
              </a:prstGeom>
              <a:gradFill>
                <a:gsLst>
                  <a:gs pos="0">
                    <a:schemeClr val="accent1"/>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grpSp>
          <p:nvGrpSpPr>
            <p:cNvPr id="324" name="Google Shape;324;p20"/>
            <p:cNvGrpSpPr/>
            <p:nvPr/>
          </p:nvGrpSpPr>
          <p:grpSpPr>
            <a:xfrm rot="5400000">
              <a:off x="7048499" y="1714500"/>
              <a:ext cx="6858000" cy="3429000"/>
              <a:chOff x="0" y="0"/>
              <a:chExt cx="2880000" cy="1440000"/>
            </a:xfrm>
          </p:grpSpPr>
          <p:sp>
            <p:nvSpPr>
              <p:cNvPr id="325" name="Google Shape;325;p20"/>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326" name="Google Shape;326;p20"/>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sp>
          <p:nvSpPr>
            <p:cNvPr id="327" name="Google Shape;327;p20"/>
            <p:cNvSpPr/>
            <p:nvPr/>
          </p:nvSpPr>
          <p:spPr>
            <a:xfrm rot="10800000">
              <a:off x="5602287" y="271887"/>
              <a:ext cx="6589713" cy="6589713"/>
            </a:xfrm>
            <a:prstGeom prst="rect">
              <a:avLst/>
            </a:prstGeom>
            <a:gradFill>
              <a:gsLst>
                <a:gs pos="0">
                  <a:schemeClr val="accent3"/>
                </a:gs>
                <a:gs pos="60000">
                  <a:srgbClr val="00D17D">
                    <a:alpha val="0"/>
                  </a:srgbClr>
                </a:gs>
                <a:gs pos="100000">
                  <a:srgbClr val="00D17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sp>
        <p:nvSpPr>
          <p:cNvPr id="328" name="Google Shape;328;p20"/>
          <p:cNvSpPr/>
          <p:nvPr/>
        </p:nvSpPr>
        <p:spPr>
          <a:xfrm>
            <a:off x="0" y="0"/>
            <a:ext cx="12192000" cy="6858000"/>
          </a:xfrm>
          <a:prstGeom prst="rect">
            <a:avLst/>
          </a:prstGeom>
          <a:solidFill>
            <a:schemeClr val="dk2">
              <a:alpha val="4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329" name="Google Shape;329;p20"/>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lt1"/>
              </a:buClr>
              <a:buSzPts val="1400"/>
              <a:buFont typeface="Avenir"/>
              <a:buNone/>
              <a:defRPr/>
            </a:lvl1pPr>
            <a:lvl2pPr lvl="1" algn="l">
              <a:spcBef>
                <a:spcPts val="0"/>
              </a:spcBef>
              <a:spcAft>
                <a:spcPts val="0"/>
              </a:spcAft>
              <a:buClr>
                <a:schemeClr val="lt1"/>
              </a:buClr>
              <a:buSzPts val="1400"/>
              <a:buFont typeface="Avenir"/>
              <a:buNone/>
              <a:defRPr/>
            </a:lvl2pPr>
            <a:lvl3pPr lvl="2" algn="l">
              <a:spcBef>
                <a:spcPts val="0"/>
              </a:spcBef>
              <a:spcAft>
                <a:spcPts val="0"/>
              </a:spcAft>
              <a:buClr>
                <a:schemeClr val="lt1"/>
              </a:buClr>
              <a:buSzPts val="1400"/>
              <a:buFont typeface="Avenir"/>
              <a:buNone/>
              <a:defRPr/>
            </a:lvl3pPr>
            <a:lvl4pPr lvl="3" algn="l">
              <a:spcBef>
                <a:spcPts val="0"/>
              </a:spcBef>
              <a:spcAft>
                <a:spcPts val="0"/>
              </a:spcAft>
              <a:buClr>
                <a:schemeClr val="lt1"/>
              </a:buClr>
              <a:buSzPts val="1400"/>
              <a:buFont typeface="Avenir"/>
              <a:buNone/>
              <a:defRPr/>
            </a:lvl4pPr>
            <a:lvl5pPr lvl="4" algn="l">
              <a:spcBef>
                <a:spcPts val="0"/>
              </a:spcBef>
              <a:spcAft>
                <a:spcPts val="0"/>
              </a:spcAft>
              <a:buClr>
                <a:schemeClr val="lt1"/>
              </a:buClr>
              <a:buSzPts val="1400"/>
              <a:buFont typeface="Avenir"/>
              <a:buNone/>
              <a:defRPr/>
            </a:lvl5pPr>
            <a:lvl6pPr lvl="5" algn="l">
              <a:spcBef>
                <a:spcPts val="0"/>
              </a:spcBef>
              <a:spcAft>
                <a:spcPts val="0"/>
              </a:spcAft>
              <a:buClr>
                <a:schemeClr val="lt1"/>
              </a:buClr>
              <a:buSzPts val="1400"/>
              <a:buFont typeface="Avenir"/>
              <a:buNone/>
              <a:defRPr/>
            </a:lvl6pPr>
            <a:lvl7pPr lvl="6" algn="l">
              <a:spcBef>
                <a:spcPts val="0"/>
              </a:spcBef>
              <a:spcAft>
                <a:spcPts val="0"/>
              </a:spcAft>
              <a:buClr>
                <a:schemeClr val="lt1"/>
              </a:buClr>
              <a:buSzPts val="1400"/>
              <a:buFont typeface="Avenir"/>
              <a:buNone/>
              <a:defRPr/>
            </a:lvl7pPr>
            <a:lvl8pPr lvl="7" algn="l">
              <a:spcBef>
                <a:spcPts val="0"/>
              </a:spcBef>
              <a:spcAft>
                <a:spcPts val="0"/>
              </a:spcAft>
              <a:buClr>
                <a:schemeClr val="lt1"/>
              </a:buClr>
              <a:buSzPts val="1400"/>
              <a:buFont typeface="Avenir"/>
              <a:buNone/>
              <a:defRPr/>
            </a:lvl8pPr>
            <a:lvl9pPr lvl="8" algn="l">
              <a:spcBef>
                <a:spcPts val="0"/>
              </a:spcBef>
              <a:spcAft>
                <a:spcPts val="0"/>
              </a:spcAft>
              <a:buClr>
                <a:schemeClr val="lt1"/>
              </a:buClr>
              <a:buSzPts val="1400"/>
              <a:buFont typeface="Avenir"/>
              <a:buNone/>
              <a:defRPr/>
            </a:lvl9pPr>
          </a:lstStyle>
          <a:p>
            <a:endParaRPr/>
          </a:p>
        </p:txBody>
      </p:sp>
      <p:sp>
        <p:nvSpPr>
          <p:cNvPr id="330" name="Google Shape;330;p20"/>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400"/>
              <a:buFont typeface="Avenir"/>
              <a:buNone/>
              <a:defRPr/>
            </a:lvl1pPr>
            <a:lvl2pPr lvl="1" algn="l">
              <a:spcBef>
                <a:spcPts val="0"/>
              </a:spcBef>
              <a:spcAft>
                <a:spcPts val="0"/>
              </a:spcAft>
              <a:buClr>
                <a:schemeClr val="lt1"/>
              </a:buClr>
              <a:buSzPts val="1400"/>
              <a:buFont typeface="Avenir"/>
              <a:buNone/>
              <a:defRPr/>
            </a:lvl2pPr>
            <a:lvl3pPr lvl="2" algn="l">
              <a:spcBef>
                <a:spcPts val="0"/>
              </a:spcBef>
              <a:spcAft>
                <a:spcPts val="0"/>
              </a:spcAft>
              <a:buClr>
                <a:schemeClr val="lt1"/>
              </a:buClr>
              <a:buSzPts val="1400"/>
              <a:buFont typeface="Avenir"/>
              <a:buNone/>
              <a:defRPr/>
            </a:lvl3pPr>
            <a:lvl4pPr lvl="3" algn="l">
              <a:spcBef>
                <a:spcPts val="0"/>
              </a:spcBef>
              <a:spcAft>
                <a:spcPts val="0"/>
              </a:spcAft>
              <a:buClr>
                <a:schemeClr val="lt1"/>
              </a:buClr>
              <a:buSzPts val="1400"/>
              <a:buFont typeface="Avenir"/>
              <a:buNone/>
              <a:defRPr/>
            </a:lvl4pPr>
            <a:lvl5pPr lvl="4" algn="l">
              <a:spcBef>
                <a:spcPts val="0"/>
              </a:spcBef>
              <a:spcAft>
                <a:spcPts val="0"/>
              </a:spcAft>
              <a:buClr>
                <a:schemeClr val="lt1"/>
              </a:buClr>
              <a:buSzPts val="1400"/>
              <a:buFont typeface="Avenir"/>
              <a:buNone/>
              <a:defRPr/>
            </a:lvl5pPr>
            <a:lvl6pPr lvl="5" algn="l">
              <a:spcBef>
                <a:spcPts val="0"/>
              </a:spcBef>
              <a:spcAft>
                <a:spcPts val="0"/>
              </a:spcAft>
              <a:buClr>
                <a:schemeClr val="lt1"/>
              </a:buClr>
              <a:buSzPts val="1400"/>
              <a:buFont typeface="Avenir"/>
              <a:buNone/>
              <a:defRPr/>
            </a:lvl6pPr>
            <a:lvl7pPr lvl="6" algn="l">
              <a:spcBef>
                <a:spcPts val="0"/>
              </a:spcBef>
              <a:spcAft>
                <a:spcPts val="0"/>
              </a:spcAft>
              <a:buClr>
                <a:schemeClr val="lt1"/>
              </a:buClr>
              <a:buSzPts val="1400"/>
              <a:buFont typeface="Avenir"/>
              <a:buNone/>
              <a:defRPr/>
            </a:lvl7pPr>
            <a:lvl8pPr lvl="7" algn="l">
              <a:spcBef>
                <a:spcPts val="0"/>
              </a:spcBef>
              <a:spcAft>
                <a:spcPts val="0"/>
              </a:spcAft>
              <a:buClr>
                <a:schemeClr val="lt1"/>
              </a:buClr>
              <a:buSzPts val="1400"/>
              <a:buFont typeface="Avenir"/>
              <a:buNone/>
              <a:defRPr/>
            </a:lvl8pPr>
            <a:lvl9pPr lvl="8" algn="l">
              <a:spcBef>
                <a:spcPts val="0"/>
              </a:spcBef>
              <a:spcAft>
                <a:spcPts val="0"/>
              </a:spcAft>
              <a:buClr>
                <a:schemeClr val="lt1"/>
              </a:buClr>
              <a:buSzPts val="1400"/>
              <a:buFont typeface="Avenir"/>
              <a:buNone/>
              <a:defRPr/>
            </a:lvl9pPr>
          </a:lstStyle>
          <a:p>
            <a:endParaRPr/>
          </a:p>
        </p:txBody>
      </p:sp>
      <p:sp>
        <p:nvSpPr>
          <p:cNvPr id="331" name="Google Shape;331;p20"/>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1pPr>
            <a:lvl2pPr marL="0" marR="0" lvl="1"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2pPr>
            <a:lvl3pPr marL="0" marR="0" lvl="2"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3pPr>
            <a:lvl4pPr marL="0" marR="0" lvl="3"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4pPr>
            <a:lvl5pPr marL="0" marR="0" lvl="4"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5pPr>
            <a:lvl6pPr marL="0" marR="0" lvl="5"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6pPr>
            <a:lvl7pPr marL="0" marR="0" lvl="6"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7pPr>
            <a:lvl8pPr marL="0" marR="0" lvl="7"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8pPr>
            <a:lvl9pPr marL="0" marR="0" lvl="8"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13948709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332"/>
        <p:cNvGrpSpPr/>
        <p:nvPr/>
      </p:nvGrpSpPr>
      <p:grpSpPr>
        <a:xfrm>
          <a:off x="0" y="0"/>
          <a:ext cx="0" cy="0"/>
          <a:chOff x="0" y="0"/>
          <a:chExt cx="0" cy="0"/>
        </a:xfrm>
      </p:grpSpPr>
      <p:grpSp>
        <p:nvGrpSpPr>
          <p:cNvPr id="333" name="Google Shape;333;p21"/>
          <p:cNvGrpSpPr/>
          <p:nvPr/>
        </p:nvGrpSpPr>
        <p:grpSpPr>
          <a:xfrm flipH="1">
            <a:off x="0" y="0"/>
            <a:ext cx="12191999" cy="6858002"/>
            <a:chOff x="0" y="-2"/>
            <a:chExt cx="12191999" cy="6858002"/>
          </a:xfrm>
        </p:grpSpPr>
        <p:sp>
          <p:nvSpPr>
            <p:cNvPr id="334" name="Google Shape;334;p21"/>
            <p:cNvSpPr/>
            <p:nvPr/>
          </p:nvSpPr>
          <p:spPr>
            <a:xfrm>
              <a:off x="7995665" y="2562224"/>
              <a:ext cx="4196334" cy="4295775"/>
            </a:xfrm>
            <a:prstGeom prst="rect">
              <a:avLst/>
            </a:prstGeom>
            <a:gradFill>
              <a:gsLst>
                <a:gs pos="0">
                  <a:srgbClr val="00D17D">
                    <a:alpha val="40000"/>
                  </a:srgbClr>
                </a:gs>
                <a:gs pos="34000">
                  <a:srgbClr val="00D17D">
                    <a:alpha val="20000"/>
                  </a:srgbClr>
                </a:gs>
                <a:gs pos="65000">
                  <a:srgbClr val="00D17D">
                    <a:alpha val="0"/>
                  </a:srgbClr>
                </a:gs>
                <a:gs pos="100000">
                  <a:srgbClr val="00D17D">
                    <a:alpha val="0"/>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nvGrpSpPr>
            <p:cNvPr id="335" name="Google Shape;335;p21"/>
            <p:cNvGrpSpPr/>
            <p:nvPr/>
          </p:nvGrpSpPr>
          <p:grpSpPr>
            <a:xfrm rot="-5400000">
              <a:off x="2295528" y="-2295528"/>
              <a:ext cx="6858000" cy="11449051"/>
              <a:chOff x="0" y="2333625"/>
              <a:chExt cx="9515474" cy="3766109"/>
            </a:xfrm>
          </p:grpSpPr>
          <p:sp>
            <p:nvSpPr>
              <p:cNvPr id="336" name="Google Shape;336;p21"/>
              <p:cNvSpPr/>
              <p:nvPr/>
            </p:nvSpPr>
            <p:spPr>
              <a:xfrm>
                <a:off x="4757737" y="2333625"/>
                <a:ext cx="4757737" cy="3766109"/>
              </a:xfrm>
              <a:prstGeom prst="rect">
                <a:avLst/>
              </a:prstGeom>
              <a:gradFill>
                <a:gsLst>
                  <a:gs pos="0">
                    <a:srgbClr val="794DFF">
                      <a:alpha val="60000"/>
                    </a:srgbClr>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337" name="Google Shape;337;p21"/>
              <p:cNvSpPr/>
              <p:nvPr/>
            </p:nvSpPr>
            <p:spPr>
              <a:xfrm flipH="1">
                <a:off x="0" y="2333625"/>
                <a:ext cx="4757737" cy="3766109"/>
              </a:xfrm>
              <a:prstGeom prst="rect">
                <a:avLst/>
              </a:prstGeom>
              <a:gradFill>
                <a:gsLst>
                  <a:gs pos="0">
                    <a:srgbClr val="794DFF">
                      <a:alpha val="60000"/>
                    </a:srgbClr>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grpSp>
          <p:nvGrpSpPr>
            <p:cNvPr id="338" name="Google Shape;338;p21"/>
            <p:cNvGrpSpPr/>
            <p:nvPr/>
          </p:nvGrpSpPr>
          <p:grpSpPr>
            <a:xfrm rot="5400000">
              <a:off x="3583369" y="-3583369"/>
              <a:ext cx="4713262" cy="11880000"/>
              <a:chOff x="1" y="0"/>
              <a:chExt cx="8305797" cy="6858000"/>
            </a:xfrm>
          </p:grpSpPr>
          <p:sp>
            <p:nvSpPr>
              <p:cNvPr id="339" name="Google Shape;339;p21"/>
              <p:cNvSpPr/>
              <p:nvPr/>
            </p:nvSpPr>
            <p:spPr>
              <a:xfrm>
                <a:off x="931" y="3429000"/>
                <a:ext cx="8304867" cy="3429000"/>
              </a:xfrm>
              <a:prstGeom prst="rect">
                <a:avLst/>
              </a:prstGeom>
              <a:gradFill>
                <a:gsLst>
                  <a:gs pos="0">
                    <a:srgbClr val="00D17D">
                      <a:alpha val="60000"/>
                    </a:srgbClr>
                  </a:gs>
                  <a:gs pos="63000">
                    <a:srgbClr val="00D17D">
                      <a:alpha val="0"/>
                    </a:srgbClr>
                  </a:gs>
                  <a:gs pos="100000">
                    <a:srgbClr val="00D17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340" name="Google Shape;340;p21"/>
              <p:cNvSpPr/>
              <p:nvPr/>
            </p:nvSpPr>
            <p:spPr>
              <a:xfrm rot="10800000" flipH="1">
                <a:off x="1" y="0"/>
                <a:ext cx="8304867" cy="3429000"/>
              </a:xfrm>
              <a:prstGeom prst="rect">
                <a:avLst/>
              </a:prstGeom>
              <a:gradFill>
                <a:gsLst>
                  <a:gs pos="0">
                    <a:srgbClr val="00D17D">
                      <a:alpha val="60000"/>
                    </a:srgbClr>
                  </a:gs>
                  <a:gs pos="63000">
                    <a:srgbClr val="00D17D">
                      <a:alpha val="0"/>
                    </a:srgbClr>
                  </a:gs>
                  <a:gs pos="100000">
                    <a:srgbClr val="00D17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grpSp>
          <p:nvGrpSpPr>
            <p:cNvPr id="341" name="Google Shape;341;p21"/>
            <p:cNvGrpSpPr/>
            <p:nvPr/>
          </p:nvGrpSpPr>
          <p:grpSpPr>
            <a:xfrm>
              <a:off x="2676525" y="0"/>
              <a:ext cx="9515473" cy="3766109"/>
              <a:chOff x="2333625" y="2433367"/>
              <a:chExt cx="9897159" cy="3766109"/>
            </a:xfrm>
          </p:grpSpPr>
          <p:sp>
            <p:nvSpPr>
              <p:cNvPr id="342" name="Google Shape;342;p21"/>
              <p:cNvSpPr/>
              <p:nvPr/>
            </p:nvSpPr>
            <p:spPr>
              <a:xfrm>
                <a:off x="7282205" y="2433367"/>
                <a:ext cx="4948579" cy="3766109"/>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343" name="Google Shape;343;p21"/>
              <p:cNvSpPr/>
              <p:nvPr/>
            </p:nvSpPr>
            <p:spPr>
              <a:xfrm flipH="1">
                <a:off x="2333625" y="2433367"/>
                <a:ext cx="4948579" cy="3766109"/>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grpSp>
          <p:nvGrpSpPr>
            <p:cNvPr id="344" name="Google Shape;344;p21"/>
            <p:cNvGrpSpPr/>
            <p:nvPr/>
          </p:nvGrpSpPr>
          <p:grpSpPr>
            <a:xfrm>
              <a:off x="0" y="0"/>
              <a:ext cx="9515473" cy="3766109"/>
              <a:chOff x="0" y="2333625"/>
              <a:chExt cx="9515473" cy="3766109"/>
            </a:xfrm>
          </p:grpSpPr>
          <p:sp>
            <p:nvSpPr>
              <p:cNvPr id="345" name="Google Shape;345;p21"/>
              <p:cNvSpPr/>
              <p:nvPr/>
            </p:nvSpPr>
            <p:spPr>
              <a:xfrm>
                <a:off x="4757737" y="2333625"/>
                <a:ext cx="4757736" cy="3766109"/>
              </a:xfrm>
              <a:prstGeom prst="rect">
                <a:avLst/>
              </a:prstGeom>
              <a:gradFill>
                <a:gsLst>
                  <a:gs pos="0">
                    <a:srgbClr val="794DFF">
                      <a:alpha val="60000"/>
                    </a:srgbClr>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346" name="Google Shape;346;p21"/>
              <p:cNvSpPr/>
              <p:nvPr/>
            </p:nvSpPr>
            <p:spPr>
              <a:xfrm flipH="1">
                <a:off x="0" y="2333625"/>
                <a:ext cx="4757736" cy="3766109"/>
              </a:xfrm>
              <a:prstGeom prst="rect">
                <a:avLst/>
              </a:prstGeom>
              <a:gradFill>
                <a:gsLst>
                  <a:gs pos="0">
                    <a:srgbClr val="794DFF">
                      <a:alpha val="60000"/>
                    </a:srgbClr>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grpSp>
      <p:sp>
        <p:nvSpPr>
          <p:cNvPr id="347" name="Google Shape;347;p21"/>
          <p:cNvSpPr/>
          <p:nvPr/>
        </p:nvSpPr>
        <p:spPr>
          <a:xfrm>
            <a:off x="0" y="0"/>
            <a:ext cx="12192000" cy="6858000"/>
          </a:xfrm>
          <a:prstGeom prst="rect">
            <a:avLst/>
          </a:prstGeom>
          <a:solidFill>
            <a:schemeClr val="dk2">
              <a:alpha val="4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348" name="Google Shape;348;p21"/>
          <p:cNvSpPr txBox="1">
            <a:spLocks noGrp="1"/>
          </p:cNvSpPr>
          <p:nvPr>
            <p:ph type="title"/>
          </p:nvPr>
        </p:nvSpPr>
        <p:spPr>
          <a:xfrm>
            <a:off x="539999" y="540000"/>
            <a:ext cx="4511425" cy="277177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6000"/>
              <a:buFont typeface="Bell MT"/>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9" name="Google Shape;349;p21"/>
          <p:cNvSpPr txBox="1">
            <a:spLocks noGrp="1"/>
          </p:cNvSpPr>
          <p:nvPr>
            <p:ph type="body" idx="1"/>
          </p:nvPr>
        </p:nvSpPr>
        <p:spPr>
          <a:xfrm>
            <a:off x="5232400" y="540000"/>
            <a:ext cx="6408736" cy="5759450"/>
          </a:xfrm>
          <a:prstGeom prst="rect">
            <a:avLst/>
          </a:prstGeom>
          <a:noFill/>
          <a:ln>
            <a:noFill/>
          </a:ln>
        </p:spPr>
        <p:txBody>
          <a:bodyPr spcFirstLastPara="1" wrap="square" lIns="91425" tIns="45700" rIns="91425" bIns="45700" anchor="t" anchorCtr="0">
            <a:normAutofit/>
          </a:bodyPr>
          <a:lstStyle>
            <a:lvl1pPr marL="457200" lvl="0" indent="-431800" algn="l">
              <a:lnSpc>
                <a:spcPct val="125000"/>
              </a:lnSpc>
              <a:spcBef>
                <a:spcPts val="1000"/>
              </a:spcBef>
              <a:spcAft>
                <a:spcPts val="0"/>
              </a:spcAft>
              <a:buClr>
                <a:schemeClr val="lt1"/>
              </a:buClr>
              <a:buSzPts val="3200"/>
              <a:buChar char="•"/>
              <a:defRPr sz="3200"/>
            </a:lvl1pPr>
            <a:lvl2pPr marL="914400" lvl="1" indent="-381000" algn="l">
              <a:lnSpc>
                <a:spcPct val="125000"/>
              </a:lnSpc>
              <a:spcBef>
                <a:spcPts val="500"/>
              </a:spcBef>
              <a:spcAft>
                <a:spcPts val="0"/>
              </a:spcAft>
              <a:buClr>
                <a:schemeClr val="lt1"/>
              </a:buClr>
              <a:buSzPts val="2400"/>
              <a:buChar char="•"/>
              <a:defRPr sz="2400"/>
            </a:lvl2pPr>
            <a:lvl3pPr marL="1371600" lvl="2" indent="-342900" algn="l">
              <a:lnSpc>
                <a:spcPct val="125000"/>
              </a:lnSpc>
              <a:spcBef>
                <a:spcPts val="500"/>
              </a:spcBef>
              <a:spcAft>
                <a:spcPts val="0"/>
              </a:spcAft>
              <a:buClr>
                <a:schemeClr val="lt1"/>
              </a:buClr>
              <a:buSzPts val="1800"/>
              <a:buChar char="•"/>
              <a:defRPr sz="1800"/>
            </a:lvl3pPr>
            <a:lvl4pPr marL="1828800" lvl="3" indent="-342900" algn="l">
              <a:lnSpc>
                <a:spcPct val="125000"/>
              </a:lnSpc>
              <a:spcBef>
                <a:spcPts val="500"/>
              </a:spcBef>
              <a:spcAft>
                <a:spcPts val="0"/>
              </a:spcAft>
              <a:buClr>
                <a:schemeClr val="lt1"/>
              </a:buClr>
              <a:buSzPts val="1800"/>
              <a:buChar char="•"/>
              <a:defRPr sz="1800"/>
            </a:lvl4pPr>
            <a:lvl5pPr marL="2286000" lvl="4" indent="-342900" algn="l">
              <a:lnSpc>
                <a:spcPct val="125000"/>
              </a:lnSpc>
              <a:spcBef>
                <a:spcPts val="500"/>
              </a:spcBef>
              <a:spcAft>
                <a:spcPts val="0"/>
              </a:spcAft>
              <a:buClr>
                <a:schemeClr val="lt1"/>
              </a:buClr>
              <a:buSzPts val="1800"/>
              <a:buChar char="•"/>
              <a:defRPr sz="18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350" name="Google Shape;350;p21"/>
          <p:cNvSpPr txBox="1">
            <a:spLocks noGrp="1"/>
          </p:cNvSpPr>
          <p:nvPr>
            <p:ph type="body" idx="2"/>
          </p:nvPr>
        </p:nvSpPr>
        <p:spPr>
          <a:xfrm>
            <a:off x="540000" y="3536950"/>
            <a:ext cx="4511426" cy="2771775"/>
          </a:xfrm>
          <a:prstGeom prst="rect">
            <a:avLst/>
          </a:prstGeom>
          <a:noFill/>
          <a:ln>
            <a:noFill/>
          </a:ln>
        </p:spPr>
        <p:txBody>
          <a:bodyPr spcFirstLastPara="1" wrap="square" lIns="91425" tIns="45700" rIns="91425" bIns="45700" anchor="t" anchorCtr="0">
            <a:normAutofit/>
          </a:bodyPr>
          <a:lstStyle>
            <a:lvl1pPr marL="457200" lvl="0" indent="-228600" algn="l">
              <a:lnSpc>
                <a:spcPct val="125000"/>
              </a:lnSpc>
              <a:spcBef>
                <a:spcPts val="1000"/>
              </a:spcBef>
              <a:spcAft>
                <a:spcPts val="0"/>
              </a:spcAft>
              <a:buClr>
                <a:schemeClr val="lt1"/>
              </a:buClr>
              <a:buSzPts val="1600"/>
              <a:buNone/>
              <a:defRPr sz="1600" cap="none"/>
            </a:lvl1pPr>
            <a:lvl2pPr marL="914400" lvl="1" indent="-228600" algn="l">
              <a:lnSpc>
                <a:spcPct val="125000"/>
              </a:lnSpc>
              <a:spcBef>
                <a:spcPts val="500"/>
              </a:spcBef>
              <a:spcAft>
                <a:spcPts val="0"/>
              </a:spcAft>
              <a:buClr>
                <a:schemeClr val="lt1"/>
              </a:buClr>
              <a:buSzPts val="1400"/>
              <a:buNone/>
              <a:defRPr sz="1400"/>
            </a:lvl2pPr>
            <a:lvl3pPr marL="1371600" lvl="2" indent="-228600" algn="l">
              <a:lnSpc>
                <a:spcPct val="125000"/>
              </a:lnSpc>
              <a:spcBef>
                <a:spcPts val="500"/>
              </a:spcBef>
              <a:spcAft>
                <a:spcPts val="0"/>
              </a:spcAft>
              <a:buClr>
                <a:schemeClr val="lt1"/>
              </a:buClr>
              <a:buSzPts val="1200"/>
              <a:buNone/>
              <a:defRPr sz="1200"/>
            </a:lvl3pPr>
            <a:lvl4pPr marL="1828800" lvl="3" indent="-228600" algn="l">
              <a:lnSpc>
                <a:spcPct val="125000"/>
              </a:lnSpc>
              <a:spcBef>
                <a:spcPts val="500"/>
              </a:spcBef>
              <a:spcAft>
                <a:spcPts val="0"/>
              </a:spcAft>
              <a:buClr>
                <a:schemeClr val="lt1"/>
              </a:buClr>
              <a:buSzPts val="1000"/>
              <a:buNone/>
              <a:defRPr sz="1000"/>
            </a:lvl4pPr>
            <a:lvl5pPr marL="2286000" lvl="4" indent="-228600" algn="l">
              <a:lnSpc>
                <a:spcPct val="125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351" name="Google Shape;351;p21"/>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lt1"/>
              </a:buClr>
              <a:buSzPts val="1400"/>
              <a:buFont typeface="Avenir"/>
              <a:buNone/>
              <a:defRPr/>
            </a:lvl1pPr>
            <a:lvl2pPr lvl="1" algn="l">
              <a:spcBef>
                <a:spcPts val="0"/>
              </a:spcBef>
              <a:spcAft>
                <a:spcPts val="0"/>
              </a:spcAft>
              <a:buClr>
                <a:schemeClr val="lt1"/>
              </a:buClr>
              <a:buSzPts val="1400"/>
              <a:buFont typeface="Avenir"/>
              <a:buNone/>
              <a:defRPr/>
            </a:lvl2pPr>
            <a:lvl3pPr lvl="2" algn="l">
              <a:spcBef>
                <a:spcPts val="0"/>
              </a:spcBef>
              <a:spcAft>
                <a:spcPts val="0"/>
              </a:spcAft>
              <a:buClr>
                <a:schemeClr val="lt1"/>
              </a:buClr>
              <a:buSzPts val="1400"/>
              <a:buFont typeface="Avenir"/>
              <a:buNone/>
              <a:defRPr/>
            </a:lvl3pPr>
            <a:lvl4pPr lvl="3" algn="l">
              <a:spcBef>
                <a:spcPts val="0"/>
              </a:spcBef>
              <a:spcAft>
                <a:spcPts val="0"/>
              </a:spcAft>
              <a:buClr>
                <a:schemeClr val="lt1"/>
              </a:buClr>
              <a:buSzPts val="1400"/>
              <a:buFont typeface="Avenir"/>
              <a:buNone/>
              <a:defRPr/>
            </a:lvl4pPr>
            <a:lvl5pPr lvl="4" algn="l">
              <a:spcBef>
                <a:spcPts val="0"/>
              </a:spcBef>
              <a:spcAft>
                <a:spcPts val="0"/>
              </a:spcAft>
              <a:buClr>
                <a:schemeClr val="lt1"/>
              </a:buClr>
              <a:buSzPts val="1400"/>
              <a:buFont typeface="Avenir"/>
              <a:buNone/>
              <a:defRPr/>
            </a:lvl5pPr>
            <a:lvl6pPr lvl="5" algn="l">
              <a:spcBef>
                <a:spcPts val="0"/>
              </a:spcBef>
              <a:spcAft>
                <a:spcPts val="0"/>
              </a:spcAft>
              <a:buClr>
                <a:schemeClr val="lt1"/>
              </a:buClr>
              <a:buSzPts val="1400"/>
              <a:buFont typeface="Avenir"/>
              <a:buNone/>
              <a:defRPr/>
            </a:lvl6pPr>
            <a:lvl7pPr lvl="6" algn="l">
              <a:spcBef>
                <a:spcPts val="0"/>
              </a:spcBef>
              <a:spcAft>
                <a:spcPts val="0"/>
              </a:spcAft>
              <a:buClr>
                <a:schemeClr val="lt1"/>
              </a:buClr>
              <a:buSzPts val="1400"/>
              <a:buFont typeface="Avenir"/>
              <a:buNone/>
              <a:defRPr/>
            </a:lvl7pPr>
            <a:lvl8pPr lvl="7" algn="l">
              <a:spcBef>
                <a:spcPts val="0"/>
              </a:spcBef>
              <a:spcAft>
                <a:spcPts val="0"/>
              </a:spcAft>
              <a:buClr>
                <a:schemeClr val="lt1"/>
              </a:buClr>
              <a:buSzPts val="1400"/>
              <a:buFont typeface="Avenir"/>
              <a:buNone/>
              <a:defRPr/>
            </a:lvl8pPr>
            <a:lvl9pPr lvl="8" algn="l">
              <a:spcBef>
                <a:spcPts val="0"/>
              </a:spcBef>
              <a:spcAft>
                <a:spcPts val="0"/>
              </a:spcAft>
              <a:buClr>
                <a:schemeClr val="lt1"/>
              </a:buClr>
              <a:buSzPts val="1400"/>
              <a:buFont typeface="Avenir"/>
              <a:buNone/>
              <a:defRPr/>
            </a:lvl9pPr>
          </a:lstStyle>
          <a:p>
            <a:endParaRPr/>
          </a:p>
        </p:txBody>
      </p:sp>
      <p:sp>
        <p:nvSpPr>
          <p:cNvPr id="352" name="Google Shape;352;p21"/>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400"/>
              <a:buFont typeface="Avenir"/>
              <a:buNone/>
              <a:defRPr/>
            </a:lvl1pPr>
            <a:lvl2pPr lvl="1" algn="l">
              <a:spcBef>
                <a:spcPts val="0"/>
              </a:spcBef>
              <a:spcAft>
                <a:spcPts val="0"/>
              </a:spcAft>
              <a:buClr>
                <a:schemeClr val="lt1"/>
              </a:buClr>
              <a:buSzPts val="1400"/>
              <a:buFont typeface="Avenir"/>
              <a:buNone/>
              <a:defRPr/>
            </a:lvl2pPr>
            <a:lvl3pPr lvl="2" algn="l">
              <a:spcBef>
                <a:spcPts val="0"/>
              </a:spcBef>
              <a:spcAft>
                <a:spcPts val="0"/>
              </a:spcAft>
              <a:buClr>
                <a:schemeClr val="lt1"/>
              </a:buClr>
              <a:buSzPts val="1400"/>
              <a:buFont typeface="Avenir"/>
              <a:buNone/>
              <a:defRPr/>
            </a:lvl3pPr>
            <a:lvl4pPr lvl="3" algn="l">
              <a:spcBef>
                <a:spcPts val="0"/>
              </a:spcBef>
              <a:spcAft>
                <a:spcPts val="0"/>
              </a:spcAft>
              <a:buClr>
                <a:schemeClr val="lt1"/>
              </a:buClr>
              <a:buSzPts val="1400"/>
              <a:buFont typeface="Avenir"/>
              <a:buNone/>
              <a:defRPr/>
            </a:lvl4pPr>
            <a:lvl5pPr lvl="4" algn="l">
              <a:spcBef>
                <a:spcPts val="0"/>
              </a:spcBef>
              <a:spcAft>
                <a:spcPts val="0"/>
              </a:spcAft>
              <a:buClr>
                <a:schemeClr val="lt1"/>
              </a:buClr>
              <a:buSzPts val="1400"/>
              <a:buFont typeface="Avenir"/>
              <a:buNone/>
              <a:defRPr/>
            </a:lvl5pPr>
            <a:lvl6pPr lvl="5" algn="l">
              <a:spcBef>
                <a:spcPts val="0"/>
              </a:spcBef>
              <a:spcAft>
                <a:spcPts val="0"/>
              </a:spcAft>
              <a:buClr>
                <a:schemeClr val="lt1"/>
              </a:buClr>
              <a:buSzPts val="1400"/>
              <a:buFont typeface="Avenir"/>
              <a:buNone/>
              <a:defRPr/>
            </a:lvl6pPr>
            <a:lvl7pPr lvl="6" algn="l">
              <a:spcBef>
                <a:spcPts val="0"/>
              </a:spcBef>
              <a:spcAft>
                <a:spcPts val="0"/>
              </a:spcAft>
              <a:buClr>
                <a:schemeClr val="lt1"/>
              </a:buClr>
              <a:buSzPts val="1400"/>
              <a:buFont typeface="Avenir"/>
              <a:buNone/>
              <a:defRPr/>
            </a:lvl7pPr>
            <a:lvl8pPr lvl="7" algn="l">
              <a:spcBef>
                <a:spcPts val="0"/>
              </a:spcBef>
              <a:spcAft>
                <a:spcPts val="0"/>
              </a:spcAft>
              <a:buClr>
                <a:schemeClr val="lt1"/>
              </a:buClr>
              <a:buSzPts val="1400"/>
              <a:buFont typeface="Avenir"/>
              <a:buNone/>
              <a:defRPr/>
            </a:lvl8pPr>
            <a:lvl9pPr lvl="8" algn="l">
              <a:spcBef>
                <a:spcPts val="0"/>
              </a:spcBef>
              <a:spcAft>
                <a:spcPts val="0"/>
              </a:spcAft>
              <a:buClr>
                <a:schemeClr val="lt1"/>
              </a:buClr>
              <a:buSzPts val="1400"/>
              <a:buFont typeface="Avenir"/>
              <a:buNone/>
              <a:defRPr/>
            </a:lvl9pPr>
          </a:lstStyle>
          <a:p>
            <a:endParaRPr/>
          </a:p>
        </p:txBody>
      </p:sp>
      <p:sp>
        <p:nvSpPr>
          <p:cNvPr id="353" name="Google Shape;353;p21"/>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1pPr>
            <a:lvl2pPr marL="0" marR="0" lvl="1"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2pPr>
            <a:lvl3pPr marL="0" marR="0" lvl="2"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3pPr>
            <a:lvl4pPr marL="0" marR="0" lvl="3"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4pPr>
            <a:lvl5pPr marL="0" marR="0" lvl="4"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5pPr>
            <a:lvl6pPr marL="0" marR="0" lvl="5"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6pPr>
            <a:lvl7pPr marL="0" marR="0" lvl="6"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7pPr>
            <a:lvl8pPr marL="0" marR="0" lvl="7"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8pPr>
            <a:lvl9pPr marL="0" marR="0" lvl="8"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3353486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4/20/2023</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29845618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354"/>
        <p:cNvGrpSpPr/>
        <p:nvPr/>
      </p:nvGrpSpPr>
      <p:grpSpPr>
        <a:xfrm>
          <a:off x="0" y="0"/>
          <a:ext cx="0" cy="0"/>
          <a:chOff x="0" y="0"/>
          <a:chExt cx="0" cy="0"/>
        </a:xfrm>
      </p:grpSpPr>
      <p:grpSp>
        <p:nvGrpSpPr>
          <p:cNvPr id="355" name="Google Shape;355;p22"/>
          <p:cNvGrpSpPr/>
          <p:nvPr/>
        </p:nvGrpSpPr>
        <p:grpSpPr>
          <a:xfrm rot="10800000">
            <a:off x="1392000" y="0"/>
            <a:ext cx="10800000" cy="6858000"/>
            <a:chOff x="0" y="0"/>
            <a:chExt cx="10800000" cy="6858000"/>
          </a:xfrm>
        </p:grpSpPr>
        <p:sp>
          <p:nvSpPr>
            <p:cNvPr id="356" name="Google Shape;356;p22"/>
            <p:cNvSpPr/>
            <p:nvPr/>
          </p:nvSpPr>
          <p:spPr>
            <a:xfrm>
              <a:off x="5400000" y="0"/>
              <a:ext cx="5400000" cy="6858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357" name="Google Shape;357;p22"/>
            <p:cNvSpPr/>
            <p:nvPr/>
          </p:nvSpPr>
          <p:spPr>
            <a:xfrm flipH="1">
              <a:off x="0" y="0"/>
              <a:ext cx="5400000" cy="6858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grpSp>
        <p:nvGrpSpPr>
          <p:cNvPr id="358" name="Google Shape;358;p22"/>
          <p:cNvGrpSpPr/>
          <p:nvPr/>
        </p:nvGrpSpPr>
        <p:grpSpPr>
          <a:xfrm rot="-5400000" flipH="1">
            <a:off x="-1714500" y="1714500"/>
            <a:ext cx="6858000" cy="3429000"/>
            <a:chOff x="0" y="0"/>
            <a:chExt cx="2880000" cy="1440000"/>
          </a:xfrm>
        </p:grpSpPr>
        <p:sp>
          <p:nvSpPr>
            <p:cNvPr id="359" name="Google Shape;359;p22"/>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360" name="Google Shape;360;p22"/>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sp>
        <p:nvSpPr>
          <p:cNvPr id="361" name="Google Shape;361;p22"/>
          <p:cNvSpPr/>
          <p:nvPr/>
        </p:nvSpPr>
        <p:spPr>
          <a:xfrm rot="10800000">
            <a:off x="5602287" y="268286"/>
            <a:ext cx="6589713" cy="6589713"/>
          </a:xfrm>
          <a:prstGeom prst="rect">
            <a:avLst/>
          </a:prstGeom>
          <a:gradFill>
            <a:gsLst>
              <a:gs pos="0">
                <a:schemeClr val="accent1"/>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362" name="Google Shape;362;p22"/>
          <p:cNvSpPr/>
          <p:nvPr/>
        </p:nvSpPr>
        <p:spPr>
          <a:xfrm>
            <a:off x="0" y="0"/>
            <a:ext cx="6589713" cy="6589713"/>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363" name="Google Shape;363;p22"/>
          <p:cNvSpPr/>
          <p:nvPr/>
        </p:nvSpPr>
        <p:spPr>
          <a:xfrm>
            <a:off x="0" y="0"/>
            <a:ext cx="12192000" cy="6858000"/>
          </a:xfrm>
          <a:prstGeom prst="rect">
            <a:avLst/>
          </a:prstGeom>
          <a:solidFill>
            <a:schemeClr val="dk2">
              <a:alpha val="4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364" name="Google Shape;364;p22"/>
          <p:cNvSpPr txBox="1">
            <a:spLocks noGrp="1"/>
          </p:cNvSpPr>
          <p:nvPr>
            <p:ph type="title"/>
          </p:nvPr>
        </p:nvSpPr>
        <p:spPr>
          <a:xfrm>
            <a:off x="539999" y="540000"/>
            <a:ext cx="4511425" cy="277177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6000"/>
              <a:buFont typeface="Bell MT"/>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5" name="Google Shape;365;p22"/>
          <p:cNvSpPr>
            <a:spLocks noGrp="1"/>
          </p:cNvSpPr>
          <p:nvPr>
            <p:ph type="pic" idx="2"/>
          </p:nvPr>
        </p:nvSpPr>
        <p:spPr>
          <a:xfrm>
            <a:off x="5232400" y="549275"/>
            <a:ext cx="6408736" cy="5759450"/>
          </a:xfrm>
          <a:prstGeom prst="rect">
            <a:avLst/>
          </a:prstGeom>
          <a:noFill/>
          <a:ln>
            <a:noFill/>
          </a:ln>
        </p:spPr>
      </p:sp>
      <p:sp>
        <p:nvSpPr>
          <p:cNvPr id="366" name="Google Shape;366;p22"/>
          <p:cNvSpPr txBox="1">
            <a:spLocks noGrp="1"/>
          </p:cNvSpPr>
          <p:nvPr>
            <p:ph type="body" idx="1"/>
          </p:nvPr>
        </p:nvSpPr>
        <p:spPr>
          <a:xfrm>
            <a:off x="539999" y="3536950"/>
            <a:ext cx="4511425" cy="2771774"/>
          </a:xfrm>
          <a:prstGeom prst="rect">
            <a:avLst/>
          </a:prstGeom>
          <a:noFill/>
          <a:ln>
            <a:noFill/>
          </a:ln>
        </p:spPr>
        <p:txBody>
          <a:bodyPr spcFirstLastPara="1" wrap="square" lIns="91425" tIns="45700" rIns="91425" bIns="45700" anchor="t" anchorCtr="0">
            <a:normAutofit/>
          </a:bodyPr>
          <a:lstStyle>
            <a:lvl1pPr marL="457200" lvl="0" indent="-228600" algn="l">
              <a:lnSpc>
                <a:spcPct val="125000"/>
              </a:lnSpc>
              <a:spcBef>
                <a:spcPts val="1000"/>
              </a:spcBef>
              <a:spcAft>
                <a:spcPts val="0"/>
              </a:spcAft>
              <a:buClr>
                <a:schemeClr val="lt1"/>
              </a:buClr>
              <a:buSzPts val="1600"/>
              <a:buNone/>
              <a:defRPr sz="1600" cap="none"/>
            </a:lvl1pPr>
            <a:lvl2pPr marL="914400" lvl="1" indent="-228600" algn="l">
              <a:lnSpc>
                <a:spcPct val="125000"/>
              </a:lnSpc>
              <a:spcBef>
                <a:spcPts val="500"/>
              </a:spcBef>
              <a:spcAft>
                <a:spcPts val="0"/>
              </a:spcAft>
              <a:buClr>
                <a:schemeClr val="lt1"/>
              </a:buClr>
              <a:buSzPts val="1400"/>
              <a:buNone/>
              <a:defRPr sz="1400"/>
            </a:lvl2pPr>
            <a:lvl3pPr marL="1371600" lvl="2" indent="-228600" algn="l">
              <a:lnSpc>
                <a:spcPct val="125000"/>
              </a:lnSpc>
              <a:spcBef>
                <a:spcPts val="500"/>
              </a:spcBef>
              <a:spcAft>
                <a:spcPts val="0"/>
              </a:spcAft>
              <a:buClr>
                <a:schemeClr val="lt1"/>
              </a:buClr>
              <a:buSzPts val="1200"/>
              <a:buNone/>
              <a:defRPr sz="1200"/>
            </a:lvl3pPr>
            <a:lvl4pPr marL="1828800" lvl="3" indent="-228600" algn="l">
              <a:lnSpc>
                <a:spcPct val="125000"/>
              </a:lnSpc>
              <a:spcBef>
                <a:spcPts val="500"/>
              </a:spcBef>
              <a:spcAft>
                <a:spcPts val="0"/>
              </a:spcAft>
              <a:buClr>
                <a:schemeClr val="lt1"/>
              </a:buClr>
              <a:buSzPts val="1000"/>
              <a:buNone/>
              <a:defRPr sz="1000"/>
            </a:lvl4pPr>
            <a:lvl5pPr marL="2286000" lvl="4" indent="-228600" algn="l">
              <a:lnSpc>
                <a:spcPct val="125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367" name="Google Shape;367;p22"/>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lt1"/>
              </a:buClr>
              <a:buSzPts val="1400"/>
              <a:buFont typeface="Avenir"/>
              <a:buNone/>
              <a:defRPr/>
            </a:lvl1pPr>
            <a:lvl2pPr lvl="1" algn="l">
              <a:spcBef>
                <a:spcPts val="0"/>
              </a:spcBef>
              <a:spcAft>
                <a:spcPts val="0"/>
              </a:spcAft>
              <a:buClr>
                <a:schemeClr val="lt1"/>
              </a:buClr>
              <a:buSzPts val="1400"/>
              <a:buFont typeface="Avenir"/>
              <a:buNone/>
              <a:defRPr/>
            </a:lvl2pPr>
            <a:lvl3pPr lvl="2" algn="l">
              <a:spcBef>
                <a:spcPts val="0"/>
              </a:spcBef>
              <a:spcAft>
                <a:spcPts val="0"/>
              </a:spcAft>
              <a:buClr>
                <a:schemeClr val="lt1"/>
              </a:buClr>
              <a:buSzPts val="1400"/>
              <a:buFont typeface="Avenir"/>
              <a:buNone/>
              <a:defRPr/>
            </a:lvl3pPr>
            <a:lvl4pPr lvl="3" algn="l">
              <a:spcBef>
                <a:spcPts val="0"/>
              </a:spcBef>
              <a:spcAft>
                <a:spcPts val="0"/>
              </a:spcAft>
              <a:buClr>
                <a:schemeClr val="lt1"/>
              </a:buClr>
              <a:buSzPts val="1400"/>
              <a:buFont typeface="Avenir"/>
              <a:buNone/>
              <a:defRPr/>
            </a:lvl4pPr>
            <a:lvl5pPr lvl="4" algn="l">
              <a:spcBef>
                <a:spcPts val="0"/>
              </a:spcBef>
              <a:spcAft>
                <a:spcPts val="0"/>
              </a:spcAft>
              <a:buClr>
                <a:schemeClr val="lt1"/>
              </a:buClr>
              <a:buSzPts val="1400"/>
              <a:buFont typeface="Avenir"/>
              <a:buNone/>
              <a:defRPr/>
            </a:lvl5pPr>
            <a:lvl6pPr lvl="5" algn="l">
              <a:spcBef>
                <a:spcPts val="0"/>
              </a:spcBef>
              <a:spcAft>
                <a:spcPts val="0"/>
              </a:spcAft>
              <a:buClr>
                <a:schemeClr val="lt1"/>
              </a:buClr>
              <a:buSzPts val="1400"/>
              <a:buFont typeface="Avenir"/>
              <a:buNone/>
              <a:defRPr/>
            </a:lvl6pPr>
            <a:lvl7pPr lvl="6" algn="l">
              <a:spcBef>
                <a:spcPts val="0"/>
              </a:spcBef>
              <a:spcAft>
                <a:spcPts val="0"/>
              </a:spcAft>
              <a:buClr>
                <a:schemeClr val="lt1"/>
              </a:buClr>
              <a:buSzPts val="1400"/>
              <a:buFont typeface="Avenir"/>
              <a:buNone/>
              <a:defRPr/>
            </a:lvl7pPr>
            <a:lvl8pPr lvl="7" algn="l">
              <a:spcBef>
                <a:spcPts val="0"/>
              </a:spcBef>
              <a:spcAft>
                <a:spcPts val="0"/>
              </a:spcAft>
              <a:buClr>
                <a:schemeClr val="lt1"/>
              </a:buClr>
              <a:buSzPts val="1400"/>
              <a:buFont typeface="Avenir"/>
              <a:buNone/>
              <a:defRPr/>
            </a:lvl8pPr>
            <a:lvl9pPr lvl="8" algn="l">
              <a:spcBef>
                <a:spcPts val="0"/>
              </a:spcBef>
              <a:spcAft>
                <a:spcPts val="0"/>
              </a:spcAft>
              <a:buClr>
                <a:schemeClr val="lt1"/>
              </a:buClr>
              <a:buSzPts val="1400"/>
              <a:buFont typeface="Avenir"/>
              <a:buNone/>
              <a:defRPr/>
            </a:lvl9pPr>
          </a:lstStyle>
          <a:p>
            <a:endParaRPr/>
          </a:p>
        </p:txBody>
      </p:sp>
      <p:sp>
        <p:nvSpPr>
          <p:cNvPr id="368" name="Google Shape;368;p22"/>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400"/>
              <a:buFont typeface="Avenir"/>
              <a:buNone/>
              <a:defRPr/>
            </a:lvl1pPr>
            <a:lvl2pPr lvl="1" algn="l">
              <a:spcBef>
                <a:spcPts val="0"/>
              </a:spcBef>
              <a:spcAft>
                <a:spcPts val="0"/>
              </a:spcAft>
              <a:buClr>
                <a:schemeClr val="lt1"/>
              </a:buClr>
              <a:buSzPts val="1400"/>
              <a:buFont typeface="Avenir"/>
              <a:buNone/>
              <a:defRPr/>
            </a:lvl2pPr>
            <a:lvl3pPr lvl="2" algn="l">
              <a:spcBef>
                <a:spcPts val="0"/>
              </a:spcBef>
              <a:spcAft>
                <a:spcPts val="0"/>
              </a:spcAft>
              <a:buClr>
                <a:schemeClr val="lt1"/>
              </a:buClr>
              <a:buSzPts val="1400"/>
              <a:buFont typeface="Avenir"/>
              <a:buNone/>
              <a:defRPr/>
            </a:lvl3pPr>
            <a:lvl4pPr lvl="3" algn="l">
              <a:spcBef>
                <a:spcPts val="0"/>
              </a:spcBef>
              <a:spcAft>
                <a:spcPts val="0"/>
              </a:spcAft>
              <a:buClr>
                <a:schemeClr val="lt1"/>
              </a:buClr>
              <a:buSzPts val="1400"/>
              <a:buFont typeface="Avenir"/>
              <a:buNone/>
              <a:defRPr/>
            </a:lvl4pPr>
            <a:lvl5pPr lvl="4" algn="l">
              <a:spcBef>
                <a:spcPts val="0"/>
              </a:spcBef>
              <a:spcAft>
                <a:spcPts val="0"/>
              </a:spcAft>
              <a:buClr>
                <a:schemeClr val="lt1"/>
              </a:buClr>
              <a:buSzPts val="1400"/>
              <a:buFont typeface="Avenir"/>
              <a:buNone/>
              <a:defRPr/>
            </a:lvl5pPr>
            <a:lvl6pPr lvl="5" algn="l">
              <a:spcBef>
                <a:spcPts val="0"/>
              </a:spcBef>
              <a:spcAft>
                <a:spcPts val="0"/>
              </a:spcAft>
              <a:buClr>
                <a:schemeClr val="lt1"/>
              </a:buClr>
              <a:buSzPts val="1400"/>
              <a:buFont typeface="Avenir"/>
              <a:buNone/>
              <a:defRPr/>
            </a:lvl6pPr>
            <a:lvl7pPr lvl="6" algn="l">
              <a:spcBef>
                <a:spcPts val="0"/>
              </a:spcBef>
              <a:spcAft>
                <a:spcPts val="0"/>
              </a:spcAft>
              <a:buClr>
                <a:schemeClr val="lt1"/>
              </a:buClr>
              <a:buSzPts val="1400"/>
              <a:buFont typeface="Avenir"/>
              <a:buNone/>
              <a:defRPr/>
            </a:lvl7pPr>
            <a:lvl8pPr lvl="7" algn="l">
              <a:spcBef>
                <a:spcPts val="0"/>
              </a:spcBef>
              <a:spcAft>
                <a:spcPts val="0"/>
              </a:spcAft>
              <a:buClr>
                <a:schemeClr val="lt1"/>
              </a:buClr>
              <a:buSzPts val="1400"/>
              <a:buFont typeface="Avenir"/>
              <a:buNone/>
              <a:defRPr/>
            </a:lvl8pPr>
            <a:lvl9pPr lvl="8" algn="l">
              <a:spcBef>
                <a:spcPts val="0"/>
              </a:spcBef>
              <a:spcAft>
                <a:spcPts val="0"/>
              </a:spcAft>
              <a:buClr>
                <a:schemeClr val="lt1"/>
              </a:buClr>
              <a:buSzPts val="1400"/>
              <a:buFont typeface="Avenir"/>
              <a:buNone/>
              <a:defRPr/>
            </a:lvl9pPr>
          </a:lstStyle>
          <a:p>
            <a:endParaRPr/>
          </a:p>
        </p:txBody>
      </p:sp>
      <p:sp>
        <p:nvSpPr>
          <p:cNvPr id="369" name="Google Shape;369;p22"/>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1pPr>
            <a:lvl2pPr marL="0" marR="0" lvl="1"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2pPr>
            <a:lvl3pPr marL="0" marR="0" lvl="2"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3pPr>
            <a:lvl4pPr marL="0" marR="0" lvl="3"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4pPr>
            <a:lvl5pPr marL="0" marR="0" lvl="4"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5pPr>
            <a:lvl6pPr marL="0" marR="0" lvl="5"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6pPr>
            <a:lvl7pPr marL="0" marR="0" lvl="6"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7pPr>
            <a:lvl8pPr marL="0" marR="0" lvl="7"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8pPr>
            <a:lvl9pPr marL="0" marR="0" lvl="8"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25024108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370"/>
        <p:cNvGrpSpPr/>
        <p:nvPr/>
      </p:nvGrpSpPr>
      <p:grpSpPr>
        <a:xfrm>
          <a:off x="0" y="0"/>
          <a:ext cx="0" cy="0"/>
          <a:chOff x="0" y="0"/>
          <a:chExt cx="0" cy="0"/>
        </a:xfrm>
      </p:grpSpPr>
      <p:grpSp>
        <p:nvGrpSpPr>
          <p:cNvPr id="371" name="Google Shape;371;p23"/>
          <p:cNvGrpSpPr/>
          <p:nvPr/>
        </p:nvGrpSpPr>
        <p:grpSpPr>
          <a:xfrm rot="10800000">
            <a:off x="5921828" y="2876440"/>
            <a:ext cx="6270171" cy="3981559"/>
            <a:chOff x="0" y="0"/>
            <a:chExt cx="10800000" cy="6858000"/>
          </a:xfrm>
        </p:grpSpPr>
        <p:sp>
          <p:nvSpPr>
            <p:cNvPr id="372" name="Google Shape;372;p23"/>
            <p:cNvSpPr/>
            <p:nvPr/>
          </p:nvSpPr>
          <p:spPr>
            <a:xfrm>
              <a:off x="5400000" y="0"/>
              <a:ext cx="5400000" cy="6858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373" name="Google Shape;373;p23"/>
            <p:cNvSpPr/>
            <p:nvPr/>
          </p:nvSpPr>
          <p:spPr>
            <a:xfrm flipH="1">
              <a:off x="0" y="0"/>
              <a:ext cx="5400000" cy="6858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grpSp>
        <p:nvGrpSpPr>
          <p:cNvPr id="374" name="Google Shape;374;p23"/>
          <p:cNvGrpSpPr/>
          <p:nvPr/>
        </p:nvGrpSpPr>
        <p:grpSpPr>
          <a:xfrm flipH="1">
            <a:off x="0" y="-1"/>
            <a:ext cx="9361714" cy="4680857"/>
            <a:chOff x="0" y="0"/>
            <a:chExt cx="2880000" cy="1440000"/>
          </a:xfrm>
        </p:grpSpPr>
        <p:sp>
          <p:nvSpPr>
            <p:cNvPr id="375" name="Google Shape;375;p23"/>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376" name="Google Shape;376;p23"/>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sp>
        <p:nvSpPr>
          <p:cNvPr id="377" name="Google Shape;377;p23"/>
          <p:cNvSpPr/>
          <p:nvPr/>
        </p:nvSpPr>
        <p:spPr>
          <a:xfrm rot="10800000">
            <a:off x="8430794" y="3096793"/>
            <a:ext cx="3761205" cy="3761205"/>
          </a:xfrm>
          <a:prstGeom prst="rect">
            <a:avLst/>
          </a:prstGeom>
          <a:gradFill>
            <a:gsLst>
              <a:gs pos="0">
                <a:srgbClr val="00BAC8">
                  <a:alpha val="4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378" name="Google Shape;378;p23"/>
          <p:cNvSpPr/>
          <p:nvPr/>
        </p:nvSpPr>
        <p:spPr>
          <a:xfrm>
            <a:off x="0" y="0"/>
            <a:ext cx="6589713" cy="6589713"/>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379" name="Google Shape;379;p23"/>
          <p:cNvSpPr/>
          <p:nvPr/>
        </p:nvSpPr>
        <p:spPr>
          <a:xfrm>
            <a:off x="0" y="0"/>
            <a:ext cx="12192000" cy="6858000"/>
          </a:xfrm>
          <a:prstGeom prst="rect">
            <a:avLst/>
          </a:prstGeom>
          <a:solidFill>
            <a:schemeClr val="dk2">
              <a:alpha val="4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380" name="Google Shape;380;p23"/>
          <p:cNvSpPr txBox="1">
            <a:spLocks noGrp="1"/>
          </p:cNvSpPr>
          <p:nvPr>
            <p:ph type="title"/>
          </p:nvPr>
        </p:nvSpPr>
        <p:spPr>
          <a:xfrm>
            <a:off x="540000" y="540000"/>
            <a:ext cx="11090273" cy="18002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1" name="Google Shape;381;p23"/>
          <p:cNvSpPr txBox="1">
            <a:spLocks noGrp="1"/>
          </p:cNvSpPr>
          <p:nvPr>
            <p:ph type="body" idx="1"/>
          </p:nvPr>
        </p:nvSpPr>
        <p:spPr>
          <a:xfrm rot="5400000">
            <a:off x="4195219" y="-1126332"/>
            <a:ext cx="3779837" cy="11090276"/>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82" name="Google Shape;382;p23"/>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lt1"/>
              </a:buClr>
              <a:buSzPts val="1400"/>
              <a:buFont typeface="Avenir"/>
              <a:buNone/>
              <a:defRPr/>
            </a:lvl1pPr>
            <a:lvl2pPr lvl="1" algn="l">
              <a:spcBef>
                <a:spcPts val="0"/>
              </a:spcBef>
              <a:spcAft>
                <a:spcPts val="0"/>
              </a:spcAft>
              <a:buClr>
                <a:schemeClr val="lt1"/>
              </a:buClr>
              <a:buSzPts val="1400"/>
              <a:buFont typeface="Avenir"/>
              <a:buNone/>
              <a:defRPr/>
            </a:lvl2pPr>
            <a:lvl3pPr lvl="2" algn="l">
              <a:spcBef>
                <a:spcPts val="0"/>
              </a:spcBef>
              <a:spcAft>
                <a:spcPts val="0"/>
              </a:spcAft>
              <a:buClr>
                <a:schemeClr val="lt1"/>
              </a:buClr>
              <a:buSzPts val="1400"/>
              <a:buFont typeface="Avenir"/>
              <a:buNone/>
              <a:defRPr/>
            </a:lvl3pPr>
            <a:lvl4pPr lvl="3" algn="l">
              <a:spcBef>
                <a:spcPts val="0"/>
              </a:spcBef>
              <a:spcAft>
                <a:spcPts val="0"/>
              </a:spcAft>
              <a:buClr>
                <a:schemeClr val="lt1"/>
              </a:buClr>
              <a:buSzPts val="1400"/>
              <a:buFont typeface="Avenir"/>
              <a:buNone/>
              <a:defRPr/>
            </a:lvl4pPr>
            <a:lvl5pPr lvl="4" algn="l">
              <a:spcBef>
                <a:spcPts val="0"/>
              </a:spcBef>
              <a:spcAft>
                <a:spcPts val="0"/>
              </a:spcAft>
              <a:buClr>
                <a:schemeClr val="lt1"/>
              </a:buClr>
              <a:buSzPts val="1400"/>
              <a:buFont typeface="Avenir"/>
              <a:buNone/>
              <a:defRPr/>
            </a:lvl5pPr>
            <a:lvl6pPr lvl="5" algn="l">
              <a:spcBef>
                <a:spcPts val="0"/>
              </a:spcBef>
              <a:spcAft>
                <a:spcPts val="0"/>
              </a:spcAft>
              <a:buClr>
                <a:schemeClr val="lt1"/>
              </a:buClr>
              <a:buSzPts val="1400"/>
              <a:buFont typeface="Avenir"/>
              <a:buNone/>
              <a:defRPr/>
            </a:lvl6pPr>
            <a:lvl7pPr lvl="6" algn="l">
              <a:spcBef>
                <a:spcPts val="0"/>
              </a:spcBef>
              <a:spcAft>
                <a:spcPts val="0"/>
              </a:spcAft>
              <a:buClr>
                <a:schemeClr val="lt1"/>
              </a:buClr>
              <a:buSzPts val="1400"/>
              <a:buFont typeface="Avenir"/>
              <a:buNone/>
              <a:defRPr/>
            </a:lvl7pPr>
            <a:lvl8pPr lvl="7" algn="l">
              <a:spcBef>
                <a:spcPts val="0"/>
              </a:spcBef>
              <a:spcAft>
                <a:spcPts val="0"/>
              </a:spcAft>
              <a:buClr>
                <a:schemeClr val="lt1"/>
              </a:buClr>
              <a:buSzPts val="1400"/>
              <a:buFont typeface="Avenir"/>
              <a:buNone/>
              <a:defRPr/>
            </a:lvl8pPr>
            <a:lvl9pPr lvl="8" algn="l">
              <a:spcBef>
                <a:spcPts val="0"/>
              </a:spcBef>
              <a:spcAft>
                <a:spcPts val="0"/>
              </a:spcAft>
              <a:buClr>
                <a:schemeClr val="lt1"/>
              </a:buClr>
              <a:buSzPts val="1400"/>
              <a:buFont typeface="Avenir"/>
              <a:buNone/>
              <a:defRPr/>
            </a:lvl9pPr>
          </a:lstStyle>
          <a:p>
            <a:endParaRPr/>
          </a:p>
        </p:txBody>
      </p:sp>
      <p:sp>
        <p:nvSpPr>
          <p:cNvPr id="383" name="Google Shape;383;p23"/>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400"/>
              <a:buFont typeface="Avenir"/>
              <a:buNone/>
              <a:defRPr/>
            </a:lvl1pPr>
            <a:lvl2pPr lvl="1" algn="l">
              <a:spcBef>
                <a:spcPts val="0"/>
              </a:spcBef>
              <a:spcAft>
                <a:spcPts val="0"/>
              </a:spcAft>
              <a:buClr>
                <a:schemeClr val="lt1"/>
              </a:buClr>
              <a:buSzPts val="1400"/>
              <a:buFont typeface="Avenir"/>
              <a:buNone/>
              <a:defRPr/>
            </a:lvl2pPr>
            <a:lvl3pPr lvl="2" algn="l">
              <a:spcBef>
                <a:spcPts val="0"/>
              </a:spcBef>
              <a:spcAft>
                <a:spcPts val="0"/>
              </a:spcAft>
              <a:buClr>
                <a:schemeClr val="lt1"/>
              </a:buClr>
              <a:buSzPts val="1400"/>
              <a:buFont typeface="Avenir"/>
              <a:buNone/>
              <a:defRPr/>
            </a:lvl3pPr>
            <a:lvl4pPr lvl="3" algn="l">
              <a:spcBef>
                <a:spcPts val="0"/>
              </a:spcBef>
              <a:spcAft>
                <a:spcPts val="0"/>
              </a:spcAft>
              <a:buClr>
                <a:schemeClr val="lt1"/>
              </a:buClr>
              <a:buSzPts val="1400"/>
              <a:buFont typeface="Avenir"/>
              <a:buNone/>
              <a:defRPr/>
            </a:lvl4pPr>
            <a:lvl5pPr lvl="4" algn="l">
              <a:spcBef>
                <a:spcPts val="0"/>
              </a:spcBef>
              <a:spcAft>
                <a:spcPts val="0"/>
              </a:spcAft>
              <a:buClr>
                <a:schemeClr val="lt1"/>
              </a:buClr>
              <a:buSzPts val="1400"/>
              <a:buFont typeface="Avenir"/>
              <a:buNone/>
              <a:defRPr/>
            </a:lvl5pPr>
            <a:lvl6pPr lvl="5" algn="l">
              <a:spcBef>
                <a:spcPts val="0"/>
              </a:spcBef>
              <a:spcAft>
                <a:spcPts val="0"/>
              </a:spcAft>
              <a:buClr>
                <a:schemeClr val="lt1"/>
              </a:buClr>
              <a:buSzPts val="1400"/>
              <a:buFont typeface="Avenir"/>
              <a:buNone/>
              <a:defRPr/>
            </a:lvl6pPr>
            <a:lvl7pPr lvl="6" algn="l">
              <a:spcBef>
                <a:spcPts val="0"/>
              </a:spcBef>
              <a:spcAft>
                <a:spcPts val="0"/>
              </a:spcAft>
              <a:buClr>
                <a:schemeClr val="lt1"/>
              </a:buClr>
              <a:buSzPts val="1400"/>
              <a:buFont typeface="Avenir"/>
              <a:buNone/>
              <a:defRPr/>
            </a:lvl7pPr>
            <a:lvl8pPr lvl="7" algn="l">
              <a:spcBef>
                <a:spcPts val="0"/>
              </a:spcBef>
              <a:spcAft>
                <a:spcPts val="0"/>
              </a:spcAft>
              <a:buClr>
                <a:schemeClr val="lt1"/>
              </a:buClr>
              <a:buSzPts val="1400"/>
              <a:buFont typeface="Avenir"/>
              <a:buNone/>
              <a:defRPr/>
            </a:lvl8pPr>
            <a:lvl9pPr lvl="8" algn="l">
              <a:spcBef>
                <a:spcPts val="0"/>
              </a:spcBef>
              <a:spcAft>
                <a:spcPts val="0"/>
              </a:spcAft>
              <a:buClr>
                <a:schemeClr val="lt1"/>
              </a:buClr>
              <a:buSzPts val="1400"/>
              <a:buFont typeface="Avenir"/>
              <a:buNone/>
              <a:defRPr/>
            </a:lvl9pPr>
          </a:lstStyle>
          <a:p>
            <a:endParaRPr/>
          </a:p>
        </p:txBody>
      </p:sp>
      <p:sp>
        <p:nvSpPr>
          <p:cNvPr id="384" name="Google Shape;384;p23"/>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1pPr>
            <a:lvl2pPr marL="0" marR="0" lvl="1"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2pPr>
            <a:lvl3pPr marL="0" marR="0" lvl="2"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3pPr>
            <a:lvl4pPr marL="0" marR="0" lvl="3"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4pPr>
            <a:lvl5pPr marL="0" marR="0" lvl="4"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5pPr>
            <a:lvl6pPr marL="0" marR="0" lvl="5"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6pPr>
            <a:lvl7pPr marL="0" marR="0" lvl="6"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7pPr>
            <a:lvl8pPr marL="0" marR="0" lvl="7"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8pPr>
            <a:lvl9pPr marL="0" marR="0" lvl="8"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32109532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385"/>
        <p:cNvGrpSpPr/>
        <p:nvPr/>
      </p:nvGrpSpPr>
      <p:grpSpPr>
        <a:xfrm>
          <a:off x="0" y="0"/>
          <a:ext cx="0" cy="0"/>
          <a:chOff x="0" y="0"/>
          <a:chExt cx="0" cy="0"/>
        </a:xfrm>
      </p:grpSpPr>
      <p:grpSp>
        <p:nvGrpSpPr>
          <p:cNvPr id="386" name="Google Shape;386;p24"/>
          <p:cNvGrpSpPr/>
          <p:nvPr/>
        </p:nvGrpSpPr>
        <p:grpSpPr>
          <a:xfrm>
            <a:off x="0" y="-3"/>
            <a:ext cx="12192000" cy="6858003"/>
            <a:chOff x="0" y="-3"/>
            <a:chExt cx="12192000" cy="6858003"/>
          </a:xfrm>
        </p:grpSpPr>
        <p:sp>
          <p:nvSpPr>
            <p:cNvPr id="387" name="Google Shape;387;p24"/>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nvGrpSpPr>
            <p:cNvPr id="388" name="Google Shape;388;p24"/>
            <p:cNvGrpSpPr/>
            <p:nvPr/>
          </p:nvGrpSpPr>
          <p:grpSpPr>
            <a:xfrm>
              <a:off x="672000" y="-3"/>
              <a:ext cx="11520000" cy="5760000"/>
              <a:chOff x="5981700" y="-1"/>
              <a:chExt cx="6042660" cy="3021330"/>
            </a:xfrm>
          </p:grpSpPr>
          <p:sp>
            <p:nvSpPr>
              <p:cNvPr id="389" name="Google Shape;389;p24"/>
              <p:cNvSpPr/>
              <p:nvPr/>
            </p:nvSpPr>
            <p:spPr>
              <a:xfrm>
                <a:off x="9003030" y="-1"/>
                <a:ext cx="3021330" cy="3021330"/>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390" name="Google Shape;390;p24"/>
              <p:cNvSpPr/>
              <p:nvPr/>
            </p:nvSpPr>
            <p:spPr>
              <a:xfrm flipH="1">
                <a:off x="5981700" y="-1"/>
                <a:ext cx="3021330" cy="3021330"/>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sp>
          <p:nvSpPr>
            <p:cNvPr id="391" name="Google Shape;391;p24"/>
            <p:cNvSpPr/>
            <p:nvPr/>
          </p:nvSpPr>
          <p:spPr>
            <a:xfrm rot="5400000">
              <a:off x="5334000" y="0"/>
              <a:ext cx="6858000" cy="6858000"/>
            </a:xfrm>
            <a:prstGeom prst="rect">
              <a:avLst/>
            </a:prstGeom>
            <a:gradFill>
              <a:gsLst>
                <a:gs pos="0">
                  <a:srgbClr val="00D17D">
                    <a:alpha val="60000"/>
                  </a:srgbClr>
                </a:gs>
                <a:gs pos="60000">
                  <a:srgbClr val="00D17D">
                    <a:alpha val="0"/>
                  </a:srgbClr>
                </a:gs>
                <a:gs pos="100000">
                  <a:srgbClr val="00D17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392" name="Google Shape;392;p24"/>
            <p:cNvSpPr/>
            <p:nvPr/>
          </p:nvSpPr>
          <p:spPr>
            <a:xfrm>
              <a:off x="0" y="2538000"/>
              <a:ext cx="4320000" cy="4320000"/>
            </a:xfrm>
            <a:prstGeom prst="ellipse">
              <a:avLst/>
            </a:prstGeom>
            <a:solidFill>
              <a:schemeClr val="accent3">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nvGrpSpPr>
            <p:cNvPr id="393" name="Google Shape;393;p24"/>
            <p:cNvGrpSpPr/>
            <p:nvPr/>
          </p:nvGrpSpPr>
          <p:grpSpPr>
            <a:xfrm rot="10800000">
              <a:off x="1" y="2948940"/>
              <a:ext cx="7818118" cy="3909059"/>
              <a:chOff x="0" y="0"/>
              <a:chExt cx="2880000" cy="1440000"/>
            </a:xfrm>
          </p:grpSpPr>
          <p:sp>
            <p:nvSpPr>
              <p:cNvPr id="394" name="Google Shape;394;p24"/>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395" name="Google Shape;395;p24"/>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sp>
          <p:nvSpPr>
            <p:cNvPr id="396" name="Google Shape;396;p24"/>
            <p:cNvSpPr/>
            <p:nvPr/>
          </p:nvSpPr>
          <p:spPr>
            <a:xfrm rot="10800000" flipH="1">
              <a:off x="0" y="521786"/>
              <a:ext cx="6336213" cy="6336213"/>
            </a:xfrm>
            <a:prstGeom prst="rect">
              <a:avLst/>
            </a:prstGeom>
            <a:gradFill>
              <a:gsLst>
                <a:gs pos="0">
                  <a:schemeClr val="accent1"/>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sp>
        <p:nvSpPr>
          <p:cNvPr id="397" name="Google Shape;397;p24"/>
          <p:cNvSpPr/>
          <p:nvPr/>
        </p:nvSpPr>
        <p:spPr>
          <a:xfrm>
            <a:off x="0" y="0"/>
            <a:ext cx="12192000" cy="6858000"/>
          </a:xfrm>
          <a:prstGeom prst="rect">
            <a:avLst/>
          </a:prstGeom>
          <a:solidFill>
            <a:schemeClr val="dk2">
              <a:alpha val="4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398" name="Google Shape;398;p24"/>
          <p:cNvSpPr txBox="1">
            <a:spLocks noGrp="1"/>
          </p:cNvSpPr>
          <p:nvPr>
            <p:ph type="title"/>
          </p:nvPr>
        </p:nvSpPr>
        <p:spPr>
          <a:xfrm rot="5400000">
            <a:off x="7442325" y="2109912"/>
            <a:ext cx="5768726" cy="26289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9" name="Google Shape;399;p24"/>
          <p:cNvSpPr txBox="1">
            <a:spLocks noGrp="1"/>
          </p:cNvSpPr>
          <p:nvPr>
            <p:ph type="body" idx="1"/>
          </p:nvPr>
        </p:nvSpPr>
        <p:spPr>
          <a:xfrm rot="5400000">
            <a:off x="1789238" y="-698375"/>
            <a:ext cx="5768726" cy="8245475"/>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00" name="Google Shape;400;p24"/>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lt1"/>
              </a:buClr>
              <a:buSzPts val="1400"/>
              <a:buFont typeface="Avenir"/>
              <a:buNone/>
              <a:defRPr/>
            </a:lvl1pPr>
            <a:lvl2pPr lvl="1" algn="l">
              <a:spcBef>
                <a:spcPts val="0"/>
              </a:spcBef>
              <a:spcAft>
                <a:spcPts val="0"/>
              </a:spcAft>
              <a:buClr>
                <a:schemeClr val="lt1"/>
              </a:buClr>
              <a:buSzPts val="1400"/>
              <a:buFont typeface="Avenir"/>
              <a:buNone/>
              <a:defRPr/>
            </a:lvl2pPr>
            <a:lvl3pPr lvl="2" algn="l">
              <a:spcBef>
                <a:spcPts val="0"/>
              </a:spcBef>
              <a:spcAft>
                <a:spcPts val="0"/>
              </a:spcAft>
              <a:buClr>
                <a:schemeClr val="lt1"/>
              </a:buClr>
              <a:buSzPts val="1400"/>
              <a:buFont typeface="Avenir"/>
              <a:buNone/>
              <a:defRPr/>
            </a:lvl3pPr>
            <a:lvl4pPr lvl="3" algn="l">
              <a:spcBef>
                <a:spcPts val="0"/>
              </a:spcBef>
              <a:spcAft>
                <a:spcPts val="0"/>
              </a:spcAft>
              <a:buClr>
                <a:schemeClr val="lt1"/>
              </a:buClr>
              <a:buSzPts val="1400"/>
              <a:buFont typeface="Avenir"/>
              <a:buNone/>
              <a:defRPr/>
            </a:lvl4pPr>
            <a:lvl5pPr lvl="4" algn="l">
              <a:spcBef>
                <a:spcPts val="0"/>
              </a:spcBef>
              <a:spcAft>
                <a:spcPts val="0"/>
              </a:spcAft>
              <a:buClr>
                <a:schemeClr val="lt1"/>
              </a:buClr>
              <a:buSzPts val="1400"/>
              <a:buFont typeface="Avenir"/>
              <a:buNone/>
              <a:defRPr/>
            </a:lvl5pPr>
            <a:lvl6pPr lvl="5" algn="l">
              <a:spcBef>
                <a:spcPts val="0"/>
              </a:spcBef>
              <a:spcAft>
                <a:spcPts val="0"/>
              </a:spcAft>
              <a:buClr>
                <a:schemeClr val="lt1"/>
              </a:buClr>
              <a:buSzPts val="1400"/>
              <a:buFont typeface="Avenir"/>
              <a:buNone/>
              <a:defRPr/>
            </a:lvl6pPr>
            <a:lvl7pPr lvl="6" algn="l">
              <a:spcBef>
                <a:spcPts val="0"/>
              </a:spcBef>
              <a:spcAft>
                <a:spcPts val="0"/>
              </a:spcAft>
              <a:buClr>
                <a:schemeClr val="lt1"/>
              </a:buClr>
              <a:buSzPts val="1400"/>
              <a:buFont typeface="Avenir"/>
              <a:buNone/>
              <a:defRPr/>
            </a:lvl7pPr>
            <a:lvl8pPr lvl="7" algn="l">
              <a:spcBef>
                <a:spcPts val="0"/>
              </a:spcBef>
              <a:spcAft>
                <a:spcPts val="0"/>
              </a:spcAft>
              <a:buClr>
                <a:schemeClr val="lt1"/>
              </a:buClr>
              <a:buSzPts val="1400"/>
              <a:buFont typeface="Avenir"/>
              <a:buNone/>
              <a:defRPr/>
            </a:lvl8pPr>
            <a:lvl9pPr lvl="8" algn="l">
              <a:spcBef>
                <a:spcPts val="0"/>
              </a:spcBef>
              <a:spcAft>
                <a:spcPts val="0"/>
              </a:spcAft>
              <a:buClr>
                <a:schemeClr val="lt1"/>
              </a:buClr>
              <a:buSzPts val="1400"/>
              <a:buFont typeface="Avenir"/>
              <a:buNone/>
              <a:defRPr/>
            </a:lvl9pPr>
          </a:lstStyle>
          <a:p>
            <a:endParaRPr/>
          </a:p>
        </p:txBody>
      </p:sp>
      <p:sp>
        <p:nvSpPr>
          <p:cNvPr id="401" name="Google Shape;401;p24"/>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400"/>
              <a:buFont typeface="Avenir"/>
              <a:buNone/>
              <a:defRPr/>
            </a:lvl1pPr>
            <a:lvl2pPr lvl="1" algn="l">
              <a:spcBef>
                <a:spcPts val="0"/>
              </a:spcBef>
              <a:spcAft>
                <a:spcPts val="0"/>
              </a:spcAft>
              <a:buClr>
                <a:schemeClr val="lt1"/>
              </a:buClr>
              <a:buSzPts val="1400"/>
              <a:buFont typeface="Avenir"/>
              <a:buNone/>
              <a:defRPr/>
            </a:lvl2pPr>
            <a:lvl3pPr lvl="2" algn="l">
              <a:spcBef>
                <a:spcPts val="0"/>
              </a:spcBef>
              <a:spcAft>
                <a:spcPts val="0"/>
              </a:spcAft>
              <a:buClr>
                <a:schemeClr val="lt1"/>
              </a:buClr>
              <a:buSzPts val="1400"/>
              <a:buFont typeface="Avenir"/>
              <a:buNone/>
              <a:defRPr/>
            </a:lvl3pPr>
            <a:lvl4pPr lvl="3" algn="l">
              <a:spcBef>
                <a:spcPts val="0"/>
              </a:spcBef>
              <a:spcAft>
                <a:spcPts val="0"/>
              </a:spcAft>
              <a:buClr>
                <a:schemeClr val="lt1"/>
              </a:buClr>
              <a:buSzPts val="1400"/>
              <a:buFont typeface="Avenir"/>
              <a:buNone/>
              <a:defRPr/>
            </a:lvl4pPr>
            <a:lvl5pPr lvl="4" algn="l">
              <a:spcBef>
                <a:spcPts val="0"/>
              </a:spcBef>
              <a:spcAft>
                <a:spcPts val="0"/>
              </a:spcAft>
              <a:buClr>
                <a:schemeClr val="lt1"/>
              </a:buClr>
              <a:buSzPts val="1400"/>
              <a:buFont typeface="Avenir"/>
              <a:buNone/>
              <a:defRPr/>
            </a:lvl5pPr>
            <a:lvl6pPr lvl="5" algn="l">
              <a:spcBef>
                <a:spcPts val="0"/>
              </a:spcBef>
              <a:spcAft>
                <a:spcPts val="0"/>
              </a:spcAft>
              <a:buClr>
                <a:schemeClr val="lt1"/>
              </a:buClr>
              <a:buSzPts val="1400"/>
              <a:buFont typeface="Avenir"/>
              <a:buNone/>
              <a:defRPr/>
            </a:lvl6pPr>
            <a:lvl7pPr lvl="6" algn="l">
              <a:spcBef>
                <a:spcPts val="0"/>
              </a:spcBef>
              <a:spcAft>
                <a:spcPts val="0"/>
              </a:spcAft>
              <a:buClr>
                <a:schemeClr val="lt1"/>
              </a:buClr>
              <a:buSzPts val="1400"/>
              <a:buFont typeface="Avenir"/>
              <a:buNone/>
              <a:defRPr/>
            </a:lvl7pPr>
            <a:lvl8pPr lvl="7" algn="l">
              <a:spcBef>
                <a:spcPts val="0"/>
              </a:spcBef>
              <a:spcAft>
                <a:spcPts val="0"/>
              </a:spcAft>
              <a:buClr>
                <a:schemeClr val="lt1"/>
              </a:buClr>
              <a:buSzPts val="1400"/>
              <a:buFont typeface="Avenir"/>
              <a:buNone/>
              <a:defRPr/>
            </a:lvl8pPr>
            <a:lvl9pPr lvl="8" algn="l">
              <a:spcBef>
                <a:spcPts val="0"/>
              </a:spcBef>
              <a:spcAft>
                <a:spcPts val="0"/>
              </a:spcAft>
              <a:buClr>
                <a:schemeClr val="lt1"/>
              </a:buClr>
              <a:buSzPts val="1400"/>
              <a:buFont typeface="Avenir"/>
              <a:buNone/>
              <a:defRPr/>
            </a:lvl9pPr>
          </a:lstStyle>
          <a:p>
            <a:endParaRPr/>
          </a:p>
        </p:txBody>
      </p:sp>
      <p:sp>
        <p:nvSpPr>
          <p:cNvPr id="402" name="Google Shape;402;p24"/>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1pPr>
            <a:lvl2pPr marL="0" marR="0" lvl="1"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2pPr>
            <a:lvl3pPr marL="0" marR="0" lvl="2"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3pPr>
            <a:lvl4pPr marL="0" marR="0" lvl="3"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4pPr>
            <a:lvl5pPr marL="0" marR="0" lvl="4"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5pPr>
            <a:lvl6pPr marL="0" marR="0" lvl="5"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6pPr>
            <a:lvl7pPr marL="0" marR="0" lvl="6"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7pPr>
            <a:lvl8pPr marL="0" marR="0" lvl="7"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8pPr>
            <a:lvl9pPr marL="0" marR="0" lvl="8" indent="0" algn="r">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42367347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grpSp>
        <p:nvGrpSpPr>
          <p:cNvPr id="16" name="Google Shape;16;p2"/>
          <p:cNvGrpSpPr/>
          <p:nvPr/>
        </p:nvGrpSpPr>
        <p:grpSpPr>
          <a:xfrm>
            <a:off x="0" y="0"/>
            <a:ext cx="12191999" cy="6861600"/>
            <a:chOff x="1" y="0"/>
            <a:chExt cx="12191999" cy="6861600"/>
          </a:xfrm>
        </p:grpSpPr>
        <p:sp>
          <p:nvSpPr>
            <p:cNvPr id="17" name="Google Shape;17;p2"/>
            <p:cNvSpPr/>
            <p:nvPr/>
          </p:nvSpPr>
          <p:spPr>
            <a:xfrm rot="-5400000">
              <a:off x="1" y="1640114"/>
              <a:ext cx="5217886" cy="5217886"/>
            </a:xfrm>
            <a:prstGeom prst="rect">
              <a:avLst/>
            </a:prstGeom>
            <a:gradFill>
              <a:gsLst>
                <a:gs pos="0">
                  <a:srgbClr val="794DFF">
                    <a:alpha val="60000"/>
                  </a:srgbClr>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8" name="Google Shape;18;p2"/>
            <p:cNvSpPr/>
            <p:nvPr/>
          </p:nvSpPr>
          <p:spPr>
            <a:xfrm>
              <a:off x="6384514" y="0"/>
              <a:ext cx="4320000" cy="4320000"/>
            </a:xfrm>
            <a:prstGeom prst="ellipse">
              <a:avLst/>
            </a:prstGeom>
            <a:solidFill>
              <a:schemeClr val="accent3">
                <a:alpha val="95686"/>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9" name="Google Shape;19;p2"/>
            <p:cNvSpPr/>
            <p:nvPr/>
          </p:nvSpPr>
          <p:spPr>
            <a:xfrm>
              <a:off x="6119057" y="1230054"/>
              <a:ext cx="5506886" cy="5506886"/>
            </a:xfrm>
            <a:prstGeom prst="ellipse">
              <a:avLst/>
            </a:prstGeom>
            <a:solidFill>
              <a:schemeClr val="accent2">
                <a:alpha val="6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nvGrpSpPr>
            <p:cNvPr id="20" name="Google Shape;20;p2"/>
            <p:cNvGrpSpPr/>
            <p:nvPr/>
          </p:nvGrpSpPr>
          <p:grpSpPr>
            <a:xfrm>
              <a:off x="690092" y="0"/>
              <a:ext cx="10800000" cy="6858000"/>
              <a:chOff x="2328000" y="0"/>
              <a:chExt cx="2880000" cy="1440000"/>
            </a:xfrm>
          </p:grpSpPr>
          <p:sp>
            <p:nvSpPr>
              <p:cNvPr id="21" name="Google Shape;21;p2"/>
              <p:cNvSpPr/>
              <p:nvPr/>
            </p:nvSpPr>
            <p:spPr>
              <a:xfrm>
                <a:off x="3768000" y="0"/>
                <a:ext cx="1440000" cy="1440000"/>
              </a:xfrm>
              <a:prstGeom prst="rect">
                <a:avLst/>
              </a:prstGeom>
              <a:gradFill>
                <a:gsLst>
                  <a:gs pos="0">
                    <a:schemeClr val="accent1"/>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2" name="Google Shape;22;p2"/>
              <p:cNvSpPr/>
              <p:nvPr/>
            </p:nvSpPr>
            <p:spPr>
              <a:xfrm flipH="1">
                <a:off x="2328000" y="0"/>
                <a:ext cx="1440000" cy="1440000"/>
              </a:xfrm>
              <a:prstGeom prst="rect">
                <a:avLst/>
              </a:prstGeom>
              <a:gradFill>
                <a:gsLst>
                  <a:gs pos="0">
                    <a:schemeClr val="accent1"/>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grpSp>
          <p:nvGrpSpPr>
            <p:cNvPr id="23" name="Google Shape;23;p2"/>
            <p:cNvGrpSpPr/>
            <p:nvPr/>
          </p:nvGrpSpPr>
          <p:grpSpPr>
            <a:xfrm rot="5400000">
              <a:off x="7048499" y="1714500"/>
              <a:ext cx="6858000" cy="3429000"/>
              <a:chOff x="0" y="0"/>
              <a:chExt cx="2880000" cy="1440000"/>
            </a:xfrm>
          </p:grpSpPr>
          <p:sp>
            <p:nvSpPr>
              <p:cNvPr id="24" name="Google Shape;24;p2"/>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5" name="Google Shape;25;p2"/>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sp>
          <p:nvSpPr>
            <p:cNvPr id="26" name="Google Shape;26;p2"/>
            <p:cNvSpPr/>
            <p:nvPr/>
          </p:nvSpPr>
          <p:spPr>
            <a:xfrm rot="10800000">
              <a:off x="5602287" y="271887"/>
              <a:ext cx="6589713" cy="6589713"/>
            </a:xfrm>
            <a:prstGeom prst="rect">
              <a:avLst/>
            </a:prstGeom>
            <a:gradFill>
              <a:gsLst>
                <a:gs pos="0">
                  <a:schemeClr val="accent3"/>
                </a:gs>
                <a:gs pos="60000">
                  <a:srgbClr val="00D17D">
                    <a:alpha val="0"/>
                  </a:srgbClr>
                </a:gs>
                <a:gs pos="100000">
                  <a:srgbClr val="00D17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sp>
        <p:nvSpPr>
          <p:cNvPr id="27" name="Google Shape;27;p2"/>
          <p:cNvSpPr/>
          <p:nvPr/>
        </p:nvSpPr>
        <p:spPr>
          <a:xfrm>
            <a:off x="0" y="0"/>
            <a:ext cx="12192000" cy="6858000"/>
          </a:xfrm>
          <a:prstGeom prst="rect">
            <a:avLst/>
          </a:prstGeom>
          <a:solidFill>
            <a:schemeClr val="dk2">
              <a:alpha val="4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8" name="Google Shape;28;p2"/>
          <p:cNvSpPr txBox="1">
            <a:spLocks noGrp="1"/>
          </p:cNvSpPr>
          <p:nvPr>
            <p:ph type="ctrTitle"/>
          </p:nvPr>
        </p:nvSpPr>
        <p:spPr>
          <a:xfrm>
            <a:off x="540000" y="540000"/>
            <a:ext cx="11090273" cy="3798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8800"/>
              <a:buFont typeface="Bell MT"/>
              <a:buNone/>
              <a:defRPr sz="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
          <p:cNvSpPr txBox="1">
            <a:spLocks noGrp="1"/>
          </p:cNvSpPr>
          <p:nvPr>
            <p:ph type="subTitle" idx="1"/>
          </p:nvPr>
        </p:nvSpPr>
        <p:spPr>
          <a:xfrm>
            <a:off x="540000" y="4508500"/>
            <a:ext cx="7345362" cy="1800224"/>
          </a:xfrm>
          <a:prstGeom prst="rect">
            <a:avLst/>
          </a:prstGeom>
          <a:noFill/>
          <a:ln>
            <a:noFill/>
          </a:ln>
        </p:spPr>
        <p:txBody>
          <a:bodyPr spcFirstLastPara="1" wrap="square" lIns="91425" tIns="45700" rIns="91425" bIns="45700" anchor="t" anchorCtr="0">
            <a:normAutofit/>
          </a:bodyPr>
          <a:lstStyle>
            <a:lvl1pPr lvl="0" algn="l">
              <a:lnSpc>
                <a:spcPct val="125000"/>
              </a:lnSpc>
              <a:spcBef>
                <a:spcPts val="1000"/>
              </a:spcBef>
              <a:spcAft>
                <a:spcPts val="0"/>
              </a:spcAft>
              <a:buClr>
                <a:schemeClr val="lt1"/>
              </a:buClr>
              <a:buSzPts val="1600"/>
              <a:buNone/>
              <a:defRPr sz="1600" cap="none"/>
            </a:lvl1pPr>
            <a:lvl2pPr lvl="1" algn="ctr">
              <a:lnSpc>
                <a:spcPct val="125000"/>
              </a:lnSpc>
              <a:spcBef>
                <a:spcPts val="500"/>
              </a:spcBef>
              <a:spcAft>
                <a:spcPts val="0"/>
              </a:spcAft>
              <a:buClr>
                <a:schemeClr val="lt1"/>
              </a:buClr>
              <a:buSzPts val="2000"/>
              <a:buNone/>
              <a:defRPr sz="2000"/>
            </a:lvl2pPr>
            <a:lvl3pPr lvl="2" algn="ctr">
              <a:lnSpc>
                <a:spcPct val="125000"/>
              </a:lnSpc>
              <a:spcBef>
                <a:spcPts val="500"/>
              </a:spcBef>
              <a:spcAft>
                <a:spcPts val="0"/>
              </a:spcAft>
              <a:buClr>
                <a:schemeClr val="lt1"/>
              </a:buClr>
              <a:buSzPts val="1800"/>
              <a:buNone/>
              <a:defRPr sz="1800"/>
            </a:lvl3pPr>
            <a:lvl4pPr lvl="3" algn="ctr">
              <a:lnSpc>
                <a:spcPct val="125000"/>
              </a:lnSpc>
              <a:spcBef>
                <a:spcPts val="500"/>
              </a:spcBef>
              <a:spcAft>
                <a:spcPts val="0"/>
              </a:spcAft>
              <a:buClr>
                <a:schemeClr val="lt1"/>
              </a:buClr>
              <a:buSzPts val="1600"/>
              <a:buNone/>
              <a:defRPr sz="1600"/>
            </a:lvl4pPr>
            <a:lvl5pPr lvl="4" algn="ctr">
              <a:lnSpc>
                <a:spcPct val="125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30" name="Google Shape;30;p2"/>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26802213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33"/>
        <p:cNvGrpSpPr/>
        <p:nvPr/>
      </p:nvGrpSpPr>
      <p:grpSpPr>
        <a:xfrm>
          <a:off x="0" y="0"/>
          <a:ext cx="0" cy="0"/>
          <a:chOff x="0" y="0"/>
          <a:chExt cx="0" cy="0"/>
        </a:xfrm>
      </p:grpSpPr>
      <p:grpSp>
        <p:nvGrpSpPr>
          <p:cNvPr id="34" name="Google Shape;34;p3"/>
          <p:cNvGrpSpPr/>
          <p:nvPr/>
        </p:nvGrpSpPr>
        <p:grpSpPr>
          <a:xfrm rot="10800000" flipH="1">
            <a:off x="0" y="-1"/>
            <a:ext cx="12191999" cy="6861601"/>
            <a:chOff x="0" y="-1"/>
            <a:chExt cx="12191999" cy="6861601"/>
          </a:xfrm>
        </p:grpSpPr>
        <p:sp>
          <p:nvSpPr>
            <p:cNvPr id="35" name="Google Shape;35;p3"/>
            <p:cNvSpPr/>
            <p:nvPr/>
          </p:nvSpPr>
          <p:spPr>
            <a:xfrm>
              <a:off x="0" y="0"/>
              <a:ext cx="5217886" cy="5217886"/>
            </a:xfrm>
            <a:prstGeom prst="rect">
              <a:avLst/>
            </a:prstGeom>
            <a:gradFill>
              <a:gsLst>
                <a:gs pos="0">
                  <a:srgbClr val="794DFF">
                    <a:alpha val="60000"/>
                  </a:srgbClr>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6" name="Google Shape;36;p3"/>
            <p:cNvSpPr/>
            <p:nvPr/>
          </p:nvSpPr>
          <p:spPr>
            <a:xfrm>
              <a:off x="5750280" y="2148106"/>
              <a:ext cx="4320000" cy="4320000"/>
            </a:xfrm>
            <a:prstGeom prst="ellipse">
              <a:avLst/>
            </a:prstGeom>
            <a:solidFill>
              <a:schemeClr val="accent3">
                <a:alpha val="6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7" name="Google Shape;37;p3"/>
            <p:cNvSpPr/>
            <p:nvPr/>
          </p:nvSpPr>
          <p:spPr>
            <a:xfrm>
              <a:off x="0" y="0"/>
              <a:ext cx="6347046" cy="6347046"/>
            </a:xfrm>
            <a:prstGeom prst="ellipse">
              <a:avLst/>
            </a:prstGeom>
            <a:solidFill>
              <a:schemeClr val="accent3">
                <a:alpha val="2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nvGrpSpPr>
            <p:cNvPr id="38" name="Google Shape;38;p3"/>
            <p:cNvGrpSpPr/>
            <p:nvPr/>
          </p:nvGrpSpPr>
          <p:grpSpPr>
            <a:xfrm rot="10800000">
              <a:off x="0" y="-1"/>
              <a:ext cx="10800000" cy="6858000"/>
              <a:chOff x="2328000" y="0"/>
              <a:chExt cx="2880000" cy="1440000"/>
            </a:xfrm>
          </p:grpSpPr>
          <p:sp>
            <p:nvSpPr>
              <p:cNvPr id="39" name="Google Shape;39;p3"/>
              <p:cNvSpPr/>
              <p:nvPr/>
            </p:nvSpPr>
            <p:spPr>
              <a:xfrm>
                <a:off x="3768000" y="0"/>
                <a:ext cx="1440000" cy="1440000"/>
              </a:xfrm>
              <a:prstGeom prst="rect">
                <a:avLst/>
              </a:prstGeom>
              <a:gradFill>
                <a:gsLst>
                  <a:gs pos="0">
                    <a:schemeClr val="accent1"/>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40" name="Google Shape;40;p3"/>
              <p:cNvSpPr/>
              <p:nvPr/>
            </p:nvSpPr>
            <p:spPr>
              <a:xfrm flipH="1">
                <a:off x="2328000" y="0"/>
                <a:ext cx="1440000" cy="1440000"/>
              </a:xfrm>
              <a:prstGeom prst="rect">
                <a:avLst/>
              </a:prstGeom>
              <a:gradFill>
                <a:gsLst>
                  <a:gs pos="0">
                    <a:schemeClr val="accent1"/>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sp>
          <p:nvSpPr>
            <p:cNvPr id="41" name="Google Shape;41;p3"/>
            <p:cNvSpPr/>
            <p:nvPr/>
          </p:nvSpPr>
          <p:spPr>
            <a:xfrm rot="10800000">
              <a:off x="5602286" y="271887"/>
              <a:ext cx="6589713" cy="6589713"/>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sp>
        <p:nvSpPr>
          <p:cNvPr id="42" name="Google Shape;42;p3"/>
          <p:cNvSpPr/>
          <p:nvPr/>
        </p:nvSpPr>
        <p:spPr>
          <a:xfrm>
            <a:off x="0" y="0"/>
            <a:ext cx="12192000" cy="6858000"/>
          </a:xfrm>
          <a:prstGeom prst="rect">
            <a:avLst/>
          </a:prstGeom>
          <a:solidFill>
            <a:schemeClr val="dk2">
              <a:alpha val="4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43" name="Google Shape;43;p3"/>
          <p:cNvSpPr txBox="1">
            <a:spLocks noGrp="1"/>
          </p:cNvSpPr>
          <p:nvPr>
            <p:ph type="title"/>
          </p:nvPr>
        </p:nvSpPr>
        <p:spPr>
          <a:xfrm>
            <a:off x="540000" y="540000"/>
            <a:ext cx="11101135" cy="18095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3"/>
          <p:cNvSpPr txBox="1">
            <a:spLocks noGrp="1"/>
          </p:cNvSpPr>
          <p:nvPr>
            <p:ph type="body" idx="1"/>
          </p:nvPr>
        </p:nvSpPr>
        <p:spPr>
          <a:xfrm>
            <a:off x="540000" y="2528887"/>
            <a:ext cx="11101136" cy="3779837"/>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3"/>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42423533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8"/>
        <p:cNvGrpSpPr/>
        <p:nvPr/>
      </p:nvGrpSpPr>
      <p:grpSpPr>
        <a:xfrm>
          <a:off x="0" y="0"/>
          <a:ext cx="0" cy="0"/>
          <a:chOff x="0" y="0"/>
          <a:chExt cx="0" cy="0"/>
        </a:xfrm>
      </p:grpSpPr>
      <p:grpSp>
        <p:nvGrpSpPr>
          <p:cNvPr id="49" name="Google Shape;49;p4"/>
          <p:cNvGrpSpPr/>
          <p:nvPr/>
        </p:nvGrpSpPr>
        <p:grpSpPr>
          <a:xfrm rot="10800000">
            <a:off x="1392000" y="0"/>
            <a:ext cx="10800000" cy="6858000"/>
            <a:chOff x="0" y="0"/>
            <a:chExt cx="10800000" cy="6858000"/>
          </a:xfrm>
        </p:grpSpPr>
        <p:sp>
          <p:nvSpPr>
            <p:cNvPr id="50" name="Google Shape;50;p4"/>
            <p:cNvSpPr/>
            <p:nvPr/>
          </p:nvSpPr>
          <p:spPr>
            <a:xfrm>
              <a:off x="5400000" y="0"/>
              <a:ext cx="5400000" cy="6858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51" name="Google Shape;51;p4"/>
            <p:cNvSpPr/>
            <p:nvPr/>
          </p:nvSpPr>
          <p:spPr>
            <a:xfrm flipH="1">
              <a:off x="0" y="0"/>
              <a:ext cx="5400000" cy="6858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grpSp>
        <p:nvGrpSpPr>
          <p:cNvPr id="52" name="Google Shape;52;p4"/>
          <p:cNvGrpSpPr/>
          <p:nvPr/>
        </p:nvGrpSpPr>
        <p:grpSpPr>
          <a:xfrm rot="-5400000" flipH="1">
            <a:off x="-1714500" y="1714500"/>
            <a:ext cx="6858000" cy="3429000"/>
            <a:chOff x="0" y="0"/>
            <a:chExt cx="2880000" cy="1440000"/>
          </a:xfrm>
        </p:grpSpPr>
        <p:sp>
          <p:nvSpPr>
            <p:cNvPr id="53" name="Google Shape;53;p4"/>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54" name="Google Shape;54;p4"/>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sp>
        <p:nvSpPr>
          <p:cNvPr id="55" name="Google Shape;55;p4"/>
          <p:cNvSpPr/>
          <p:nvPr/>
        </p:nvSpPr>
        <p:spPr>
          <a:xfrm rot="10800000">
            <a:off x="5602287" y="268286"/>
            <a:ext cx="6589713" cy="6589713"/>
          </a:xfrm>
          <a:prstGeom prst="rect">
            <a:avLst/>
          </a:prstGeom>
          <a:gradFill>
            <a:gsLst>
              <a:gs pos="0">
                <a:schemeClr val="accent1"/>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56" name="Google Shape;56;p4"/>
          <p:cNvSpPr/>
          <p:nvPr/>
        </p:nvSpPr>
        <p:spPr>
          <a:xfrm>
            <a:off x="0" y="0"/>
            <a:ext cx="6589713" cy="6589713"/>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57" name="Google Shape;57;p4"/>
          <p:cNvSpPr/>
          <p:nvPr/>
        </p:nvSpPr>
        <p:spPr>
          <a:xfrm>
            <a:off x="0" y="0"/>
            <a:ext cx="12192000" cy="6858000"/>
          </a:xfrm>
          <a:prstGeom prst="rect">
            <a:avLst/>
          </a:prstGeom>
          <a:solidFill>
            <a:schemeClr val="dk2">
              <a:alpha val="4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58" name="Google Shape;58;p4"/>
          <p:cNvSpPr txBox="1">
            <a:spLocks noGrp="1"/>
          </p:cNvSpPr>
          <p:nvPr>
            <p:ph type="title"/>
          </p:nvPr>
        </p:nvSpPr>
        <p:spPr>
          <a:xfrm>
            <a:off x="550863" y="549276"/>
            <a:ext cx="11090275" cy="575945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8800"/>
              <a:buFont typeface="Bell MT"/>
              <a:buNone/>
              <a:defRPr sz="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4"/>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8714527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2"/>
        <p:cNvGrpSpPr/>
        <p:nvPr/>
      </p:nvGrpSpPr>
      <p:grpSpPr>
        <a:xfrm>
          <a:off x="0" y="0"/>
          <a:ext cx="0" cy="0"/>
          <a:chOff x="0" y="0"/>
          <a:chExt cx="0" cy="0"/>
        </a:xfrm>
      </p:grpSpPr>
      <p:grpSp>
        <p:nvGrpSpPr>
          <p:cNvPr id="63" name="Google Shape;63;p5"/>
          <p:cNvGrpSpPr/>
          <p:nvPr/>
        </p:nvGrpSpPr>
        <p:grpSpPr>
          <a:xfrm>
            <a:off x="0" y="0"/>
            <a:ext cx="12192000" cy="6858000"/>
            <a:chOff x="0" y="0"/>
            <a:chExt cx="12192000" cy="6858000"/>
          </a:xfrm>
        </p:grpSpPr>
        <p:sp>
          <p:nvSpPr>
            <p:cNvPr id="64" name="Google Shape;64;p5"/>
            <p:cNvSpPr/>
            <p:nvPr/>
          </p:nvSpPr>
          <p:spPr>
            <a:xfrm rot="10800000" flipH="1">
              <a:off x="0" y="2019649"/>
              <a:ext cx="4838350" cy="4838350"/>
            </a:xfrm>
            <a:prstGeom prst="rect">
              <a:avLst/>
            </a:prstGeom>
            <a:gradFill>
              <a:gsLst>
                <a:gs pos="0">
                  <a:schemeClr val="accent1"/>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65" name="Google Shape;65;p5"/>
            <p:cNvGrpSpPr/>
            <p:nvPr/>
          </p:nvGrpSpPr>
          <p:grpSpPr>
            <a:xfrm>
              <a:off x="5603875" y="0"/>
              <a:ext cx="6521820" cy="3260910"/>
              <a:chOff x="0" y="0"/>
              <a:chExt cx="2880000" cy="1440000"/>
            </a:xfrm>
          </p:grpSpPr>
          <p:sp>
            <p:nvSpPr>
              <p:cNvPr id="66" name="Google Shape;66;p5"/>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67" name="Google Shape;67;p5"/>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
          <p:nvSpPr>
            <p:cNvPr id="68" name="Google Shape;68;p5"/>
            <p:cNvSpPr/>
            <p:nvPr/>
          </p:nvSpPr>
          <p:spPr>
            <a:xfrm rot="5400000">
              <a:off x="5334000" y="0"/>
              <a:ext cx="6858000" cy="6858000"/>
            </a:xfrm>
            <a:prstGeom prst="rect">
              <a:avLst/>
            </a:prstGeom>
            <a:gradFill>
              <a:gsLst>
                <a:gs pos="0">
                  <a:srgbClr val="00D17D">
                    <a:alpha val="60000"/>
                  </a:srgbClr>
                </a:gs>
                <a:gs pos="60000">
                  <a:srgbClr val="00D17D">
                    <a:alpha val="0"/>
                  </a:srgbClr>
                </a:gs>
                <a:gs pos="100000">
                  <a:srgbClr val="00D17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69" name="Google Shape;69;p5"/>
            <p:cNvSpPr/>
            <p:nvPr/>
          </p:nvSpPr>
          <p:spPr>
            <a:xfrm>
              <a:off x="494887" y="2538000"/>
              <a:ext cx="4320000" cy="4320000"/>
            </a:xfrm>
            <a:prstGeom prst="ellipse">
              <a:avLst/>
            </a:prstGeom>
            <a:solidFill>
              <a:schemeClr val="accent2">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
        <p:nvSpPr>
          <p:cNvPr id="70" name="Google Shape;70;p5"/>
          <p:cNvSpPr/>
          <p:nvPr/>
        </p:nvSpPr>
        <p:spPr>
          <a:xfrm>
            <a:off x="0" y="0"/>
            <a:ext cx="12192000" cy="6858000"/>
          </a:xfrm>
          <a:prstGeom prst="rect">
            <a:avLst/>
          </a:prstGeom>
          <a:solidFill>
            <a:schemeClr val="dk2">
              <a:alpha val="4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Avenir"/>
              <a:ea typeface="Avenir"/>
              <a:cs typeface="Avenir"/>
              <a:sym typeface="Avenir"/>
            </a:endParaRPr>
          </a:p>
        </p:txBody>
      </p:sp>
      <p:sp>
        <p:nvSpPr>
          <p:cNvPr id="71" name="Google Shape;71;p5"/>
          <p:cNvSpPr txBox="1">
            <a:spLocks noGrp="1"/>
          </p:cNvSpPr>
          <p:nvPr>
            <p:ph type="title"/>
          </p:nvPr>
        </p:nvSpPr>
        <p:spPr>
          <a:xfrm>
            <a:off x="540000" y="540000"/>
            <a:ext cx="7345362" cy="576872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8800"/>
              <a:buFont typeface="Bell MT"/>
              <a:buNone/>
              <a:defRPr sz="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5"/>
          <p:cNvSpPr txBox="1">
            <a:spLocks noGrp="1"/>
          </p:cNvSpPr>
          <p:nvPr>
            <p:ph type="body" idx="1"/>
          </p:nvPr>
        </p:nvSpPr>
        <p:spPr>
          <a:xfrm>
            <a:off x="8075612" y="540000"/>
            <a:ext cx="3565523" cy="5768725"/>
          </a:xfrm>
          <a:prstGeom prst="rect">
            <a:avLst/>
          </a:prstGeom>
          <a:noFill/>
          <a:ln>
            <a:noFill/>
          </a:ln>
        </p:spPr>
        <p:txBody>
          <a:bodyPr spcFirstLastPara="1" wrap="square" lIns="91425" tIns="45700" rIns="91425" bIns="45700" anchor="t" anchorCtr="0">
            <a:normAutofit/>
          </a:bodyPr>
          <a:lstStyle>
            <a:lvl1pPr marL="457200" lvl="0" indent="-228600" algn="l">
              <a:lnSpc>
                <a:spcPct val="125000"/>
              </a:lnSpc>
              <a:spcBef>
                <a:spcPts val="1000"/>
              </a:spcBef>
              <a:spcAft>
                <a:spcPts val="0"/>
              </a:spcAft>
              <a:buClr>
                <a:schemeClr val="lt1"/>
              </a:buClr>
              <a:buSzPts val="1800"/>
              <a:buNone/>
              <a:defRPr sz="1800" cap="none">
                <a:solidFill>
                  <a:schemeClr val="lt1"/>
                </a:solidFill>
              </a:defRPr>
            </a:lvl1pPr>
            <a:lvl2pPr marL="914400" lvl="1" indent="-228600" algn="l">
              <a:lnSpc>
                <a:spcPct val="125000"/>
              </a:lnSpc>
              <a:spcBef>
                <a:spcPts val="500"/>
              </a:spcBef>
              <a:spcAft>
                <a:spcPts val="0"/>
              </a:spcAft>
              <a:buClr>
                <a:schemeClr val="lt1"/>
              </a:buClr>
              <a:buSzPts val="2000"/>
              <a:buNone/>
              <a:defRPr sz="2000">
                <a:solidFill>
                  <a:schemeClr val="lt1"/>
                </a:solidFill>
              </a:defRPr>
            </a:lvl2pPr>
            <a:lvl3pPr marL="1371600" lvl="2" indent="-228600" algn="l">
              <a:lnSpc>
                <a:spcPct val="125000"/>
              </a:lnSpc>
              <a:spcBef>
                <a:spcPts val="500"/>
              </a:spcBef>
              <a:spcAft>
                <a:spcPts val="0"/>
              </a:spcAft>
              <a:buClr>
                <a:schemeClr val="lt1"/>
              </a:buClr>
              <a:buSzPts val="1800"/>
              <a:buNone/>
              <a:defRPr sz="1800">
                <a:solidFill>
                  <a:schemeClr val="lt1"/>
                </a:solidFill>
              </a:defRPr>
            </a:lvl3pPr>
            <a:lvl4pPr marL="1828800" lvl="3" indent="-228600" algn="l">
              <a:lnSpc>
                <a:spcPct val="125000"/>
              </a:lnSpc>
              <a:spcBef>
                <a:spcPts val="500"/>
              </a:spcBef>
              <a:spcAft>
                <a:spcPts val="0"/>
              </a:spcAft>
              <a:buClr>
                <a:schemeClr val="lt1"/>
              </a:buClr>
              <a:buSzPts val="1600"/>
              <a:buNone/>
              <a:defRPr sz="1600">
                <a:solidFill>
                  <a:schemeClr val="lt1"/>
                </a:solidFill>
              </a:defRPr>
            </a:lvl4pPr>
            <a:lvl5pPr marL="2286000" lvl="4" indent="-228600" algn="l">
              <a:lnSpc>
                <a:spcPct val="125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73" name="Google Shape;73;p5"/>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5"/>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5"/>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21315548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6"/>
        <p:cNvGrpSpPr/>
        <p:nvPr/>
      </p:nvGrpSpPr>
      <p:grpSpPr>
        <a:xfrm>
          <a:off x="0" y="0"/>
          <a:ext cx="0" cy="0"/>
          <a:chOff x="0" y="0"/>
          <a:chExt cx="0" cy="0"/>
        </a:xfrm>
      </p:grpSpPr>
      <p:grpSp>
        <p:nvGrpSpPr>
          <p:cNvPr id="77" name="Google Shape;77;p6"/>
          <p:cNvGrpSpPr/>
          <p:nvPr/>
        </p:nvGrpSpPr>
        <p:grpSpPr>
          <a:xfrm>
            <a:off x="0" y="-3"/>
            <a:ext cx="12192000" cy="6858003"/>
            <a:chOff x="0" y="-3"/>
            <a:chExt cx="12192000" cy="6858003"/>
          </a:xfrm>
        </p:grpSpPr>
        <p:sp>
          <p:nvSpPr>
            <p:cNvPr id="78" name="Google Shape;78;p6"/>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79" name="Google Shape;79;p6"/>
            <p:cNvGrpSpPr/>
            <p:nvPr/>
          </p:nvGrpSpPr>
          <p:grpSpPr>
            <a:xfrm>
              <a:off x="672000" y="-3"/>
              <a:ext cx="11520000" cy="5760000"/>
              <a:chOff x="5981700" y="-1"/>
              <a:chExt cx="6042660" cy="3021330"/>
            </a:xfrm>
          </p:grpSpPr>
          <p:sp>
            <p:nvSpPr>
              <p:cNvPr id="80" name="Google Shape;80;p6"/>
              <p:cNvSpPr/>
              <p:nvPr/>
            </p:nvSpPr>
            <p:spPr>
              <a:xfrm>
                <a:off x="9003030" y="-1"/>
                <a:ext cx="3021330" cy="3021330"/>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81" name="Google Shape;81;p6"/>
              <p:cNvSpPr/>
              <p:nvPr/>
            </p:nvSpPr>
            <p:spPr>
              <a:xfrm flipH="1">
                <a:off x="5981700" y="-1"/>
                <a:ext cx="3021330" cy="3021330"/>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
          <p:nvSpPr>
            <p:cNvPr id="82" name="Google Shape;82;p6"/>
            <p:cNvSpPr/>
            <p:nvPr/>
          </p:nvSpPr>
          <p:spPr>
            <a:xfrm rot="5400000">
              <a:off x="5334000" y="0"/>
              <a:ext cx="6858000" cy="6858000"/>
            </a:xfrm>
            <a:prstGeom prst="rect">
              <a:avLst/>
            </a:prstGeom>
            <a:gradFill>
              <a:gsLst>
                <a:gs pos="0">
                  <a:srgbClr val="00D17D">
                    <a:alpha val="60000"/>
                  </a:srgbClr>
                </a:gs>
                <a:gs pos="60000">
                  <a:srgbClr val="00D17D">
                    <a:alpha val="0"/>
                  </a:srgbClr>
                </a:gs>
                <a:gs pos="100000">
                  <a:srgbClr val="00D17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83" name="Google Shape;83;p6"/>
            <p:cNvSpPr/>
            <p:nvPr/>
          </p:nvSpPr>
          <p:spPr>
            <a:xfrm>
              <a:off x="0" y="2538000"/>
              <a:ext cx="4320000" cy="4320000"/>
            </a:xfrm>
            <a:prstGeom prst="ellipse">
              <a:avLst/>
            </a:prstGeom>
            <a:solidFill>
              <a:schemeClr val="accent3">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84" name="Google Shape;84;p6"/>
            <p:cNvGrpSpPr/>
            <p:nvPr/>
          </p:nvGrpSpPr>
          <p:grpSpPr>
            <a:xfrm rot="10800000">
              <a:off x="1" y="2948940"/>
              <a:ext cx="7818118" cy="3909059"/>
              <a:chOff x="0" y="0"/>
              <a:chExt cx="2880000" cy="1440000"/>
            </a:xfrm>
          </p:grpSpPr>
          <p:sp>
            <p:nvSpPr>
              <p:cNvPr id="85" name="Google Shape;85;p6"/>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86" name="Google Shape;86;p6"/>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
          <p:nvSpPr>
            <p:cNvPr id="87" name="Google Shape;87;p6"/>
            <p:cNvSpPr/>
            <p:nvPr/>
          </p:nvSpPr>
          <p:spPr>
            <a:xfrm rot="10800000" flipH="1">
              <a:off x="0" y="521786"/>
              <a:ext cx="6336213" cy="6336213"/>
            </a:xfrm>
            <a:prstGeom prst="rect">
              <a:avLst/>
            </a:prstGeom>
            <a:gradFill>
              <a:gsLst>
                <a:gs pos="0">
                  <a:schemeClr val="accent1"/>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
        <p:nvSpPr>
          <p:cNvPr id="88" name="Google Shape;88;p6"/>
          <p:cNvSpPr/>
          <p:nvPr/>
        </p:nvSpPr>
        <p:spPr>
          <a:xfrm>
            <a:off x="0" y="0"/>
            <a:ext cx="12192000" cy="6858000"/>
          </a:xfrm>
          <a:prstGeom prst="rect">
            <a:avLst/>
          </a:prstGeom>
          <a:solidFill>
            <a:schemeClr val="dk2">
              <a:alpha val="4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Avenir"/>
              <a:ea typeface="Avenir"/>
              <a:cs typeface="Avenir"/>
              <a:sym typeface="Avenir"/>
            </a:endParaRPr>
          </a:p>
        </p:txBody>
      </p:sp>
      <p:sp>
        <p:nvSpPr>
          <p:cNvPr id="89" name="Google Shape;89;p6"/>
          <p:cNvSpPr txBox="1">
            <a:spLocks noGrp="1"/>
          </p:cNvSpPr>
          <p:nvPr>
            <p:ph type="title"/>
          </p:nvPr>
        </p:nvSpPr>
        <p:spPr>
          <a:xfrm>
            <a:off x="540000" y="539999"/>
            <a:ext cx="11090275" cy="1209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6"/>
          <p:cNvSpPr txBox="1">
            <a:spLocks noGrp="1"/>
          </p:cNvSpPr>
          <p:nvPr>
            <p:ph type="body" idx="1"/>
          </p:nvPr>
        </p:nvSpPr>
        <p:spPr>
          <a:xfrm>
            <a:off x="540000" y="1929600"/>
            <a:ext cx="5437186" cy="4384800"/>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1" name="Google Shape;91;p6"/>
          <p:cNvSpPr txBox="1">
            <a:spLocks noGrp="1"/>
          </p:cNvSpPr>
          <p:nvPr>
            <p:ph type="body" idx="2"/>
          </p:nvPr>
        </p:nvSpPr>
        <p:spPr>
          <a:xfrm>
            <a:off x="6203950" y="1929600"/>
            <a:ext cx="5437186" cy="4384800"/>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2" name="Google Shape;92;p6"/>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6"/>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6"/>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22535770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95"/>
        <p:cNvGrpSpPr/>
        <p:nvPr/>
      </p:nvGrpSpPr>
      <p:grpSpPr>
        <a:xfrm>
          <a:off x="0" y="0"/>
          <a:ext cx="0" cy="0"/>
          <a:chOff x="0" y="0"/>
          <a:chExt cx="0" cy="0"/>
        </a:xfrm>
      </p:grpSpPr>
      <p:grpSp>
        <p:nvGrpSpPr>
          <p:cNvPr id="96" name="Google Shape;96;p7"/>
          <p:cNvGrpSpPr/>
          <p:nvPr/>
        </p:nvGrpSpPr>
        <p:grpSpPr>
          <a:xfrm>
            <a:off x="0" y="-2"/>
            <a:ext cx="12191999" cy="6858002"/>
            <a:chOff x="0" y="-2"/>
            <a:chExt cx="12191999" cy="6858002"/>
          </a:xfrm>
        </p:grpSpPr>
        <p:sp>
          <p:nvSpPr>
            <p:cNvPr id="97" name="Google Shape;97;p7"/>
            <p:cNvSpPr/>
            <p:nvPr/>
          </p:nvSpPr>
          <p:spPr>
            <a:xfrm>
              <a:off x="7995665" y="2562224"/>
              <a:ext cx="4196334" cy="4295775"/>
            </a:xfrm>
            <a:prstGeom prst="rect">
              <a:avLst/>
            </a:prstGeom>
            <a:gradFill>
              <a:gsLst>
                <a:gs pos="0">
                  <a:srgbClr val="00D17D">
                    <a:alpha val="40000"/>
                  </a:srgbClr>
                </a:gs>
                <a:gs pos="34000">
                  <a:srgbClr val="00D17D">
                    <a:alpha val="20000"/>
                  </a:srgbClr>
                </a:gs>
                <a:gs pos="65000">
                  <a:srgbClr val="00D17D">
                    <a:alpha val="0"/>
                  </a:srgbClr>
                </a:gs>
                <a:gs pos="100000">
                  <a:srgbClr val="00D17D">
                    <a:alpha val="0"/>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98" name="Google Shape;98;p7"/>
            <p:cNvGrpSpPr/>
            <p:nvPr/>
          </p:nvGrpSpPr>
          <p:grpSpPr>
            <a:xfrm rot="-5400000">
              <a:off x="2295528" y="-2295528"/>
              <a:ext cx="6858000" cy="11449051"/>
              <a:chOff x="0" y="2333625"/>
              <a:chExt cx="9515474" cy="3766109"/>
            </a:xfrm>
          </p:grpSpPr>
          <p:sp>
            <p:nvSpPr>
              <p:cNvPr id="99" name="Google Shape;99;p7"/>
              <p:cNvSpPr/>
              <p:nvPr/>
            </p:nvSpPr>
            <p:spPr>
              <a:xfrm>
                <a:off x="4757737" y="2333625"/>
                <a:ext cx="4757737" cy="3766109"/>
              </a:xfrm>
              <a:prstGeom prst="rect">
                <a:avLst/>
              </a:prstGeom>
              <a:gradFill>
                <a:gsLst>
                  <a:gs pos="0">
                    <a:srgbClr val="794DFF">
                      <a:alpha val="60000"/>
                    </a:srgbClr>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00" name="Google Shape;100;p7"/>
              <p:cNvSpPr/>
              <p:nvPr/>
            </p:nvSpPr>
            <p:spPr>
              <a:xfrm flipH="1">
                <a:off x="0" y="2333625"/>
                <a:ext cx="4757737" cy="3766109"/>
              </a:xfrm>
              <a:prstGeom prst="rect">
                <a:avLst/>
              </a:prstGeom>
              <a:gradFill>
                <a:gsLst>
                  <a:gs pos="0">
                    <a:srgbClr val="794DFF">
                      <a:alpha val="60000"/>
                    </a:srgbClr>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grpSp>
          <p:nvGrpSpPr>
            <p:cNvPr id="101" name="Google Shape;101;p7"/>
            <p:cNvGrpSpPr/>
            <p:nvPr/>
          </p:nvGrpSpPr>
          <p:grpSpPr>
            <a:xfrm rot="5400000">
              <a:off x="3583369" y="-3583369"/>
              <a:ext cx="4713262" cy="11880000"/>
              <a:chOff x="1" y="0"/>
              <a:chExt cx="8305797" cy="6858000"/>
            </a:xfrm>
          </p:grpSpPr>
          <p:sp>
            <p:nvSpPr>
              <p:cNvPr id="102" name="Google Shape;102;p7"/>
              <p:cNvSpPr/>
              <p:nvPr/>
            </p:nvSpPr>
            <p:spPr>
              <a:xfrm>
                <a:off x="931" y="3429000"/>
                <a:ext cx="8304867" cy="3429000"/>
              </a:xfrm>
              <a:prstGeom prst="rect">
                <a:avLst/>
              </a:prstGeom>
              <a:gradFill>
                <a:gsLst>
                  <a:gs pos="0">
                    <a:srgbClr val="00D17D">
                      <a:alpha val="60000"/>
                    </a:srgbClr>
                  </a:gs>
                  <a:gs pos="63000">
                    <a:srgbClr val="00D17D">
                      <a:alpha val="0"/>
                    </a:srgbClr>
                  </a:gs>
                  <a:gs pos="100000">
                    <a:srgbClr val="00D17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03" name="Google Shape;103;p7"/>
              <p:cNvSpPr/>
              <p:nvPr/>
            </p:nvSpPr>
            <p:spPr>
              <a:xfrm rot="10800000" flipH="1">
                <a:off x="1" y="0"/>
                <a:ext cx="8304867" cy="3429000"/>
              </a:xfrm>
              <a:prstGeom prst="rect">
                <a:avLst/>
              </a:prstGeom>
              <a:gradFill>
                <a:gsLst>
                  <a:gs pos="0">
                    <a:srgbClr val="00D17D">
                      <a:alpha val="60000"/>
                    </a:srgbClr>
                  </a:gs>
                  <a:gs pos="63000">
                    <a:srgbClr val="00D17D">
                      <a:alpha val="0"/>
                    </a:srgbClr>
                  </a:gs>
                  <a:gs pos="100000">
                    <a:srgbClr val="00D17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grpSp>
          <p:nvGrpSpPr>
            <p:cNvPr id="104" name="Google Shape;104;p7"/>
            <p:cNvGrpSpPr/>
            <p:nvPr/>
          </p:nvGrpSpPr>
          <p:grpSpPr>
            <a:xfrm>
              <a:off x="2676525" y="0"/>
              <a:ext cx="9515473" cy="3766109"/>
              <a:chOff x="2333625" y="2433367"/>
              <a:chExt cx="9897159" cy="3766109"/>
            </a:xfrm>
          </p:grpSpPr>
          <p:sp>
            <p:nvSpPr>
              <p:cNvPr id="105" name="Google Shape;105;p7"/>
              <p:cNvSpPr/>
              <p:nvPr/>
            </p:nvSpPr>
            <p:spPr>
              <a:xfrm>
                <a:off x="7282205" y="2433367"/>
                <a:ext cx="4948579" cy="3766109"/>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06" name="Google Shape;106;p7"/>
              <p:cNvSpPr/>
              <p:nvPr/>
            </p:nvSpPr>
            <p:spPr>
              <a:xfrm flipH="1">
                <a:off x="2333625" y="2433367"/>
                <a:ext cx="4948579" cy="3766109"/>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grpSp>
          <p:nvGrpSpPr>
            <p:cNvPr id="107" name="Google Shape;107;p7"/>
            <p:cNvGrpSpPr/>
            <p:nvPr/>
          </p:nvGrpSpPr>
          <p:grpSpPr>
            <a:xfrm>
              <a:off x="0" y="0"/>
              <a:ext cx="9515473" cy="3766109"/>
              <a:chOff x="0" y="2333625"/>
              <a:chExt cx="9515473" cy="3766109"/>
            </a:xfrm>
          </p:grpSpPr>
          <p:sp>
            <p:nvSpPr>
              <p:cNvPr id="108" name="Google Shape;108;p7"/>
              <p:cNvSpPr/>
              <p:nvPr/>
            </p:nvSpPr>
            <p:spPr>
              <a:xfrm>
                <a:off x="4757737" y="2333625"/>
                <a:ext cx="4757736" cy="3766109"/>
              </a:xfrm>
              <a:prstGeom prst="rect">
                <a:avLst/>
              </a:prstGeom>
              <a:gradFill>
                <a:gsLst>
                  <a:gs pos="0">
                    <a:srgbClr val="794DFF">
                      <a:alpha val="60000"/>
                    </a:srgbClr>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09" name="Google Shape;109;p7"/>
              <p:cNvSpPr/>
              <p:nvPr/>
            </p:nvSpPr>
            <p:spPr>
              <a:xfrm flipH="1">
                <a:off x="0" y="2333625"/>
                <a:ext cx="4757736" cy="3766109"/>
              </a:xfrm>
              <a:prstGeom prst="rect">
                <a:avLst/>
              </a:prstGeom>
              <a:gradFill>
                <a:gsLst>
                  <a:gs pos="0">
                    <a:srgbClr val="794DFF">
                      <a:alpha val="60000"/>
                    </a:srgbClr>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grpSp>
      <p:sp>
        <p:nvSpPr>
          <p:cNvPr id="110" name="Google Shape;110;p7"/>
          <p:cNvSpPr/>
          <p:nvPr/>
        </p:nvSpPr>
        <p:spPr>
          <a:xfrm>
            <a:off x="0" y="0"/>
            <a:ext cx="12192000" cy="6858000"/>
          </a:xfrm>
          <a:prstGeom prst="rect">
            <a:avLst/>
          </a:prstGeom>
          <a:solidFill>
            <a:schemeClr val="dk2">
              <a:alpha val="4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Avenir"/>
              <a:ea typeface="Avenir"/>
              <a:cs typeface="Avenir"/>
              <a:sym typeface="Avenir"/>
            </a:endParaRPr>
          </a:p>
        </p:txBody>
      </p:sp>
      <p:sp>
        <p:nvSpPr>
          <p:cNvPr id="111" name="Google Shape;111;p7"/>
          <p:cNvSpPr txBox="1">
            <a:spLocks noGrp="1"/>
          </p:cNvSpPr>
          <p:nvPr>
            <p:ph type="title"/>
          </p:nvPr>
        </p:nvSpPr>
        <p:spPr>
          <a:xfrm>
            <a:off x="540000" y="539999"/>
            <a:ext cx="11090273" cy="1210396"/>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6000"/>
              <a:buFont typeface="Bell M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7"/>
          <p:cNvSpPr txBox="1">
            <a:spLocks noGrp="1"/>
          </p:cNvSpPr>
          <p:nvPr>
            <p:ph type="body" idx="1"/>
          </p:nvPr>
        </p:nvSpPr>
        <p:spPr>
          <a:xfrm>
            <a:off x="540000" y="1929783"/>
            <a:ext cx="5448052" cy="792161"/>
          </a:xfrm>
          <a:prstGeom prst="rect">
            <a:avLst/>
          </a:prstGeom>
          <a:noFill/>
          <a:ln>
            <a:noFill/>
          </a:ln>
        </p:spPr>
        <p:txBody>
          <a:bodyPr spcFirstLastPara="1" wrap="square" lIns="91425" tIns="45700" rIns="91425" bIns="45700" anchor="b" anchorCtr="0">
            <a:normAutofit/>
          </a:bodyPr>
          <a:lstStyle>
            <a:lvl1pPr marL="457200" lvl="0" indent="-228600" algn="l">
              <a:lnSpc>
                <a:spcPct val="125000"/>
              </a:lnSpc>
              <a:spcBef>
                <a:spcPts val="1000"/>
              </a:spcBef>
              <a:spcAft>
                <a:spcPts val="0"/>
              </a:spcAft>
              <a:buClr>
                <a:schemeClr val="lt1"/>
              </a:buClr>
              <a:buSzPts val="1600"/>
              <a:buNone/>
              <a:defRPr sz="1600" b="0" cap="none"/>
            </a:lvl1pPr>
            <a:lvl2pPr marL="914400" lvl="1" indent="-228600" algn="l">
              <a:lnSpc>
                <a:spcPct val="125000"/>
              </a:lnSpc>
              <a:spcBef>
                <a:spcPts val="500"/>
              </a:spcBef>
              <a:spcAft>
                <a:spcPts val="0"/>
              </a:spcAft>
              <a:buClr>
                <a:schemeClr val="lt1"/>
              </a:buClr>
              <a:buSzPts val="2000"/>
              <a:buNone/>
              <a:defRPr sz="2000" b="1"/>
            </a:lvl2pPr>
            <a:lvl3pPr marL="1371600" lvl="2" indent="-228600" algn="l">
              <a:lnSpc>
                <a:spcPct val="125000"/>
              </a:lnSpc>
              <a:spcBef>
                <a:spcPts val="500"/>
              </a:spcBef>
              <a:spcAft>
                <a:spcPts val="0"/>
              </a:spcAft>
              <a:buClr>
                <a:schemeClr val="lt1"/>
              </a:buClr>
              <a:buSzPts val="1800"/>
              <a:buNone/>
              <a:defRPr sz="1800" b="1"/>
            </a:lvl3pPr>
            <a:lvl4pPr marL="1828800" lvl="3" indent="-228600" algn="l">
              <a:lnSpc>
                <a:spcPct val="125000"/>
              </a:lnSpc>
              <a:spcBef>
                <a:spcPts val="500"/>
              </a:spcBef>
              <a:spcAft>
                <a:spcPts val="0"/>
              </a:spcAft>
              <a:buClr>
                <a:schemeClr val="lt1"/>
              </a:buClr>
              <a:buSzPts val="1600"/>
              <a:buNone/>
              <a:defRPr sz="1600" b="1"/>
            </a:lvl4pPr>
            <a:lvl5pPr marL="2286000" lvl="4" indent="-228600" algn="l">
              <a:lnSpc>
                <a:spcPct val="125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3" name="Google Shape;113;p7"/>
          <p:cNvSpPr txBox="1">
            <a:spLocks noGrp="1"/>
          </p:cNvSpPr>
          <p:nvPr>
            <p:ph type="body" idx="2"/>
          </p:nvPr>
        </p:nvSpPr>
        <p:spPr>
          <a:xfrm>
            <a:off x="540000" y="2937844"/>
            <a:ext cx="5437186" cy="3376555"/>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4" name="Google Shape;114;p7"/>
          <p:cNvSpPr txBox="1">
            <a:spLocks noGrp="1"/>
          </p:cNvSpPr>
          <p:nvPr>
            <p:ph type="body" idx="3"/>
          </p:nvPr>
        </p:nvSpPr>
        <p:spPr>
          <a:xfrm>
            <a:off x="6203949" y="1929782"/>
            <a:ext cx="5437187" cy="792000"/>
          </a:xfrm>
          <a:prstGeom prst="rect">
            <a:avLst/>
          </a:prstGeom>
          <a:noFill/>
          <a:ln>
            <a:noFill/>
          </a:ln>
        </p:spPr>
        <p:txBody>
          <a:bodyPr spcFirstLastPara="1" wrap="square" lIns="91425" tIns="45700" rIns="91425" bIns="45700" anchor="b" anchorCtr="0">
            <a:normAutofit/>
          </a:bodyPr>
          <a:lstStyle>
            <a:lvl1pPr marL="457200" lvl="0" indent="-228600" algn="l">
              <a:lnSpc>
                <a:spcPct val="125000"/>
              </a:lnSpc>
              <a:spcBef>
                <a:spcPts val="1000"/>
              </a:spcBef>
              <a:spcAft>
                <a:spcPts val="0"/>
              </a:spcAft>
              <a:buClr>
                <a:schemeClr val="lt1"/>
              </a:buClr>
              <a:buSzPts val="1600"/>
              <a:buNone/>
              <a:defRPr sz="1600" b="0" i="0" cap="none"/>
            </a:lvl1pPr>
            <a:lvl2pPr marL="914400" lvl="1" indent="-228600" algn="l">
              <a:lnSpc>
                <a:spcPct val="125000"/>
              </a:lnSpc>
              <a:spcBef>
                <a:spcPts val="500"/>
              </a:spcBef>
              <a:spcAft>
                <a:spcPts val="0"/>
              </a:spcAft>
              <a:buClr>
                <a:schemeClr val="lt1"/>
              </a:buClr>
              <a:buSzPts val="2000"/>
              <a:buNone/>
              <a:defRPr sz="2000" b="1"/>
            </a:lvl2pPr>
            <a:lvl3pPr marL="1371600" lvl="2" indent="-228600" algn="l">
              <a:lnSpc>
                <a:spcPct val="125000"/>
              </a:lnSpc>
              <a:spcBef>
                <a:spcPts val="500"/>
              </a:spcBef>
              <a:spcAft>
                <a:spcPts val="0"/>
              </a:spcAft>
              <a:buClr>
                <a:schemeClr val="lt1"/>
              </a:buClr>
              <a:buSzPts val="1800"/>
              <a:buNone/>
              <a:defRPr sz="1800" b="1"/>
            </a:lvl3pPr>
            <a:lvl4pPr marL="1828800" lvl="3" indent="-228600" algn="l">
              <a:lnSpc>
                <a:spcPct val="125000"/>
              </a:lnSpc>
              <a:spcBef>
                <a:spcPts val="500"/>
              </a:spcBef>
              <a:spcAft>
                <a:spcPts val="0"/>
              </a:spcAft>
              <a:buClr>
                <a:schemeClr val="lt1"/>
              </a:buClr>
              <a:buSzPts val="1600"/>
              <a:buNone/>
              <a:defRPr sz="1600" b="1"/>
            </a:lvl4pPr>
            <a:lvl5pPr marL="2286000" lvl="4" indent="-228600" algn="l">
              <a:lnSpc>
                <a:spcPct val="125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5" name="Google Shape;115;p7"/>
          <p:cNvSpPr txBox="1">
            <a:spLocks noGrp="1"/>
          </p:cNvSpPr>
          <p:nvPr>
            <p:ph type="body" idx="4"/>
          </p:nvPr>
        </p:nvSpPr>
        <p:spPr>
          <a:xfrm>
            <a:off x="6203950" y="2937844"/>
            <a:ext cx="5437186" cy="3376555"/>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6" name="Google Shape;116;p7"/>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7"/>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7"/>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17281255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9"/>
        <p:cNvGrpSpPr/>
        <p:nvPr/>
      </p:nvGrpSpPr>
      <p:grpSpPr>
        <a:xfrm>
          <a:off x="0" y="0"/>
          <a:ext cx="0" cy="0"/>
          <a:chOff x="0" y="0"/>
          <a:chExt cx="0" cy="0"/>
        </a:xfrm>
      </p:grpSpPr>
      <p:grpSp>
        <p:nvGrpSpPr>
          <p:cNvPr id="120" name="Google Shape;120;p8"/>
          <p:cNvGrpSpPr/>
          <p:nvPr/>
        </p:nvGrpSpPr>
        <p:grpSpPr>
          <a:xfrm>
            <a:off x="0" y="0"/>
            <a:ext cx="12191999" cy="6861600"/>
            <a:chOff x="1" y="0"/>
            <a:chExt cx="12191999" cy="6861600"/>
          </a:xfrm>
        </p:grpSpPr>
        <p:sp>
          <p:nvSpPr>
            <p:cNvPr id="121" name="Google Shape;121;p8"/>
            <p:cNvSpPr/>
            <p:nvPr/>
          </p:nvSpPr>
          <p:spPr>
            <a:xfrm rot="-5400000">
              <a:off x="1" y="1640114"/>
              <a:ext cx="5217886" cy="5217886"/>
            </a:xfrm>
            <a:prstGeom prst="rect">
              <a:avLst/>
            </a:prstGeom>
            <a:gradFill>
              <a:gsLst>
                <a:gs pos="0">
                  <a:srgbClr val="794DFF">
                    <a:alpha val="60000"/>
                  </a:srgbClr>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Avenir"/>
                <a:ea typeface="Avenir"/>
                <a:cs typeface="Avenir"/>
                <a:sym typeface="Avenir"/>
              </a:endParaRPr>
            </a:p>
          </p:txBody>
        </p:sp>
        <p:sp>
          <p:nvSpPr>
            <p:cNvPr id="122" name="Google Shape;122;p8"/>
            <p:cNvSpPr/>
            <p:nvPr/>
          </p:nvSpPr>
          <p:spPr>
            <a:xfrm>
              <a:off x="6384514" y="0"/>
              <a:ext cx="4320000" cy="4320000"/>
            </a:xfrm>
            <a:prstGeom prst="ellipse">
              <a:avLst/>
            </a:prstGeom>
            <a:solidFill>
              <a:schemeClr val="accent3">
                <a:alpha val="95686"/>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Avenir"/>
                <a:ea typeface="Avenir"/>
                <a:cs typeface="Avenir"/>
                <a:sym typeface="Avenir"/>
              </a:endParaRPr>
            </a:p>
          </p:txBody>
        </p:sp>
        <p:sp>
          <p:nvSpPr>
            <p:cNvPr id="123" name="Google Shape;123;p8"/>
            <p:cNvSpPr/>
            <p:nvPr/>
          </p:nvSpPr>
          <p:spPr>
            <a:xfrm>
              <a:off x="6119057" y="1230054"/>
              <a:ext cx="5506886" cy="5506886"/>
            </a:xfrm>
            <a:prstGeom prst="ellipse">
              <a:avLst/>
            </a:prstGeom>
            <a:solidFill>
              <a:schemeClr val="accent2">
                <a:alpha val="6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Avenir"/>
                <a:ea typeface="Avenir"/>
                <a:cs typeface="Avenir"/>
                <a:sym typeface="Avenir"/>
              </a:endParaRPr>
            </a:p>
          </p:txBody>
        </p:sp>
        <p:grpSp>
          <p:nvGrpSpPr>
            <p:cNvPr id="124" name="Google Shape;124;p8"/>
            <p:cNvGrpSpPr/>
            <p:nvPr/>
          </p:nvGrpSpPr>
          <p:grpSpPr>
            <a:xfrm>
              <a:off x="690092" y="0"/>
              <a:ext cx="10800000" cy="6858000"/>
              <a:chOff x="2328000" y="0"/>
              <a:chExt cx="2880000" cy="1440000"/>
            </a:xfrm>
          </p:grpSpPr>
          <p:sp>
            <p:nvSpPr>
              <p:cNvPr id="125" name="Google Shape;125;p8"/>
              <p:cNvSpPr/>
              <p:nvPr/>
            </p:nvSpPr>
            <p:spPr>
              <a:xfrm>
                <a:off x="3768000" y="0"/>
                <a:ext cx="1440000" cy="1440000"/>
              </a:xfrm>
              <a:prstGeom prst="rect">
                <a:avLst/>
              </a:prstGeom>
              <a:gradFill>
                <a:gsLst>
                  <a:gs pos="0">
                    <a:schemeClr val="accent1"/>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Avenir"/>
                  <a:ea typeface="Avenir"/>
                  <a:cs typeface="Avenir"/>
                  <a:sym typeface="Avenir"/>
                </a:endParaRPr>
              </a:p>
            </p:txBody>
          </p:sp>
          <p:sp>
            <p:nvSpPr>
              <p:cNvPr id="126" name="Google Shape;126;p8"/>
              <p:cNvSpPr/>
              <p:nvPr/>
            </p:nvSpPr>
            <p:spPr>
              <a:xfrm flipH="1">
                <a:off x="2328000" y="0"/>
                <a:ext cx="1440000" cy="1440000"/>
              </a:xfrm>
              <a:prstGeom prst="rect">
                <a:avLst/>
              </a:prstGeom>
              <a:gradFill>
                <a:gsLst>
                  <a:gs pos="0">
                    <a:schemeClr val="accent1"/>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Avenir"/>
                  <a:ea typeface="Avenir"/>
                  <a:cs typeface="Avenir"/>
                  <a:sym typeface="Avenir"/>
                </a:endParaRPr>
              </a:p>
            </p:txBody>
          </p:sp>
        </p:grpSp>
        <p:grpSp>
          <p:nvGrpSpPr>
            <p:cNvPr id="127" name="Google Shape;127;p8"/>
            <p:cNvGrpSpPr/>
            <p:nvPr/>
          </p:nvGrpSpPr>
          <p:grpSpPr>
            <a:xfrm rot="5400000">
              <a:off x="7048499" y="1714500"/>
              <a:ext cx="6858000" cy="3429000"/>
              <a:chOff x="0" y="0"/>
              <a:chExt cx="2880000" cy="1440000"/>
            </a:xfrm>
          </p:grpSpPr>
          <p:sp>
            <p:nvSpPr>
              <p:cNvPr id="128" name="Google Shape;128;p8"/>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Avenir"/>
                  <a:ea typeface="Avenir"/>
                  <a:cs typeface="Avenir"/>
                  <a:sym typeface="Avenir"/>
                </a:endParaRPr>
              </a:p>
            </p:txBody>
          </p:sp>
          <p:sp>
            <p:nvSpPr>
              <p:cNvPr id="129" name="Google Shape;129;p8"/>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Avenir"/>
                  <a:ea typeface="Avenir"/>
                  <a:cs typeface="Avenir"/>
                  <a:sym typeface="Avenir"/>
                </a:endParaRPr>
              </a:p>
            </p:txBody>
          </p:sp>
        </p:grpSp>
        <p:sp>
          <p:nvSpPr>
            <p:cNvPr id="130" name="Google Shape;130;p8"/>
            <p:cNvSpPr/>
            <p:nvPr/>
          </p:nvSpPr>
          <p:spPr>
            <a:xfrm rot="10800000">
              <a:off x="5602287" y="271887"/>
              <a:ext cx="6589713" cy="6589713"/>
            </a:xfrm>
            <a:prstGeom prst="rect">
              <a:avLst/>
            </a:prstGeom>
            <a:gradFill>
              <a:gsLst>
                <a:gs pos="0">
                  <a:schemeClr val="accent3"/>
                </a:gs>
                <a:gs pos="60000">
                  <a:srgbClr val="00D17D">
                    <a:alpha val="0"/>
                  </a:srgbClr>
                </a:gs>
                <a:gs pos="100000">
                  <a:srgbClr val="00D17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Avenir"/>
                <a:ea typeface="Avenir"/>
                <a:cs typeface="Avenir"/>
                <a:sym typeface="Avenir"/>
              </a:endParaRPr>
            </a:p>
          </p:txBody>
        </p:sp>
      </p:grpSp>
      <p:sp>
        <p:nvSpPr>
          <p:cNvPr id="131" name="Google Shape;131;p8"/>
          <p:cNvSpPr/>
          <p:nvPr/>
        </p:nvSpPr>
        <p:spPr>
          <a:xfrm>
            <a:off x="0" y="0"/>
            <a:ext cx="12192000" cy="6858000"/>
          </a:xfrm>
          <a:prstGeom prst="rect">
            <a:avLst/>
          </a:prstGeom>
          <a:solidFill>
            <a:schemeClr val="dk2">
              <a:alpha val="4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Avenir"/>
              <a:ea typeface="Avenir"/>
              <a:cs typeface="Avenir"/>
              <a:sym typeface="Avenir"/>
            </a:endParaRPr>
          </a:p>
        </p:txBody>
      </p:sp>
      <p:sp>
        <p:nvSpPr>
          <p:cNvPr id="132" name="Google Shape;132;p8"/>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8"/>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8"/>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1699189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4/20/2023</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295036628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135"/>
        <p:cNvGrpSpPr/>
        <p:nvPr/>
      </p:nvGrpSpPr>
      <p:grpSpPr>
        <a:xfrm>
          <a:off x="0" y="0"/>
          <a:ext cx="0" cy="0"/>
          <a:chOff x="0" y="0"/>
          <a:chExt cx="0" cy="0"/>
        </a:xfrm>
      </p:grpSpPr>
      <p:grpSp>
        <p:nvGrpSpPr>
          <p:cNvPr id="136" name="Google Shape;136;p9"/>
          <p:cNvGrpSpPr/>
          <p:nvPr/>
        </p:nvGrpSpPr>
        <p:grpSpPr>
          <a:xfrm flipH="1">
            <a:off x="0" y="0"/>
            <a:ext cx="12191999" cy="6858002"/>
            <a:chOff x="0" y="-2"/>
            <a:chExt cx="12191999" cy="6858002"/>
          </a:xfrm>
        </p:grpSpPr>
        <p:sp>
          <p:nvSpPr>
            <p:cNvPr id="137" name="Google Shape;137;p9"/>
            <p:cNvSpPr/>
            <p:nvPr/>
          </p:nvSpPr>
          <p:spPr>
            <a:xfrm>
              <a:off x="7995665" y="2562224"/>
              <a:ext cx="4196334" cy="4295775"/>
            </a:xfrm>
            <a:prstGeom prst="rect">
              <a:avLst/>
            </a:prstGeom>
            <a:gradFill>
              <a:gsLst>
                <a:gs pos="0">
                  <a:srgbClr val="00D17D">
                    <a:alpha val="40000"/>
                  </a:srgbClr>
                </a:gs>
                <a:gs pos="34000">
                  <a:srgbClr val="00D17D">
                    <a:alpha val="20000"/>
                  </a:srgbClr>
                </a:gs>
                <a:gs pos="65000">
                  <a:srgbClr val="00D17D">
                    <a:alpha val="0"/>
                  </a:srgbClr>
                </a:gs>
                <a:gs pos="100000">
                  <a:srgbClr val="00D17D">
                    <a:alpha val="0"/>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138" name="Google Shape;138;p9"/>
            <p:cNvGrpSpPr/>
            <p:nvPr/>
          </p:nvGrpSpPr>
          <p:grpSpPr>
            <a:xfrm rot="-5400000">
              <a:off x="2295528" y="-2295528"/>
              <a:ext cx="6858000" cy="11449051"/>
              <a:chOff x="0" y="2333625"/>
              <a:chExt cx="9515474" cy="3766109"/>
            </a:xfrm>
          </p:grpSpPr>
          <p:sp>
            <p:nvSpPr>
              <p:cNvPr id="139" name="Google Shape;139;p9"/>
              <p:cNvSpPr/>
              <p:nvPr/>
            </p:nvSpPr>
            <p:spPr>
              <a:xfrm>
                <a:off x="4757737" y="2333625"/>
                <a:ext cx="4757737" cy="3766109"/>
              </a:xfrm>
              <a:prstGeom prst="rect">
                <a:avLst/>
              </a:prstGeom>
              <a:gradFill>
                <a:gsLst>
                  <a:gs pos="0">
                    <a:srgbClr val="794DFF">
                      <a:alpha val="60000"/>
                    </a:srgbClr>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40" name="Google Shape;140;p9"/>
              <p:cNvSpPr/>
              <p:nvPr/>
            </p:nvSpPr>
            <p:spPr>
              <a:xfrm flipH="1">
                <a:off x="0" y="2333625"/>
                <a:ext cx="4757737" cy="3766109"/>
              </a:xfrm>
              <a:prstGeom prst="rect">
                <a:avLst/>
              </a:prstGeom>
              <a:gradFill>
                <a:gsLst>
                  <a:gs pos="0">
                    <a:srgbClr val="794DFF">
                      <a:alpha val="60000"/>
                    </a:srgbClr>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grpSp>
          <p:nvGrpSpPr>
            <p:cNvPr id="141" name="Google Shape;141;p9"/>
            <p:cNvGrpSpPr/>
            <p:nvPr/>
          </p:nvGrpSpPr>
          <p:grpSpPr>
            <a:xfrm rot="5400000">
              <a:off x="3583369" y="-3583369"/>
              <a:ext cx="4713262" cy="11880000"/>
              <a:chOff x="1" y="0"/>
              <a:chExt cx="8305797" cy="6858000"/>
            </a:xfrm>
          </p:grpSpPr>
          <p:sp>
            <p:nvSpPr>
              <p:cNvPr id="142" name="Google Shape;142;p9"/>
              <p:cNvSpPr/>
              <p:nvPr/>
            </p:nvSpPr>
            <p:spPr>
              <a:xfrm>
                <a:off x="931" y="3429000"/>
                <a:ext cx="8304867" cy="3429000"/>
              </a:xfrm>
              <a:prstGeom prst="rect">
                <a:avLst/>
              </a:prstGeom>
              <a:gradFill>
                <a:gsLst>
                  <a:gs pos="0">
                    <a:srgbClr val="00D17D">
                      <a:alpha val="60000"/>
                    </a:srgbClr>
                  </a:gs>
                  <a:gs pos="63000">
                    <a:srgbClr val="00D17D">
                      <a:alpha val="0"/>
                    </a:srgbClr>
                  </a:gs>
                  <a:gs pos="100000">
                    <a:srgbClr val="00D17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43" name="Google Shape;143;p9"/>
              <p:cNvSpPr/>
              <p:nvPr/>
            </p:nvSpPr>
            <p:spPr>
              <a:xfrm rot="10800000" flipH="1">
                <a:off x="1" y="0"/>
                <a:ext cx="8304867" cy="3429000"/>
              </a:xfrm>
              <a:prstGeom prst="rect">
                <a:avLst/>
              </a:prstGeom>
              <a:gradFill>
                <a:gsLst>
                  <a:gs pos="0">
                    <a:srgbClr val="00D17D">
                      <a:alpha val="60000"/>
                    </a:srgbClr>
                  </a:gs>
                  <a:gs pos="63000">
                    <a:srgbClr val="00D17D">
                      <a:alpha val="0"/>
                    </a:srgbClr>
                  </a:gs>
                  <a:gs pos="100000">
                    <a:srgbClr val="00D17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grpSp>
          <p:nvGrpSpPr>
            <p:cNvPr id="144" name="Google Shape;144;p9"/>
            <p:cNvGrpSpPr/>
            <p:nvPr/>
          </p:nvGrpSpPr>
          <p:grpSpPr>
            <a:xfrm>
              <a:off x="2676525" y="0"/>
              <a:ext cx="9515473" cy="3766109"/>
              <a:chOff x="2333625" y="2433367"/>
              <a:chExt cx="9897159" cy="3766109"/>
            </a:xfrm>
          </p:grpSpPr>
          <p:sp>
            <p:nvSpPr>
              <p:cNvPr id="145" name="Google Shape;145;p9"/>
              <p:cNvSpPr/>
              <p:nvPr/>
            </p:nvSpPr>
            <p:spPr>
              <a:xfrm>
                <a:off x="7282205" y="2433367"/>
                <a:ext cx="4948579" cy="3766109"/>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46" name="Google Shape;146;p9"/>
              <p:cNvSpPr/>
              <p:nvPr/>
            </p:nvSpPr>
            <p:spPr>
              <a:xfrm flipH="1">
                <a:off x="2333625" y="2433367"/>
                <a:ext cx="4948579" cy="3766109"/>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grpSp>
          <p:nvGrpSpPr>
            <p:cNvPr id="147" name="Google Shape;147;p9"/>
            <p:cNvGrpSpPr/>
            <p:nvPr/>
          </p:nvGrpSpPr>
          <p:grpSpPr>
            <a:xfrm>
              <a:off x="0" y="0"/>
              <a:ext cx="9515473" cy="3766109"/>
              <a:chOff x="0" y="2333625"/>
              <a:chExt cx="9515473" cy="3766109"/>
            </a:xfrm>
          </p:grpSpPr>
          <p:sp>
            <p:nvSpPr>
              <p:cNvPr id="148" name="Google Shape;148;p9"/>
              <p:cNvSpPr/>
              <p:nvPr/>
            </p:nvSpPr>
            <p:spPr>
              <a:xfrm>
                <a:off x="4757737" y="2333625"/>
                <a:ext cx="4757736" cy="3766109"/>
              </a:xfrm>
              <a:prstGeom prst="rect">
                <a:avLst/>
              </a:prstGeom>
              <a:gradFill>
                <a:gsLst>
                  <a:gs pos="0">
                    <a:srgbClr val="794DFF">
                      <a:alpha val="60000"/>
                    </a:srgbClr>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49" name="Google Shape;149;p9"/>
              <p:cNvSpPr/>
              <p:nvPr/>
            </p:nvSpPr>
            <p:spPr>
              <a:xfrm flipH="1">
                <a:off x="0" y="2333625"/>
                <a:ext cx="4757736" cy="3766109"/>
              </a:xfrm>
              <a:prstGeom prst="rect">
                <a:avLst/>
              </a:prstGeom>
              <a:gradFill>
                <a:gsLst>
                  <a:gs pos="0">
                    <a:srgbClr val="794DFF">
                      <a:alpha val="60000"/>
                    </a:srgbClr>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grpSp>
      <p:sp>
        <p:nvSpPr>
          <p:cNvPr id="150" name="Google Shape;150;p9"/>
          <p:cNvSpPr/>
          <p:nvPr/>
        </p:nvSpPr>
        <p:spPr>
          <a:xfrm>
            <a:off x="0" y="0"/>
            <a:ext cx="12192000" cy="6858000"/>
          </a:xfrm>
          <a:prstGeom prst="rect">
            <a:avLst/>
          </a:prstGeom>
          <a:solidFill>
            <a:schemeClr val="dk2">
              <a:alpha val="4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Avenir"/>
              <a:ea typeface="Avenir"/>
              <a:cs typeface="Avenir"/>
              <a:sym typeface="Avenir"/>
            </a:endParaRPr>
          </a:p>
        </p:txBody>
      </p:sp>
      <p:sp>
        <p:nvSpPr>
          <p:cNvPr id="151" name="Google Shape;151;p9"/>
          <p:cNvSpPr txBox="1">
            <a:spLocks noGrp="1"/>
          </p:cNvSpPr>
          <p:nvPr>
            <p:ph type="title"/>
          </p:nvPr>
        </p:nvSpPr>
        <p:spPr>
          <a:xfrm>
            <a:off x="539999" y="540000"/>
            <a:ext cx="4511425" cy="277177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6000"/>
              <a:buFont typeface="Bell M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9"/>
          <p:cNvSpPr txBox="1">
            <a:spLocks noGrp="1"/>
          </p:cNvSpPr>
          <p:nvPr>
            <p:ph type="body" idx="1"/>
          </p:nvPr>
        </p:nvSpPr>
        <p:spPr>
          <a:xfrm>
            <a:off x="5232400" y="540000"/>
            <a:ext cx="6408736" cy="5759450"/>
          </a:xfrm>
          <a:prstGeom prst="rect">
            <a:avLst/>
          </a:prstGeom>
          <a:noFill/>
          <a:ln>
            <a:noFill/>
          </a:ln>
        </p:spPr>
        <p:txBody>
          <a:bodyPr spcFirstLastPara="1" wrap="square" lIns="91425" tIns="45700" rIns="91425" bIns="45700" anchor="t" anchorCtr="0">
            <a:normAutofit/>
          </a:bodyPr>
          <a:lstStyle>
            <a:lvl1pPr marL="457200" lvl="0" indent="-431800" algn="l">
              <a:lnSpc>
                <a:spcPct val="125000"/>
              </a:lnSpc>
              <a:spcBef>
                <a:spcPts val="1000"/>
              </a:spcBef>
              <a:spcAft>
                <a:spcPts val="0"/>
              </a:spcAft>
              <a:buClr>
                <a:schemeClr val="lt1"/>
              </a:buClr>
              <a:buSzPts val="3200"/>
              <a:buChar char="•"/>
              <a:defRPr sz="3200"/>
            </a:lvl1pPr>
            <a:lvl2pPr marL="914400" lvl="1" indent="-381000" algn="l">
              <a:lnSpc>
                <a:spcPct val="125000"/>
              </a:lnSpc>
              <a:spcBef>
                <a:spcPts val="500"/>
              </a:spcBef>
              <a:spcAft>
                <a:spcPts val="0"/>
              </a:spcAft>
              <a:buClr>
                <a:schemeClr val="lt1"/>
              </a:buClr>
              <a:buSzPts val="2400"/>
              <a:buChar char="•"/>
              <a:defRPr sz="2400"/>
            </a:lvl2pPr>
            <a:lvl3pPr marL="1371600" lvl="2" indent="-342900" algn="l">
              <a:lnSpc>
                <a:spcPct val="125000"/>
              </a:lnSpc>
              <a:spcBef>
                <a:spcPts val="500"/>
              </a:spcBef>
              <a:spcAft>
                <a:spcPts val="0"/>
              </a:spcAft>
              <a:buClr>
                <a:schemeClr val="lt1"/>
              </a:buClr>
              <a:buSzPts val="1800"/>
              <a:buChar char="•"/>
              <a:defRPr sz="1800"/>
            </a:lvl3pPr>
            <a:lvl4pPr marL="1828800" lvl="3" indent="-342900" algn="l">
              <a:lnSpc>
                <a:spcPct val="125000"/>
              </a:lnSpc>
              <a:spcBef>
                <a:spcPts val="500"/>
              </a:spcBef>
              <a:spcAft>
                <a:spcPts val="0"/>
              </a:spcAft>
              <a:buClr>
                <a:schemeClr val="lt1"/>
              </a:buClr>
              <a:buSzPts val="1800"/>
              <a:buChar char="•"/>
              <a:defRPr sz="1800"/>
            </a:lvl4pPr>
            <a:lvl5pPr marL="2286000" lvl="4" indent="-342900" algn="l">
              <a:lnSpc>
                <a:spcPct val="125000"/>
              </a:lnSpc>
              <a:spcBef>
                <a:spcPts val="500"/>
              </a:spcBef>
              <a:spcAft>
                <a:spcPts val="0"/>
              </a:spcAft>
              <a:buClr>
                <a:schemeClr val="lt1"/>
              </a:buClr>
              <a:buSzPts val="1800"/>
              <a:buChar char="•"/>
              <a:defRPr sz="18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153" name="Google Shape;153;p9"/>
          <p:cNvSpPr txBox="1">
            <a:spLocks noGrp="1"/>
          </p:cNvSpPr>
          <p:nvPr>
            <p:ph type="body" idx="2"/>
          </p:nvPr>
        </p:nvSpPr>
        <p:spPr>
          <a:xfrm>
            <a:off x="540000" y="3536950"/>
            <a:ext cx="4511426" cy="2771775"/>
          </a:xfrm>
          <a:prstGeom prst="rect">
            <a:avLst/>
          </a:prstGeom>
          <a:noFill/>
          <a:ln>
            <a:noFill/>
          </a:ln>
        </p:spPr>
        <p:txBody>
          <a:bodyPr spcFirstLastPara="1" wrap="square" lIns="91425" tIns="45700" rIns="91425" bIns="45700" anchor="t" anchorCtr="0">
            <a:normAutofit/>
          </a:bodyPr>
          <a:lstStyle>
            <a:lvl1pPr marL="457200" lvl="0" indent="-228600" algn="l">
              <a:lnSpc>
                <a:spcPct val="125000"/>
              </a:lnSpc>
              <a:spcBef>
                <a:spcPts val="1000"/>
              </a:spcBef>
              <a:spcAft>
                <a:spcPts val="0"/>
              </a:spcAft>
              <a:buClr>
                <a:schemeClr val="lt1"/>
              </a:buClr>
              <a:buSzPts val="1600"/>
              <a:buNone/>
              <a:defRPr sz="1600" cap="none"/>
            </a:lvl1pPr>
            <a:lvl2pPr marL="914400" lvl="1" indent="-228600" algn="l">
              <a:lnSpc>
                <a:spcPct val="125000"/>
              </a:lnSpc>
              <a:spcBef>
                <a:spcPts val="500"/>
              </a:spcBef>
              <a:spcAft>
                <a:spcPts val="0"/>
              </a:spcAft>
              <a:buClr>
                <a:schemeClr val="lt1"/>
              </a:buClr>
              <a:buSzPts val="1400"/>
              <a:buNone/>
              <a:defRPr sz="1400"/>
            </a:lvl2pPr>
            <a:lvl3pPr marL="1371600" lvl="2" indent="-228600" algn="l">
              <a:lnSpc>
                <a:spcPct val="125000"/>
              </a:lnSpc>
              <a:spcBef>
                <a:spcPts val="500"/>
              </a:spcBef>
              <a:spcAft>
                <a:spcPts val="0"/>
              </a:spcAft>
              <a:buClr>
                <a:schemeClr val="lt1"/>
              </a:buClr>
              <a:buSzPts val="1200"/>
              <a:buNone/>
              <a:defRPr sz="1200"/>
            </a:lvl3pPr>
            <a:lvl4pPr marL="1828800" lvl="3" indent="-228600" algn="l">
              <a:lnSpc>
                <a:spcPct val="125000"/>
              </a:lnSpc>
              <a:spcBef>
                <a:spcPts val="500"/>
              </a:spcBef>
              <a:spcAft>
                <a:spcPts val="0"/>
              </a:spcAft>
              <a:buClr>
                <a:schemeClr val="lt1"/>
              </a:buClr>
              <a:buSzPts val="1000"/>
              <a:buNone/>
              <a:defRPr sz="1000"/>
            </a:lvl4pPr>
            <a:lvl5pPr marL="2286000" lvl="4" indent="-228600" algn="l">
              <a:lnSpc>
                <a:spcPct val="125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54" name="Google Shape;154;p9"/>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9"/>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9"/>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23490049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57"/>
        <p:cNvGrpSpPr/>
        <p:nvPr/>
      </p:nvGrpSpPr>
      <p:grpSpPr>
        <a:xfrm>
          <a:off x="0" y="0"/>
          <a:ext cx="0" cy="0"/>
          <a:chOff x="0" y="0"/>
          <a:chExt cx="0" cy="0"/>
        </a:xfrm>
      </p:grpSpPr>
      <p:grpSp>
        <p:nvGrpSpPr>
          <p:cNvPr id="158" name="Google Shape;158;p10"/>
          <p:cNvGrpSpPr/>
          <p:nvPr/>
        </p:nvGrpSpPr>
        <p:grpSpPr>
          <a:xfrm rot="10800000">
            <a:off x="1392000" y="0"/>
            <a:ext cx="10800000" cy="6858000"/>
            <a:chOff x="0" y="0"/>
            <a:chExt cx="10800000" cy="6858000"/>
          </a:xfrm>
        </p:grpSpPr>
        <p:sp>
          <p:nvSpPr>
            <p:cNvPr id="159" name="Google Shape;159;p10"/>
            <p:cNvSpPr/>
            <p:nvPr/>
          </p:nvSpPr>
          <p:spPr>
            <a:xfrm>
              <a:off x="5400000" y="0"/>
              <a:ext cx="5400000" cy="6858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Avenir"/>
                <a:ea typeface="Avenir"/>
                <a:cs typeface="Avenir"/>
                <a:sym typeface="Avenir"/>
              </a:endParaRPr>
            </a:p>
          </p:txBody>
        </p:sp>
        <p:sp>
          <p:nvSpPr>
            <p:cNvPr id="160" name="Google Shape;160;p10"/>
            <p:cNvSpPr/>
            <p:nvPr/>
          </p:nvSpPr>
          <p:spPr>
            <a:xfrm flipH="1">
              <a:off x="0" y="0"/>
              <a:ext cx="5400000" cy="6858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Avenir"/>
                <a:ea typeface="Avenir"/>
                <a:cs typeface="Avenir"/>
                <a:sym typeface="Avenir"/>
              </a:endParaRPr>
            </a:p>
          </p:txBody>
        </p:sp>
      </p:grpSp>
      <p:grpSp>
        <p:nvGrpSpPr>
          <p:cNvPr id="161" name="Google Shape;161;p10"/>
          <p:cNvGrpSpPr/>
          <p:nvPr/>
        </p:nvGrpSpPr>
        <p:grpSpPr>
          <a:xfrm rot="-5400000" flipH="1">
            <a:off x="-1714500" y="1714500"/>
            <a:ext cx="6858000" cy="3429000"/>
            <a:chOff x="0" y="0"/>
            <a:chExt cx="2880000" cy="1440000"/>
          </a:xfrm>
        </p:grpSpPr>
        <p:sp>
          <p:nvSpPr>
            <p:cNvPr id="162" name="Google Shape;162;p10"/>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Avenir"/>
                <a:ea typeface="Avenir"/>
                <a:cs typeface="Avenir"/>
                <a:sym typeface="Avenir"/>
              </a:endParaRPr>
            </a:p>
          </p:txBody>
        </p:sp>
        <p:sp>
          <p:nvSpPr>
            <p:cNvPr id="163" name="Google Shape;163;p10"/>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Avenir"/>
                <a:ea typeface="Avenir"/>
                <a:cs typeface="Avenir"/>
                <a:sym typeface="Avenir"/>
              </a:endParaRPr>
            </a:p>
          </p:txBody>
        </p:sp>
      </p:grpSp>
      <p:sp>
        <p:nvSpPr>
          <p:cNvPr id="164" name="Google Shape;164;p10"/>
          <p:cNvSpPr/>
          <p:nvPr/>
        </p:nvSpPr>
        <p:spPr>
          <a:xfrm rot="10800000">
            <a:off x="5602287" y="268286"/>
            <a:ext cx="6589713" cy="6589713"/>
          </a:xfrm>
          <a:prstGeom prst="rect">
            <a:avLst/>
          </a:prstGeom>
          <a:gradFill>
            <a:gsLst>
              <a:gs pos="0">
                <a:schemeClr val="accent1"/>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Avenir"/>
              <a:ea typeface="Avenir"/>
              <a:cs typeface="Avenir"/>
              <a:sym typeface="Avenir"/>
            </a:endParaRPr>
          </a:p>
        </p:txBody>
      </p:sp>
      <p:sp>
        <p:nvSpPr>
          <p:cNvPr id="165" name="Google Shape;165;p10"/>
          <p:cNvSpPr/>
          <p:nvPr/>
        </p:nvSpPr>
        <p:spPr>
          <a:xfrm>
            <a:off x="0" y="0"/>
            <a:ext cx="6589713" cy="6589713"/>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Avenir"/>
              <a:ea typeface="Avenir"/>
              <a:cs typeface="Avenir"/>
              <a:sym typeface="Avenir"/>
            </a:endParaRPr>
          </a:p>
        </p:txBody>
      </p:sp>
      <p:sp>
        <p:nvSpPr>
          <p:cNvPr id="166" name="Google Shape;166;p10"/>
          <p:cNvSpPr/>
          <p:nvPr/>
        </p:nvSpPr>
        <p:spPr>
          <a:xfrm>
            <a:off x="0" y="0"/>
            <a:ext cx="12192000" cy="6858000"/>
          </a:xfrm>
          <a:prstGeom prst="rect">
            <a:avLst/>
          </a:prstGeom>
          <a:solidFill>
            <a:schemeClr val="dk2">
              <a:alpha val="4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Avenir"/>
              <a:ea typeface="Avenir"/>
              <a:cs typeface="Avenir"/>
              <a:sym typeface="Avenir"/>
            </a:endParaRPr>
          </a:p>
        </p:txBody>
      </p:sp>
      <p:sp>
        <p:nvSpPr>
          <p:cNvPr id="167" name="Google Shape;167;p10"/>
          <p:cNvSpPr txBox="1">
            <a:spLocks noGrp="1"/>
          </p:cNvSpPr>
          <p:nvPr>
            <p:ph type="title"/>
          </p:nvPr>
        </p:nvSpPr>
        <p:spPr>
          <a:xfrm>
            <a:off x="539999" y="540000"/>
            <a:ext cx="4511425" cy="277177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6000"/>
              <a:buFont typeface="Bell M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 name="Google Shape;168;p10"/>
          <p:cNvSpPr>
            <a:spLocks noGrp="1"/>
          </p:cNvSpPr>
          <p:nvPr>
            <p:ph type="pic" idx="2"/>
          </p:nvPr>
        </p:nvSpPr>
        <p:spPr>
          <a:xfrm>
            <a:off x="5232400" y="549275"/>
            <a:ext cx="6408736" cy="5759450"/>
          </a:xfrm>
          <a:prstGeom prst="rect">
            <a:avLst/>
          </a:prstGeom>
          <a:noFill/>
          <a:ln>
            <a:noFill/>
          </a:ln>
        </p:spPr>
      </p:sp>
      <p:sp>
        <p:nvSpPr>
          <p:cNvPr id="169" name="Google Shape;169;p10"/>
          <p:cNvSpPr txBox="1">
            <a:spLocks noGrp="1"/>
          </p:cNvSpPr>
          <p:nvPr>
            <p:ph type="body" idx="1"/>
          </p:nvPr>
        </p:nvSpPr>
        <p:spPr>
          <a:xfrm>
            <a:off x="539999" y="3536950"/>
            <a:ext cx="4511425" cy="2771774"/>
          </a:xfrm>
          <a:prstGeom prst="rect">
            <a:avLst/>
          </a:prstGeom>
          <a:noFill/>
          <a:ln>
            <a:noFill/>
          </a:ln>
        </p:spPr>
        <p:txBody>
          <a:bodyPr spcFirstLastPara="1" wrap="square" lIns="91425" tIns="45700" rIns="91425" bIns="45700" anchor="t" anchorCtr="0">
            <a:normAutofit/>
          </a:bodyPr>
          <a:lstStyle>
            <a:lvl1pPr marL="457200" lvl="0" indent="-228600" algn="l">
              <a:lnSpc>
                <a:spcPct val="125000"/>
              </a:lnSpc>
              <a:spcBef>
                <a:spcPts val="1000"/>
              </a:spcBef>
              <a:spcAft>
                <a:spcPts val="0"/>
              </a:spcAft>
              <a:buClr>
                <a:schemeClr val="lt1"/>
              </a:buClr>
              <a:buSzPts val="1600"/>
              <a:buNone/>
              <a:defRPr sz="1600" cap="none"/>
            </a:lvl1pPr>
            <a:lvl2pPr marL="914400" lvl="1" indent="-228600" algn="l">
              <a:lnSpc>
                <a:spcPct val="125000"/>
              </a:lnSpc>
              <a:spcBef>
                <a:spcPts val="500"/>
              </a:spcBef>
              <a:spcAft>
                <a:spcPts val="0"/>
              </a:spcAft>
              <a:buClr>
                <a:schemeClr val="lt1"/>
              </a:buClr>
              <a:buSzPts val="1400"/>
              <a:buNone/>
              <a:defRPr sz="1400"/>
            </a:lvl2pPr>
            <a:lvl3pPr marL="1371600" lvl="2" indent="-228600" algn="l">
              <a:lnSpc>
                <a:spcPct val="125000"/>
              </a:lnSpc>
              <a:spcBef>
                <a:spcPts val="500"/>
              </a:spcBef>
              <a:spcAft>
                <a:spcPts val="0"/>
              </a:spcAft>
              <a:buClr>
                <a:schemeClr val="lt1"/>
              </a:buClr>
              <a:buSzPts val="1200"/>
              <a:buNone/>
              <a:defRPr sz="1200"/>
            </a:lvl3pPr>
            <a:lvl4pPr marL="1828800" lvl="3" indent="-228600" algn="l">
              <a:lnSpc>
                <a:spcPct val="125000"/>
              </a:lnSpc>
              <a:spcBef>
                <a:spcPts val="500"/>
              </a:spcBef>
              <a:spcAft>
                <a:spcPts val="0"/>
              </a:spcAft>
              <a:buClr>
                <a:schemeClr val="lt1"/>
              </a:buClr>
              <a:buSzPts val="1000"/>
              <a:buNone/>
              <a:defRPr sz="1000"/>
            </a:lvl4pPr>
            <a:lvl5pPr marL="2286000" lvl="4" indent="-228600" algn="l">
              <a:lnSpc>
                <a:spcPct val="125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70" name="Google Shape;170;p10"/>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10"/>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10"/>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7707425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73"/>
        <p:cNvGrpSpPr/>
        <p:nvPr/>
      </p:nvGrpSpPr>
      <p:grpSpPr>
        <a:xfrm>
          <a:off x="0" y="0"/>
          <a:ext cx="0" cy="0"/>
          <a:chOff x="0" y="0"/>
          <a:chExt cx="0" cy="0"/>
        </a:xfrm>
      </p:grpSpPr>
      <p:grpSp>
        <p:nvGrpSpPr>
          <p:cNvPr id="174" name="Google Shape;174;p11"/>
          <p:cNvGrpSpPr/>
          <p:nvPr/>
        </p:nvGrpSpPr>
        <p:grpSpPr>
          <a:xfrm rot="10800000">
            <a:off x="5921828" y="2876440"/>
            <a:ext cx="6270171" cy="3981559"/>
            <a:chOff x="0" y="0"/>
            <a:chExt cx="10800000" cy="6858000"/>
          </a:xfrm>
        </p:grpSpPr>
        <p:sp>
          <p:nvSpPr>
            <p:cNvPr id="175" name="Google Shape;175;p11"/>
            <p:cNvSpPr/>
            <p:nvPr/>
          </p:nvSpPr>
          <p:spPr>
            <a:xfrm>
              <a:off x="5400000" y="0"/>
              <a:ext cx="5400000" cy="6858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Avenir"/>
                <a:ea typeface="Avenir"/>
                <a:cs typeface="Avenir"/>
                <a:sym typeface="Avenir"/>
              </a:endParaRPr>
            </a:p>
          </p:txBody>
        </p:sp>
        <p:sp>
          <p:nvSpPr>
            <p:cNvPr id="176" name="Google Shape;176;p11"/>
            <p:cNvSpPr/>
            <p:nvPr/>
          </p:nvSpPr>
          <p:spPr>
            <a:xfrm flipH="1">
              <a:off x="0" y="0"/>
              <a:ext cx="5400000" cy="6858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Avenir"/>
                <a:ea typeface="Avenir"/>
                <a:cs typeface="Avenir"/>
                <a:sym typeface="Avenir"/>
              </a:endParaRPr>
            </a:p>
          </p:txBody>
        </p:sp>
      </p:grpSp>
      <p:grpSp>
        <p:nvGrpSpPr>
          <p:cNvPr id="177" name="Google Shape;177;p11"/>
          <p:cNvGrpSpPr/>
          <p:nvPr/>
        </p:nvGrpSpPr>
        <p:grpSpPr>
          <a:xfrm flipH="1">
            <a:off x="0" y="-1"/>
            <a:ext cx="9361714" cy="4680857"/>
            <a:chOff x="0" y="0"/>
            <a:chExt cx="2880000" cy="1440000"/>
          </a:xfrm>
        </p:grpSpPr>
        <p:sp>
          <p:nvSpPr>
            <p:cNvPr id="178" name="Google Shape;178;p11"/>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Avenir"/>
                <a:ea typeface="Avenir"/>
                <a:cs typeface="Avenir"/>
                <a:sym typeface="Avenir"/>
              </a:endParaRPr>
            </a:p>
          </p:txBody>
        </p:sp>
        <p:sp>
          <p:nvSpPr>
            <p:cNvPr id="179" name="Google Shape;179;p11"/>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Avenir"/>
                <a:ea typeface="Avenir"/>
                <a:cs typeface="Avenir"/>
                <a:sym typeface="Avenir"/>
              </a:endParaRPr>
            </a:p>
          </p:txBody>
        </p:sp>
      </p:grpSp>
      <p:sp>
        <p:nvSpPr>
          <p:cNvPr id="180" name="Google Shape;180;p11"/>
          <p:cNvSpPr/>
          <p:nvPr/>
        </p:nvSpPr>
        <p:spPr>
          <a:xfrm rot="10800000">
            <a:off x="8430794" y="3096793"/>
            <a:ext cx="3761205" cy="3761205"/>
          </a:xfrm>
          <a:prstGeom prst="rect">
            <a:avLst/>
          </a:prstGeom>
          <a:gradFill>
            <a:gsLst>
              <a:gs pos="0">
                <a:srgbClr val="00BAC8">
                  <a:alpha val="4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Avenir"/>
              <a:ea typeface="Avenir"/>
              <a:cs typeface="Avenir"/>
              <a:sym typeface="Avenir"/>
            </a:endParaRPr>
          </a:p>
        </p:txBody>
      </p:sp>
      <p:sp>
        <p:nvSpPr>
          <p:cNvPr id="181" name="Google Shape;181;p11"/>
          <p:cNvSpPr/>
          <p:nvPr/>
        </p:nvSpPr>
        <p:spPr>
          <a:xfrm>
            <a:off x="0" y="0"/>
            <a:ext cx="6589713" cy="6589713"/>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Avenir"/>
              <a:ea typeface="Avenir"/>
              <a:cs typeface="Avenir"/>
              <a:sym typeface="Avenir"/>
            </a:endParaRPr>
          </a:p>
        </p:txBody>
      </p:sp>
      <p:sp>
        <p:nvSpPr>
          <p:cNvPr id="182" name="Google Shape;182;p11"/>
          <p:cNvSpPr/>
          <p:nvPr/>
        </p:nvSpPr>
        <p:spPr>
          <a:xfrm>
            <a:off x="0" y="0"/>
            <a:ext cx="12192000" cy="6858000"/>
          </a:xfrm>
          <a:prstGeom prst="rect">
            <a:avLst/>
          </a:prstGeom>
          <a:solidFill>
            <a:schemeClr val="dk2">
              <a:alpha val="4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Avenir"/>
              <a:ea typeface="Avenir"/>
              <a:cs typeface="Avenir"/>
              <a:sym typeface="Avenir"/>
            </a:endParaRPr>
          </a:p>
        </p:txBody>
      </p:sp>
      <p:sp>
        <p:nvSpPr>
          <p:cNvPr id="183" name="Google Shape;183;p11"/>
          <p:cNvSpPr txBox="1">
            <a:spLocks noGrp="1"/>
          </p:cNvSpPr>
          <p:nvPr>
            <p:ph type="title"/>
          </p:nvPr>
        </p:nvSpPr>
        <p:spPr>
          <a:xfrm>
            <a:off x="540000" y="540000"/>
            <a:ext cx="11090273" cy="18002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4" name="Google Shape;184;p11"/>
          <p:cNvSpPr txBox="1">
            <a:spLocks noGrp="1"/>
          </p:cNvSpPr>
          <p:nvPr>
            <p:ph type="body" idx="1"/>
          </p:nvPr>
        </p:nvSpPr>
        <p:spPr>
          <a:xfrm rot="5400000">
            <a:off x="4195219" y="-1126332"/>
            <a:ext cx="3779837" cy="11090276"/>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5" name="Google Shape;185;p11"/>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11"/>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11"/>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41504209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88"/>
        <p:cNvGrpSpPr/>
        <p:nvPr/>
      </p:nvGrpSpPr>
      <p:grpSpPr>
        <a:xfrm>
          <a:off x="0" y="0"/>
          <a:ext cx="0" cy="0"/>
          <a:chOff x="0" y="0"/>
          <a:chExt cx="0" cy="0"/>
        </a:xfrm>
      </p:grpSpPr>
      <p:grpSp>
        <p:nvGrpSpPr>
          <p:cNvPr id="189" name="Google Shape;189;p12"/>
          <p:cNvGrpSpPr/>
          <p:nvPr/>
        </p:nvGrpSpPr>
        <p:grpSpPr>
          <a:xfrm>
            <a:off x="0" y="-3"/>
            <a:ext cx="12192000" cy="6858003"/>
            <a:chOff x="0" y="-3"/>
            <a:chExt cx="12192000" cy="6858003"/>
          </a:xfrm>
        </p:grpSpPr>
        <p:sp>
          <p:nvSpPr>
            <p:cNvPr id="190" name="Google Shape;190;p12"/>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191" name="Google Shape;191;p12"/>
            <p:cNvGrpSpPr/>
            <p:nvPr/>
          </p:nvGrpSpPr>
          <p:grpSpPr>
            <a:xfrm>
              <a:off x="672000" y="-3"/>
              <a:ext cx="11520000" cy="5760000"/>
              <a:chOff x="5981700" y="-1"/>
              <a:chExt cx="6042660" cy="3021330"/>
            </a:xfrm>
          </p:grpSpPr>
          <p:sp>
            <p:nvSpPr>
              <p:cNvPr id="192" name="Google Shape;192;p12"/>
              <p:cNvSpPr/>
              <p:nvPr/>
            </p:nvSpPr>
            <p:spPr>
              <a:xfrm>
                <a:off x="9003030" y="-1"/>
                <a:ext cx="3021330" cy="3021330"/>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93" name="Google Shape;193;p12"/>
              <p:cNvSpPr/>
              <p:nvPr/>
            </p:nvSpPr>
            <p:spPr>
              <a:xfrm flipH="1">
                <a:off x="5981700" y="-1"/>
                <a:ext cx="3021330" cy="3021330"/>
              </a:xfrm>
              <a:prstGeom prst="rect">
                <a:avLst/>
              </a:prstGeom>
              <a:gradFill>
                <a:gsLst>
                  <a:gs pos="0">
                    <a:srgbClr val="00BAC8">
                      <a:alpha val="60000"/>
                    </a:srgbClr>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
          <p:nvSpPr>
            <p:cNvPr id="194" name="Google Shape;194;p12"/>
            <p:cNvSpPr/>
            <p:nvPr/>
          </p:nvSpPr>
          <p:spPr>
            <a:xfrm rot="5400000">
              <a:off x="5334000" y="0"/>
              <a:ext cx="6858000" cy="6858000"/>
            </a:xfrm>
            <a:prstGeom prst="rect">
              <a:avLst/>
            </a:prstGeom>
            <a:gradFill>
              <a:gsLst>
                <a:gs pos="0">
                  <a:srgbClr val="00D17D">
                    <a:alpha val="60000"/>
                  </a:srgbClr>
                </a:gs>
                <a:gs pos="60000">
                  <a:srgbClr val="00D17D">
                    <a:alpha val="0"/>
                  </a:srgbClr>
                </a:gs>
                <a:gs pos="100000">
                  <a:srgbClr val="00D17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95" name="Google Shape;195;p12"/>
            <p:cNvSpPr/>
            <p:nvPr/>
          </p:nvSpPr>
          <p:spPr>
            <a:xfrm>
              <a:off x="0" y="2538000"/>
              <a:ext cx="4320000" cy="4320000"/>
            </a:xfrm>
            <a:prstGeom prst="ellipse">
              <a:avLst/>
            </a:prstGeom>
            <a:solidFill>
              <a:schemeClr val="accent3">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196" name="Google Shape;196;p12"/>
            <p:cNvGrpSpPr/>
            <p:nvPr/>
          </p:nvGrpSpPr>
          <p:grpSpPr>
            <a:xfrm rot="10800000">
              <a:off x="1" y="2948940"/>
              <a:ext cx="7818118" cy="3909059"/>
              <a:chOff x="0" y="0"/>
              <a:chExt cx="2880000" cy="1440000"/>
            </a:xfrm>
          </p:grpSpPr>
          <p:sp>
            <p:nvSpPr>
              <p:cNvPr id="197" name="Google Shape;197;p12"/>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98" name="Google Shape;198;p12"/>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
          <p:nvSpPr>
            <p:cNvPr id="199" name="Google Shape;199;p12"/>
            <p:cNvSpPr/>
            <p:nvPr/>
          </p:nvSpPr>
          <p:spPr>
            <a:xfrm rot="10800000" flipH="1">
              <a:off x="0" y="521786"/>
              <a:ext cx="6336213" cy="6336213"/>
            </a:xfrm>
            <a:prstGeom prst="rect">
              <a:avLst/>
            </a:prstGeom>
            <a:gradFill>
              <a:gsLst>
                <a:gs pos="0">
                  <a:schemeClr val="accent1"/>
                </a:gs>
                <a:gs pos="60000">
                  <a:srgbClr val="00BAC8">
                    <a:alpha val="0"/>
                  </a:srgbClr>
                </a:gs>
                <a:gs pos="100000">
                  <a:srgbClr val="00BAC8">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
        <p:nvSpPr>
          <p:cNvPr id="200" name="Google Shape;200;p12"/>
          <p:cNvSpPr/>
          <p:nvPr/>
        </p:nvSpPr>
        <p:spPr>
          <a:xfrm>
            <a:off x="0" y="0"/>
            <a:ext cx="12192000" cy="6858000"/>
          </a:xfrm>
          <a:prstGeom prst="rect">
            <a:avLst/>
          </a:prstGeom>
          <a:solidFill>
            <a:schemeClr val="dk2">
              <a:alpha val="40000"/>
            </a:scheme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Avenir"/>
              <a:ea typeface="Avenir"/>
              <a:cs typeface="Avenir"/>
              <a:sym typeface="Avenir"/>
            </a:endParaRPr>
          </a:p>
        </p:txBody>
      </p:sp>
      <p:sp>
        <p:nvSpPr>
          <p:cNvPr id="201" name="Google Shape;201;p12"/>
          <p:cNvSpPr txBox="1">
            <a:spLocks noGrp="1"/>
          </p:cNvSpPr>
          <p:nvPr>
            <p:ph type="title"/>
          </p:nvPr>
        </p:nvSpPr>
        <p:spPr>
          <a:xfrm rot="5400000">
            <a:off x="7442325" y="2109912"/>
            <a:ext cx="5768726" cy="26289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2" name="Google Shape;202;p12"/>
          <p:cNvSpPr txBox="1">
            <a:spLocks noGrp="1"/>
          </p:cNvSpPr>
          <p:nvPr>
            <p:ph type="body" idx="1"/>
          </p:nvPr>
        </p:nvSpPr>
        <p:spPr>
          <a:xfrm rot="5400000">
            <a:off x="1789238" y="-698375"/>
            <a:ext cx="5768726" cy="8245475"/>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3" name="Google Shape;203;p12"/>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12"/>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12"/>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1599437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4/20/2023</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1668668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4/20/2023</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3372957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4/20/2023</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516950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4/20/2023</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1068913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4/20/2023</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‹N°›</a:t>
            </a:fld>
            <a:endParaRPr lang="en-US"/>
          </a:p>
        </p:txBody>
      </p:sp>
    </p:spTree>
    <p:extLst>
      <p:ext uri="{BB962C8B-B14F-4D97-AF65-F5344CB8AC3E}">
        <p14:creationId xmlns:p14="http://schemas.microsoft.com/office/powerpoint/2010/main" val="3585754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4/20/2023</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885292450"/>
      </p:ext>
    </p:extLst>
  </p:cSld>
  <p:clrMap bg1="dk1" tx1="lt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540000"/>
            <a:ext cx="11101135" cy="18095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lt1"/>
              </a:buClr>
              <a:buSzPts val="6000"/>
              <a:buFont typeface="Bell MT"/>
              <a:buNone/>
              <a:defRPr sz="6000" b="0" i="0" u="none" strike="noStrike" cap="none">
                <a:solidFill>
                  <a:schemeClr val="lt1"/>
                </a:solidFill>
                <a:latin typeface="Bell MT"/>
                <a:ea typeface="Bell MT"/>
                <a:cs typeface="Bell MT"/>
                <a:sym typeface="Bell M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540000" y="2528887"/>
            <a:ext cx="11101136" cy="3779837"/>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25000"/>
              </a:lnSpc>
              <a:spcBef>
                <a:spcPts val="10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1pPr>
            <a:lvl2pPr marL="914400" marR="0" lvl="1" indent="-342900" algn="l" rtl="0">
              <a:lnSpc>
                <a:spcPct val="125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2pPr>
            <a:lvl3pPr marL="1371600" marR="0" lvl="2" indent="-342900" algn="l" rtl="0">
              <a:lnSpc>
                <a:spcPct val="125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3pPr>
            <a:lvl4pPr marL="1828800" marR="0" lvl="3" indent="-342900" algn="l" rtl="0">
              <a:lnSpc>
                <a:spcPct val="125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4pPr>
            <a:lvl5pPr marL="2286000" marR="0" lvl="4" indent="-342900" algn="l" rtl="0">
              <a:lnSpc>
                <a:spcPct val="125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9pPr>
          </a:lstStyle>
          <a:p>
            <a:endParaRPr/>
          </a:p>
        </p:txBody>
      </p:sp>
      <p:sp>
        <p:nvSpPr>
          <p:cNvPr id="8" name="Google Shape;8;p1"/>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lt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lt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lt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lt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lt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lt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lt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lt1"/>
                </a:solidFill>
                <a:latin typeface="Avenir"/>
                <a:ea typeface="Avenir"/>
                <a:cs typeface="Avenir"/>
                <a:sym typeface="Avenir"/>
              </a:defRPr>
            </a:lvl9pPr>
          </a:lstStyle>
          <a:p>
            <a:endParaRPr/>
          </a:p>
        </p:txBody>
      </p:sp>
      <p:sp>
        <p:nvSpPr>
          <p:cNvPr id="9" name="Google Shape;9;p1"/>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lt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lt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lt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lt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lt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lt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lt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lt1"/>
                </a:solidFill>
                <a:latin typeface="Avenir"/>
                <a:ea typeface="Avenir"/>
                <a:cs typeface="Avenir"/>
                <a:sym typeface="Avenir"/>
              </a:defRPr>
            </a:lvl9pPr>
          </a:lstStyle>
          <a:p>
            <a:endParaRPr/>
          </a:p>
        </p:txBody>
      </p:sp>
      <p:sp>
        <p:nvSpPr>
          <p:cNvPr id="10" name="Google Shape;10;p1"/>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Avenir"/>
                <a:ea typeface="Avenir"/>
                <a:cs typeface="Avenir"/>
                <a:sym typeface="Avenir"/>
              </a:defRPr>
            </a:lvl1pPr>
            <a:lvl2pPr marL="0" marR="0" lvl="1" indent="0" algn="r" rtl="0">
              <a:spcBef>
                <a:spcPts val="0"/>
              </a:spcBef>
              <a:buNone/>
              <a:defRPr sz="1000" b="0" i="0" u="none" strike="noStrike" cap="none">
                <a:solidFill>
                  <a:schemeClr val="lt1"/>
                </a:solidFill>
                <a:latin typeface="Avenir"/>
                <a:ea typeface="Avenir"/>
                <a:cs typeface="Avenir"/>
                <a:sym typeface="Avenir"/>
              </a:defRPr>
            </a:lvl2pPr>
            <a:lvl3pPr marL="0" marR="0" lvl="2" indent="0" algn="r" rtl="0">
              <a:spcBef>
                <a:spcPts val="0"/>
              </a:spcBef>
              <a:buNone/>
              <a:defRPr sz="1000" b="0" i="0" u="none" strike="noStrike" cap="none">
                <a:solidFill>
                  <a:schemeClr val="lt1"/>
                </a:solidFill>
                <a:latin typeface="Avenir"/>
                <a:ea typeface="Avenir"/>
                <a:cs typeface="Avenir"/>
                <a:sym typeface="Avenir"/>
              </a:defRPr>
            </a:lvl3pPr>
            <a:lvl4pPr marL="0" marR="0" lvl="3" indent="0" algn="r" rtl="0">
              <a:spcBef>
                <a:spcPts val="0"/>
              </a:spcBef>
              <a:buNone/>
              <a:defRPr sz="1000" b="0" i="0" u="none" strike="noStrike" cap="none">
                <a:solidFill>
                  <a:schemeClr val="lt1"/>
                </a:solidFill>
                <a:latin typeface="Avenir"/>
                <a:ea typeface="Avenir"/>
                <a:cs typeface="Avenir"/>
                <a:sym typeface="Avenir"/>
              </a:defRPr>
            </a:lvl4pPr>
            <a:lvl5pPr marL="0" marR="0" lvl="4" indent="0" algn="r" rtl="0">
              <a:spcBef>
                <a:spcPts val="0"/>
              </a:spcBef>
              <a:buNone/>
              <a:defRPr sz="1000" b="0" i="0" u="none" strike="noStrike" cap="none">
                <a:solidFill>
                  <a:schemeClr val="lt1"/>
                </a:solidFill>
                <a:latin typeface="Avenir"/>
                <a:ea typeface="Avenir"/>
                <a:cs typeface="Avenir"/>
                <a:sym typeface="Avenir"/>
              </a:defRPr>
            </a:lvl5pPr>
            <a:lvl6pPr marL="0" marR="0" lvl="5" indent="0" algn="r" rtl="0">
              <a:spcBef>
                <a:spcPts val="0"/>
              </a:spcBef>
              <a:buNone/>
              <a:defRPr sz="1000" b="0" i="0" u="none" strike="noStrike" cap="none">
                <a:solidFill>
                  <a:schemeClr val="lt1"/>
                </a:solidFill>
                <a:latin typeface="Avenir"/>
                <a:ea typeface="Avenir"/>
                <a:cs typeface="Avenir"/>
                <a:sym typeface="Avenir"/>
              </a:defRPr>
            </a:lvl6pPr>
            <a:lvl7pPr marL="0" marR="0" lvl="6" indent="0" algn="r" rtl="0">
              <a:spcBef>
                <a:spcPts val="0"/>
              </a:spcBef>
              <a:buNone/>
              <a:defRPr sz="1000" b="0" i="0" u="none" strike="noStrike" cap="none">
                <a:solidFill>
                  <a:schemeClr val="lt1"/>
                </a:solidFill>
                <a:latin typeface="Avenir"/>
                <a:ea typeface="Avenir"/>
                <a:cs typeface="Avenir"/>
                <a:sym typeface="Avenir"/>
              </a:defRPr>
            </a:lvl7pPr>
            <a:lvl8pPr marL="0" marR="0" lvl="7" indent="0" algn="r" rtl="0">
              <a:spcBef>
                <a:spcPts val="0"/>
              </a:spcBef>
              <a:buNone/>
              <a:defRPr sz="1000" b="0" i="0" u="none" strike="noStrike" cap="none">
                <a:solidFill>
                  <a:schemeClr val="lt1"/>
                </a:solidFill>
                <a:latin typeface="Avenir"/>
                <a:ea typeface="Avenir"/>
                <a:cs typeface="Avenir"/>
                <a:sym typeface="Avenir"/>
              </a:defRPr>
            </a:lvl8pPr>
            <a:lvl9pPr marL="0" marR="0" lvl="8" indent="0" algn="r" rtl="0">
              <a:spcBef>
                <a:spcPts val="0"/>
              </a:spcBef>
              <a:buNone/>
              <a:defRPr sz="10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307126394"/>
      </p:ext>
    </p:extLst>
  </p:cSld>
  <p:clrMap bg1="lt1" tx1="dk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6"/>
        <p:cNvGrpSpPr/>
        <p:nvPr/>
      </p:nvGrpSpPr>
      <p:grpSpPr>
        <a:xfrm>
          <a:off x="0" y="0"/>
          <a:ext cx="0" cy="0"/>
          <a:chOff x="0" y="0"/>
          <a:chExt cx="0" cy="0"/>
        </a:xfrm>
      </p:grpSpPr>
      <p:sp>
        <p:nvSpPr>
          <p:cNvPr id="207" name="Google Shape;207;p13"/>
          <p:cNvSpPr txBox="1">
            <a:spLocks noGrp="1"/>
          </p:cNvSpPr>
          <p:nvPr>
            <p:ph type="title"/>
          </p:nvPr>
        </p:nvSpPr>
        <p:spPr>
          <a:xfrm>
            <a:off x="540000" y="540000"/>
            <a:ext cx="11101135" cy="18095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lt1"/>
              </a:buClr>
              <a:buSzPts val="6000"/>
              <a:buFont typeface="Bell MT"/>
              <a:buNone/>
              <a:defRPr sz="6000" b="0" i="0" u="none" strike="noStrike" cap="none">
                <a:solidFill>
                  <a:schemeClr val="lt1"/>
                </a:solidFill>
                <a:latin typeface="Bell MT"/>
                <a:ea typeface="Bell MT"/>
                <a:cs typeface="Bell MT"/>
                <a:sym typeface="Bell M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08" name="Google Shape;208;p13"/>
          <p:cNvSpPr txBox="1">
            <a:spLocks noGrp="1"/>
          </p:cNvSpPr>
          <p:nvPr>
            <p:ph type="body" idx="1"/>
          </p:nvPr>
        </p:nvSpPr>
        <p:spPr>
          <a:xfrm>
            <a:off x="540000" y="2528887"/>
            <a:ext cx="11101136" cy="3779837"/>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25000"/>
              </a:lnSpc>
              <a:spcBef>
                <a:spcPts val="10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1pPr>
            <a:lvl2pPr marL="914400" marR="0" lvl="1" indent="-342900" algn="l" rtl="0">
              <a:lnSpc>
                <a:spcPct val="125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2pPr>
            <a:lvl3pPr marL="1371600" marR="0" lvl="2" indent="-342900" algn="l" rtl="0">
              <a:lnSpc>
                <a:spcPct val="125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3pPr>
            <a:lvl4pPr marL="1828800" marR="0" lvl="3" indent="-342900" algn="l" rtl="0">
              <a:lnSpc>
                <a:spcPct val="125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4pPr>
            <a:lvl5pPr marL="2286000" marR="0" lvl="4" indent="-342900" algn="l" rtl="0">
              <a:lnSpc>
                <a:spcPct val="125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9pPr>
          </a:lstStyle>
          <a:p>
            <a:endParaRPr/>
          </a:p>
        </p:txBody>
      </p:sp>
      <p:sp>
        <p:nvSpPr>
          <p:cNvPr id="209" name="Google Shape;209;p13"/>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1400"/>
              <a:buFont typeface="Avenir"/>
              <a:buNone/>
              <a:defRPr sz="1000" b="0" i="0" u="none" strike="noStrike" cap="none">
                <a:solidFill>
                  <a:schemeClr val="lt1"/>
                </a:solidFill>
                <a:latin typeface="Avenir"/>
                <a:ea typeface="Avenir"/>
                <a:cs typeface="Avenir"/>
                <a:sym typeface="Avenir"/>
              </a:defRPr>
            </a:lvl1pPr>
            <a:lvl2pPr marR="0" lvl="1" algn="l" rtl="0">
              <a:spcBef>
                <a:spcPts val="0"/>
              </a:spcBef>
              <a:spcAft>
                <a:spcPts val="0"/>
              </a:spcAft>
              <a:buClr>
                <a:schemeClr val="lt1"/>
              </a:buClr>
              <a:buSzPts val="1400"/>
              <a:buFont typeface="Avenir"/>
              <a:buNone/>
              <a:defRPr sz="1800" b="0" i="0" u="none" strike="noStrike" cap="none">
                <a:solidFill>
                  <a:schemeClr val="lt1"/>
                </a:solidFill>
                <a:latin typeface="Avenir"/>
                <a:ea typeface="Avenir"/>
                <a:cs typeface="Avenir"/>
                <a:sym typeface="Avenir"/>
              </a:defRPr>
            </a:lvl2pPr>
            <a:lvl3pPr marR="0" lvl="2" algn="l" rtl="0">
              <a:spcBef>
                <a:spcPts val="0"/>
              </a:spcBef>
              <a:spcAft>
                <a:spcPts val="0"/>
              </a:spcAft>
              <a:buClr>
                <a:schemeClr val="lt1"/>
              </a:buClr>
              <a:buSzPts val="1400"/>
              <a:buFont typeface="Avenir"/>
              <a:buNone/>
              <a:defRPr sz="1800" b="0" i="0" u="none" strike="noStrike" cap="none">
                <a:solidFill>
                  <a:schemeClr val="lt1"/>
                </a:solidFill>
                <a:latin typeface="Avenir"/>
                <a:ea typeface="Avenir"/>
                <a:cs typeface="Avenir"/>
                <a:sym typeface="Avenir"/>
              </a:defRPr>
            </a:lvl3pPr>
            <a:lvl4pPr marR="0" lvl="3" algn="l" rtl="0">
              <a:spcBef>
                <a:spcPts val="0"/>
              </a:spcBef>
              <a:spcAft>
                <a:spcPts val="0"/>
              </a:spcAft>
              <a:buClr>
                <a:schemeClr val="lt1"/>
              </a:buClr>
              <a:buSzPts val="1400"/>
              <a:buFont typeface="Avenir"/>
              <a:buNone/>
              <a:defRPr sz="1800" b="0" i="0" u="none" strike="noStrike" cap="none">
                <a:solidFill>
                  <a:schemeClr val="lt1"/>
                </a:solidFill>
                <a:latin typeface="Avenir"/>
                <a:ea typeface="Avenir"/>
                <a:cs typeface="Avenir"/>
                <a:sym typeface="Avenir"/>
              </a:defRPr>
            </a:lvl4pPr>
            <a:lvl5pPr marR="0" lvl="4" algn="l" rtl="0">
              <a:spcBef>
                <a:spcPts val="0"/>
              </a:spcBef>
              <a:spcAft>
                <a:spcPts val="0"/>
              </a:spcAft>
              <a:buClr>
                <a:schemeClr val="lt1"/>
              </a:buClr>
              <a:buSzPts val="1400"/>
              <a:buFont typeface="Avenir"/>
              <a:buNone/>
              <a:defRPr sz="1800" b="0" i="0" u="none" strike="noStrike" cap="none">
                <a:solidFill>
                  <a:schemeClr val="lt1"/>
                </a:solidFill>
                <a:latin typeface="Avenir"/>
                <a:ea typeface="Avenir"/>
                <a:cs typeface="Avenir"/>
                <a:sym typeface="Avenir"/>
              </a:defRPr>
            </a:lvl5pPr>
            <a:lvl6pPr marR="0" lvl="5" algn="l" rtl="0">
              <a:spcBef>
                <a:spcPts val="0"/>
              </a:spcBef>
              <a:spcAft>
                <a:spcPts val="0"/>
              </a:spcAft>
              <a:buClr>
                <a:schemeClr val="lt1"/>
              </a:buClr>
              <a:buSzPts val="1400"/>
              <a:buFont typeface="Avenir"/>
              <a:buNone/>
              <a:defRPr sz="1800" b="0" i="0" u="none" strike="noStrike" cap="none">
                <a:solidFill>
                  <a:schemeClr val="lt1"/>
                </a:solidFill>
                <a:latin typeface="Avenir"/>
                <a:ea typeface="Avenir"/>
                <a:cs typeface="Avenir"/>
                <a:sym typeface="Avenir"/>
              </a:defRPr>
            </a:lvl6pPr>
            <a:lvl7pPr marR="0" lvl="6" algn="l" rtl="0">
              <a:spcBef>
                <a:spcPts val="0"/>
              </a:spcBef>
              <a:spcAft>
                <a:spcPts val="0"/>
              </a:spcAft>
              <a:buClr>
                <a:schemeClr val="lt1"/>
              </a:buClr>
              <a:buSzPts val="1400"/>
              <a:buFont typeface="Avenir"/>
              <a:buNone/>
              <a:defRPr sz="1800" b="0" i="0" u="none" strike="noStrike" cap="none">
                <a:solidFill>
                  <a:schemeClr val="lt1"/>
                </a:solidFill>
                <a:latin typeface="Avenir"/>
                <a:ea typeface="Avenir"/>
                <a:cs typeface="Avenir"/>
                <a:sym typeface="Avenir"/>
              </a:defRPr>
            </a:lvl7pPr>
            <a:lvl8pPr marR="0" lvl="7" algn="l" rtl="0">
              <a:spcBef>
                <a:spcPts val="0"/>
              </a:spcBef>
              <a:spcAft>
                <a:spcPts val="0"/>
              </a:spcAft>
              <a:buClr>
                <a:schemeClr val="lt1"/>
              </a:buClr>
              <a:buSzPts val="1400"/>
              <a:buFont typeface="Avenir"/>
              <a:buNone/>
              <a:defRPr sz="1800" b="0" i="0" u="none" strike="noStrike" cap="none">
                <a:solidFill>
                  <a:schemeClr val="lt1"/>
                </a:solidFill>
                <a:latin typeface="Avenir"/>
                <a:ea typeface="Avenir"/>
                <a:cs typeface="Avenir"/>
                <a:sym typeface="Avenir"/>
              </a:defRPr>
            </a:lvl8pPr>
            <a:lvl9pPr marR="0" lvl="8" algn="l" rtl="0">
              <a:spcBef>
                <a:spcPts val="0"/>
              </a:spcBef>
              <a:spcAft>
                <a:spcPts val="0"/>
              </a:spcAft>
              <a:buClr>
                <a:schemeClr val="lt1"/>
              </a:buClr>
              <a:buSzPts val="1400"/>
              <a:buFont typeface="Avenir"/>
              <a:buNone/>
              <a:defRPr sz="1800" b="0" i="0" u="none" strike="noStrike" cap="none">
                <a:solidFill>
                  <a:schemeClr val="lt1"/>
                </a:solidFill>
                <a:latin typeface="Avenir"/>
                <a:ea typeface="Avenir"/>
                <a:cs typeface="Avenir"/>
                <a:sym typeface="Avenir"/>
              </a:defRPr>
            </a:lvl9pPr>
          </a:lstStyle>
          <a:p>
            <a:endParaRPr/>
          </a:p>
        </p:txBody>
      </p:sp>
      <p:sp>
        <p:nvSpPr>
          <p:cNvPr id="210" name="Google Shape;210;p13"/>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Clr>
                <a:schemeClr val="lt1"/>
              </a:buClr>
              <a:buSzPts val="1400"/>
              <a:buFont typeface="Avenir"/>
              <a:buNone/>
              <a:defRPr sz="1000" b="0" i="0" u="none" strike="noStrike" cap="none">
                <a:solidFill>
                  <a:schemeClr val="lt1"/>
                </a:solidFill>
                <a:latin typeface="Avenir"/>
                <a:ea typeface="Avenir"/>
                <a:cs typeface="Avenir"/>
                <a:sym typeface="Avenir"/>
              </a:defRPr>
            </a:lvl1pPr>
            <a:lvl2pPr marR="0" lvl="1" algn="l" rtl="0">
              <a:spcBef>
                <a:spcPts val="0"/>
              </a:spcBef>
              <a:spcAft>
                <a:spcPts val="0"/>
              </a:spcAft>
              <a:buClr>
                <a:schemeClr val="lt1"/>
              </a:buClr>
              <a:buSzPts val="1400"/>
              <a:buFont typeface="Avenir"/>
              <a:buNone/>
              <a:defRPr sz="1800" b="0" i="0" u="none" strike="noStrike" cap="none">
                <a:solidFill>
                  <a:schemeClr val="lt1"/>
                </a:solidFill>
                <a:latin typeface="Avenir"/>
                <a:ea typeface="Avenir"/>
                <a:cs typeface="Avenir"/>
                <a:sym typeface="Avenir"/>
              </a:defRPr>
            </a:lvl2pPr>
            <a:lvl3pPr marR="0" lvl="2" algn="l" rtl="0">
              <a:spcBef>
                <a:spcPts val="0"/>
              </a:spcBef>
              <a:spcAft>
                <a:spcPts val="0"/>
              </a:spcAft>
              <a:buClr>
                <a:schemeClr val="lt1"/>
              </a:buClr>
              <a:buSzPts val="1400"/>
              <a:buFont typeface="Avenir"/>
              <a:buNone/>
              <a:defRPr sz="1800" b="0" i="0" u="none" strike="noStrike" cap="none">
                <a:solidFill>
                  <a:schemeClr val="lt1"/>
                </a:solidFill>
                <a:latin typeface="Avenir"/>
                <a:ea typeface="Avenir"/>
                <a:cs typeface="Avenir"/>
                <a:sym typeface="Avenir"/>
              </a:defRPr>
            </a:lvl3pPr>
            <a:lvl4pPr marR="0" lvl="3" algn="l" rtl="0">
              <a:spcBef>
                <a:spcPts val="0"/>
              </a:spcBef>
              <a:spcAft>
                <a:spcPts val="0"/>
              </a:spcAft>
              <a:buClr>
                <a:schemeClr val="lt1"/>
              </a:buClr>
              <a:buSzPts val="1400"/>
              <a:buFont typeface="Avenir"/>
              <a:buNone/>
              <a:defRPr sz="1800" b="0" i="0" u="none" strike="noStrike" cap="none">
                <a:solidFill>
                  <a:schemeClr val="lt1"/>
                </a:solidFill>
                <a:latin typeface="Avenir"/>
                <a:ea typeface="Avenir"/>
                <a:cs typeface="Avenir"/>
                <a:sym typeface="Avenir"/>
              </a:defRPr>
            </a:lvl4pPr>
            <a:lvl5pPr marR="0" lvl="4" algn="l" rtl="0">
              <a:spcBef>
                <a:spcPts val="0"/>
              </a:spcBef>
              <a:spcAft>
                <a:spcPts val="0"/>
              </a:spcAft>
              <a:buClr>
                <a:schemeClr val="lt1"/>
              </a:buClr>
              <a:buSzPts val="1400"/>
              <a:buFont typeface="Avenir"/>
              <a:buNone/>
              <a:defRPr sz="1800" b="0" i="0" u="none" strike="noStrike" cap="none">
                <a:solidFill>
                  <a:schemeClr val="lt1"/>
                </a:solidFill>
                <a:latin typeface="Avenir"/>
                <a:ea typeface="Avenir"/>
                <a:cs typeface="Avenir"/>
                <a:sym typeface="Avenir"/>
              </a:defRPr>
            </a:lvl5pPr>
            <a:lvl6pPr marR="0" lvl="5" algn="l" rtl="0">
              <a:spcBef>
                <a:spcPts val="0"/>
              </a:spcBef>
              <a:spcAft>
                <a:spcPts val="0"/>
              </a:spcAft>
              <a:buClr>
                <a:schemeClr val="lt1"/>
              </a:buClr>
              <a:buSzPts val="1400"/>
              <a:buFont typeface="Avenir"/>
              <a:buNone/>
              <a:defRPr sz="1800" b="0" i="0" u="none" strike="noStrike" cap="none">
                <a:solidFill>
                  <a:schemeClr val="lt1"/>
                </a:solidFill>
                <a:latin typeface="Avenir"/>
                <a:ea typeface="Avenir"/>
                <a:cs typeface="Avenir"/>
                <a:sym typeface="Avenir"/>
              </a:defRPr>
            </a:lvl6pPr>
            <a:lvl7pPr marR="0" lvl="6" algn="l" rtl="0">
              <a:spcBef>
                <a:spcPts val="0"/>
              </a:spcBef>
              <a:spcAft>
                <a:spcPts val="0"/>
              </a:spcAft>
              <a:buClr>
                <a:schemeClr val="lt1"/>
              </a:buClr>
              <a:buSzPts val="1400"/>
              <a:buFont typeface="Avenir"/>
              <a:buNone/>
              <a:defRPr sz="1800" b="0" i="0" u="none" strike="noStrike" cap="none">
                <a:solidFill>
                  <a:schemeClr val="lt1"/>
                </a:solidFill>
                <a:latin typeface="Avenir"/>
                <a:ea typeface="Avenir"/>
                <a:cs typeface="Avenir"/>
                <a:sym typeface="Avenir"/>
              </a:defRPr>
            </a:lvl7pPr>
            <a:lvl8pPr marR="0" lvl="7" algn="l" rtl="0">
              <a:spcBef>
                <a:spcPts val="0"/>
              </a:spcBef>
              <a:spcAft>
                <a:spcPts val="0"/>
              </a:spcAft>
              <a:buClr>
                <a:schemeClr val="lt1"/>
              </a:buClr>
              <a:buSzPts val="1400"/>
              <a:buFont typeface="Avenir"/>
              <a:buNone/>
              <a:defRPr sz="1800" b="0" i="0" u="none" strike="noStrike" cap="none">
                <a:solidFill>
                  <a:schemeClr val="lt1"/>
                </a:solidFill>
                <a:latin typeface="Avenir"/>
                <a:ea typeface="Avenir"/>
                <a:cs typeface="Avenir"/>
                <a:sym typeface="Avenir"/>
              </a:defRPr>
            </a:lvl8pPr>
            <a:lvl9pPr marR="0" lvl="8" algn="l" rtl="0">
              <a:spcBef>
                <a:spcPts val="0"/>
              </a:spcBef>
              <a:spcAft>
                <a:spcPts val="0"/>
              </a:spcAft>
              <a:buClr>
                <a:schemeClr val="lt1"/>
              </a:buClr>
              <a:buSzPts val="1400"/>
              <a:buFont typeface="Avenir"/>
              <a:buNone/>
              <a:defRPr sz="1800" b="0" i="0" u="none" strike="noStrike" cap="none">
                <a:solidFill>
                  <a:schemeClr val="lt1"/>
                </a:solidFill>
                <a:latin typeface="Avenir"/>
                <a:ea typeface="Avenir"/>
                <a:cs typeface="Avenir"/>
                <a:sym typeface="Avenir"/>
              </a:defRPr>
            </a:lvl9pPr>
          </a:lstStyle>
          <a:p>
            <a:endParaRPr/>
          </a:p>
        </p:txBody>
      </p:sp>
      <p:sp>
        <p:nvSpPr>
          <p:cNvPr id="211" name="Google Shape;211;p13"/>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1pPr>
            <a:lvl2pPr marL="0" marR="0" lvl="1" indent="0" algn="r" rtl="0">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2pPr>
            <a:lvl3pPr marL="0" marR="0" lvl="2" indent="0" algn="r" rtl="0">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3pPr>
            <a:lvl4pPr marL="0" marR="0" lvl="3" indent="0" algn="r" rtl="0">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4pPr>
            <a:lvl5pPr marL="0" marR="0" lvl="4" indent="0" algn="r" rtl="0">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5pPr>
            <a:lvl6pPr marL="0" marR="0" lvl="5" indent="0" algn="r" rtl="0">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6pPr>
            <a:lvl7pPr marL="0" marR="0" lvl="6" indent="0" algn="r" rtl="0">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7pPr>
            <a:lvl8pPr marL="0" marR="0" lvl="7" indent="0" algn="r" rtl="0">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8pPr>
            <a:lvl9pPr marL="0" marR="0" lvl="8" indent="0" algn="r" rtl="0">
              <a:spcBef>
                <a:spcPts val="0"/>
              </a:spcBef>
              <a:spcAft>
                <a:spcPts val="0"/>
              </a:spcAft>
              <a:buClr>
                <a:schemeClr val="lt1"/>
              </a:buClr>
              <a:buSzPts val="1000"/>
              <a:buFont typeface="Avenir"/>
              <a:buNone/>
              <a:defRPr sz="10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3801787133"/>
      </p:ext>
    </p:extLst>
  </p:cSld>
  <p:clrMap bg1="lt1" tx1="dk1" bg2="dk2" tx2="lt2" accent1="accent1" accent2="accent2" accent3="accent3" accent4="accent4" accent5="accent5" accent6="accent6" hlink="hlink" folHlink="folHlink"/>
  <p:sldLayoutIdLst>
    <p:sldLayoutId id="2147483747"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40000" y="540000"/>
            <a:ext cx="11101135" cy="18095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lt1"/>
              </a:buClr>
              <a:buSzPts val="6000"/>
              <a:buFont typeface="Bell MT"/>
              <a:buNone/>
              <a:defRPr sz="6000" b="0" i="0" u="none" strike="noStrike" cap="none">
                <a:solidFill>
                  <a:schemeClr val="lt1"/>
                </a:solidFill>
                <a:latin typeface="Bell MT"/>
                <a:ea typeface="Bell MT"/>
                <a:cs typeface="Bell MT"/>
                <a:sym typeface="Bell M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540000" y="2528887"/>
            <a:ext cx="11101136" cy="3779837"/>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25000"/>
              </a:lnSpc>
              <a:spcBef>
                <a:spcPts val="10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1pPr>
            <a:lvl2pPr marL="914400" marR="0" lvl="1" indent="-342900" algn="l" rtl="0">
              <a:lnSpc>
                <a:spcPct val="125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2pPr>
            <a:lvl3pPr marL="1371600" marR="0" lvl="2" indent="-342900" algn="l" rtl="0">
              <a:lnSpc>
                <a:spcPct val="125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3pPr>
            <a:lvl4pPr marL="1828800" marR="0" lvl="3" indent="-342900" algn="l" rtl="0">
              <a:lnSpc>
                <a:spcPct val="125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4pPr>
            <a:lvl5pPr marL="2286000" marR="0" lvl="4" indent="-342900" algn="l" rtl="0">
              <a:lnSpc>
                <a:spcPct val="125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9pPr>
          </a:lstStyle>
          <a:p>
            <a:endParaRPr/>
          </a:p>
        </p:txBody>
      </p:sp>
      <p:sp>
        <p:nvSpPr>
          <p:cNvPr id="12" name="Google Shape;12;p1"/>
          <p:cNvSpPr txBox="1">
            <a:spLocks noGrp="1"/>
          </p:cNvSpPr>
          <p:nvPr>
            <p:ph type="ftr" idx="11"/>
          </p:nvPr>
        </p:nvSpPr>
        <p:spPr>
          <a:xfrm>
            <a:off x="540000" y="6314400"/>
            <a:ext cx="7350795"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lt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lt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lt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lt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lt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lt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lt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lt1"/>
                </a:solidFill>
                <a:latin typeface="Avenir"/>
                <a:ea typeface="Avenir"/>
                <a:cs typeface="Avenir"/>
                <a:sym typeface="Avenir"/>
              </a:defRPr>
            </a:lvl9pPr>
          </a:lstStyle>
          <a:p>
            <a:endParaRPr/>
          </a:p>
        </p:txBody>
      </p:sp>
      <p:sp>
        <p:nvSpPr>
          <p:cNvPr id="13" name="Google Shape;13;p1"/>
          <p:cNvSpPr txBox="1">
            <a:spLocks noGrp="1"/>
          </p:cNvSpPr>
          <p:nvPr>
            <p:ph type="dt" idx="10"/>
          </p:nvPr>
        </p:nvSpPr>
        <p:spPr>
          <a:xfrm>
            <a:off x="8075613" y="6314400"/>
            <a:ext cx="2623468"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lt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lt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lt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lt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lt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lt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lt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lt1"/>
                </a:solidFill>
                <a:latin typeface="Avenir"/>
                <a:ea typeface="Avenir"/>
                <a:cs typeface="Avenir"/>
                <a:sym typeface="Avenir"/>
              </a:defRPr>
            </a:lvl9pPr>
          </a:lstStyle>
          <a:p>
            <a:endParaRPr/>
          </a:p>
        </p:txBody>
      </p:sp>
      <p:sp>
        <p:nvSpPr>
          <p:cNvPr id="14" name="Google Shape;14;p1"/>
          <p:cNvSpPr txBox="1">
            <a:spLocks noGrp="1"/>
          </p:cNvSpPr>
          <p:nvPr>
            <p:ph type="sldNum" idx="12"/>
          </p:nvPr>
        </p:nvSpPr>
        <p:spPr>
          <a:xfrm>
            <a:off x="10883899" y="6314400"/>
            <a:ext cx="75723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Avenir"/>
                <a:ea typeface="Avenir"/>
                <a:cs typeface="Avenir"/>
                <a:sym typeface="Avenir"/>
              </a:defRPr>
            </a:lvl1pPr>
            <a:lvl2pPr marL="0" marR="0" lvl="1" indent="0" algn="r" rtl="0">
              <a:spcBef>
                <a:spcPts val="0"/>
              </a:spcBef>
              <a:buNone/>
              <a:defRPr sz="1000" b="0" i="0" u="none" strike="noStrike" cap="none">
                <a:solidFill>
                  <a:schemeClr val="lt1"/>
                </a:solidFill>
                <a:latin typeface="Avenir"/>
                <a:ea typeface="Avenir"/>
                <a:cs typeface="Avenir"/>
                <a:sym typeface="Avenir"/>
              </a:defRPr>
            </a:lvl2pPr>
            <a:lvl3pPr marL="0" marR="0" lvl="2" indent="0" algn="r" rtl="0">
              <a:spcBef>
                <a:spcPts val="0"/>
              </a:spcBef>
              <a:buNone/>
              <a:defRPr sz="1000" b="0" i="0" u="none" strike="noStrike" cap="none">
                <a:solidFill>
                  <a:schemeClr val="lt1"/>
                </a:solidFill>
                <a:latin typeface="Avenir"/>
                <a:ea typeface="Avenir"/>
                <a:cs typeface="Avenir"/>
                <a:sym typeface="Avenir"/>
              </a:defRPr>
            </a:lvl3pPr>
            <a:lvl4pPr marL="0" marR="0" lvl="3" indent="0" algn="r" rtl="0">
              <a:spcBef>
                <a:spcPts val="0"/>
              </a:spcBef>
              <a:buNone/>
              <a:defRPr sz="1000" b="0" i="0" u="none" strike="noStrike" cap="none">
                <a:solidFill>
                  <a:schemeClr val="lt1"/>
                </a:solidFill>
                <a:latin typeface="Avenir"/>
                <a:ea typeface="Avenir"/>
                <a:cs typeface="Avenir"/>
                <a:sym typeface="Avenir"/>
              </a:defRPr>
            </a:lvl4pPr>
            <a:lvl5pPr marL="0" marR="0" lvl="4" indent="0" algn="r" rtl="0">
              <a:spcBef>
                <a:spcPts val="0"/>
              </a:spcBef>
              <a:buNone/>
              <a:defRPr sz="1000" b="0" i="0" u="none" strike="noStrike" cap="none">
                <a:solidFill>
                  <a:schemeClr val="lt1"/>
                </a:solidFill>
                <a:latin typeface="Avenir"/>
                <a:ea typeface="Avenir"/>
                <a:cs typeface="Avenir"/>
                <a:sym typeface="Avenir"/>
              </a:defRPr>
            </a:lvl5pPr>
            <a:lvl6pPr marL="0" marR="0" lvl="5" indent="0" algn="r" rtl="0">
              <a:spcBef>
                <a:spcPts val="0"/>
              </a:spcBef>
              <a:buNone/>
              <a:defRPr sz="1000" b="0" i="0" u="none" strike="noStrike" cap="none">
                <a:solidFill>
                  <a:schemeClr val="lt1"/>
                </a:solidFill>
                <a:latin typeface="Avenir"/>
                <a:ea typeface="Avenir"/>
                <a:cs typeface="Avenir"/>
                <a:sym typeface="Avenir"/>
              </a:defRPr>
            </a:lvl6pPr>
            <a:lvl7pPr marL="0" marR="0" lvl="6" indent="0" algn="r" rtl="0">
              <a:spcBef>
                <a:spcPts val="0"/>
              </a:spcBef>
              <a:buNone/>
              <a:defRPr sz="1000" b="0" i="0" u="none" strike="noStrike" cap="none">
                <a:solidFill>
                  <a:schemeClr val="lt1"/>
                </a:solidFill>
                <a:latin typeface="Avenir"/>
                <a:ea typeface="Avenir"/>
                <a:cs typeface="Avenir"/>
                <a:sym typeface="Avenir"/>
              </a:defRPr>
            </a:lvl7pPr>
            <a:lvl8pPr marL="0" marR="0" lvl="7" indent="0" algn="r" rtl="0">
              <a:spcBef>
                <a:spcPts val="0"/>
              </a:spcBef>
              <a:buNone/>
              <a:defRPr sz="1000" b="0" i="0" u="none" strike="noStrike" cap="none">
                <a:solidFill>
                  <a:schemeClr val="lt1"/>
                </a:solidFill>
                <a:latin typeface="Avenir"/>
                <a:ea typeface="Avenir"/>
                <a:cs typeface="Avenir"/>
                <a:sym typeface="Avenir"/>
              </a:defRPr>
            </a:lvl8pPr>
            <a:lvl9pPr marL="0" marR="0" lvl="8" indent="0" algn="r" rtl="0">
              <a:spcBef>
                <a:spcPts val="0"/>
              </a:spcBef>
              <a:buNone/>
              <a:defRPr sz="10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1196741469"/>
      </p:ext>
    </p:extLst>
  </p:cSld>
  <p:clrMap bg1="lt1" tx1="dk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hyperlink" Target="https://doi.org/10.22541/au.166990186.63397226/v1" TargetMode="External"/><Relationship Id="rId3" Type="http://schemas.openxmlformats.org/officeDocument/2006/relationships/hyperlink" Target="https://doi.org/10.1016/j.econlet.2018.02.025" TargetMode="External"/><Relationship Id="rId7" Type="http://schemas.openxmlformats.org/officeDocument/2006/relationships/hyperlink" Target="https://www.youtube.com/watch?v=yS1ibDImAYU&amp;ab_channel=Kurzgesagt%E2%80%93InaNutshell" TargetMode="External"/><Relationship Id="rId12" Type="http://schemas.openxmlformats.org/officeDocument/2006/relationships/hyperlink" Target="https://phys.org/news/2018-11-space-debris-cleanup-national-threat.html" TargetMode="External"/><Relationship Id="rId2" Type="http://schemas.openxmlformats.org/officeDocument/2006/relationships/notesSlide" Target="../notesSlides/notesSlide9.xml"/><Relationship Id="rId1" Type="http://schemas.openxmlformats.org/officeDocument/2006/relationships/slideLayout" Target="../slideLayouts/slideLayout34.xml"/><Relationship Id="rId6" Type="http://schemas.openxmlformats.org/officeDocument/2006/relationships/hyperlink" Target="https://doi.org/10.1063/1.4739900" TargetMode="External"/><Relationship Id="rId11" Type="http://schemas.openxmlformats.org/officeDocument/2006/relationships/hyperlink" Target="https://www.esa.int/Space_Safety/Space_Debris/About_space_debris" TargetMode="External"/><Relationship Id="rId5" Type="http://schemas.openxmlformats.org/officeDocument/2006/relationships/hyperlink" Target="https://doi.org/10.1016/j.spacepol.2018.03.003" TargetMode="External"/><Relationship Id="rId10" Type="http://schemas.openxmlformats.org/officeDocument/2006/relationships/hyperlink" Target="https://www.asc-csa.gc.ca/eng/search/video/watch.asp?v=1_qlq8ze7p" TargetMode="External"/><Relationship Id="rId4" Type="http://schemas.openxmlformats.org/officeDocument/2006/relationships/hyperlink" Target="https://citeseerx.ist.psu.edu/document?repid=rep1&amp;type=pdf&amp;doi=227655e022441d1379dfdc395173ed2e776d54ee" TargetMode="External"/><Relationship Id="rId9" Type="http://schemas.openxmlformats.org/officeDocument/2006/relationships/hyperlink" Target="https://www.nasa.gov/mission_pages/station/news/orbital_debris.htm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32B030-5691-C954-5929-9B4BE46BEF94}"/>
              </a:ext>
            </a:extLst>
          </p:cNvPr>
          <p:cNvSpPr>
            <a:spLocks noGrp="1"/>
          </p:cNvSpPr>
          <p:nvPr>
            <p:ph type="ctrTitle"/>
          </p:nvPr>
        </p:nvSpPr>
        <p:spPr>
          <a:xfrm>
            <a:off x="566058" y="442795"/>
            <a:ext cx="4500561" cy="2543410"/>
          </a:xfrm>
        </p:spPr>
        <p:txBody>
          <a:bodyPr>
            <a:normAutofit/>
          </a:bodyPr>
          <a:lstStyle/>
          <a:p>
            <a:r>
              <a:rPr lang="fr-FR" sz="8100" dirty="0"/>
              <a:t>Syndrome de Kessler</a:t>
            </a:r>
          </a:p>
        </p:txBody>
      </p:sp>
      <p:sp>
        <p:nvSpPr>
          <p:cNvPr id="3" name="Sous-titre 2">
            <a:extLst>
              <a:ext uri="{FF2B5EF4-FFF2-40B4-BE49-F238E27FC236}">
                <a16:creationId xmlns:a16="http://schemas.microsoft.com/office/drawing/2014/main" id="{DAD372EC-E9D7-2F88-9B86-321288EF79AD}"/>
              </a:ext>
            </a:extLst>
          </p:cNvPr>
          <p:cNvSpPr>
            <a:spLocks noGrp="1"/>
          </p:cNvSpPr>
          <p:nvPr>
            <p:ph type="subTitle" idx="1"/>
          </p:nvPr>
        </p:nvSpPr>
        <p:spPr>
          <a:xfrm>
            <a:off x="547498" y="4096379"/>
            <a:ext cx="4500561" cy="1841081"/>
          </a:xfrm>
        </p:spPr>
        <p:txBody>
          <a:bodyPr>
            <a:normAutofit/>
          </a:bodyPr>
          <a:lstStyle/>
          <a:p>
            <a:pPr>
              <a:lnSpc>
                <a:spcPct val="115000"/>
              </a:lnSpc>
            </a:pPr>
            <a:r>
              <a:rPr lang="fr-FR" sz="1200" dirty="0" err="1"/>
              <a:t>Alaboud</a:t>
            </a:r>
            <a:r>
              <a:rPr lang="fr-FR" sz="1200" dirty="0"/>
              <a:t> </a:t>
            </a:r>
            <a:r>
              <a:rPr lang="fr-FR" sz="1200" dirty="0" err="1"/>
              <a:t>Alaa</a:t>
            </a:r>
            <a:endParaRPr lang="fr-FR" sz="1200" dirty="0"/>
          </a:p>
          <a:p>
            <a:pPr>
              <a:lnSpc>
                <a:spcPct val="115000"/>
              </a:lnSpc>
            </a:pPr>
            <a:r>
              <a:rPr lang="fr-FR" sz="1200" dirty="0"/>
              <a:t>Amado Hugo</a:t>
            </a:r>
          </a:p>
          <a:p>
            <a:pPr>
              <a:lnSpc>
                <a:spcPct val="115000"/>
              </a:lnSpc>
            </a:pPr>
            <a:r>
              <a:rPr lang="fr-FR" sz="1200" dirty="0"/>
              <a:t>Covier Mickael</a:t>
            </a:r>
          </a:p>
          <a:p>
            <a:pPr>
              <a:lnSpc>
                <a:spcPct val="115000"/>
              </a:lnSpc>
            </a:pPr>
            <a:r>
              <a:rPr lang="fr-FR" sz="1200" dirty="0" err="1"/>
              <a:t>Amami</a:t>
            </a:r>
            <a:r>
              <a:rPr lang="fr-FR" sz="1200" dirty="0"/>
              <a:t> Ali</a:t>
            </a:r>
          </a:p>
          <a:p>
            <a:pPr>
              <a:lnSpc>
                <a:spcPct val="115000"/>
              </a:lnSpc>
            </a:pPr>
            <a:r>
              <a:rPr lang="fr-FR" sz="1200" dirty="0"/>
              <a:t>Tarik </a:t>
            </a:r>
            <a:r>
              <a:rPr lang="fr-FR" sz="1200" dirty="0" err="1"/>
              <a:t>Fernane</a:t>
            </a:r>
            <a:endParaRPr lang="fr-FR" sz="1200" dirty="0"/>
          </a:p>
        </p:txBody>
      </p:sp>
      <p:pic>
        <p:nvPicPr>
          <p:cNvPr id="21" name="Image 20" descr="Une image contenant texte, étoile, ciel de nuit&#10;&#10;Description générée automatiquement">
            <a:extLst>
              <a:ext uri="{FF2B5EF4-FFF2-40B4-BE49-F238E27FC236}">
                <a16:creationId xmlns:a16="http://schemas.microsoft.com/office/drawing/2014/main" id="{2D97B97E-74E0-A521-B24C-2C18537FD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832" y="968255"/>
            <a:ext cx="4929341" cy="5260562"/>
          </a:xfrm>
          <a:prstGeom prst="rect">
            <a:avLst/>
          </a:prstGeom>
        </p:spPr>
      </p:pic>
    </p:spTree>
    <p:extLst>
      <p:ext uri="{BB962C8B-B14F-4D97-AF65-F5344CB8AC3E}">
        <p14:creationId xmlns:p14="http://schemas.microsoft.com/office/powerpoint/2010/main" val="2276991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2"/>
          <p:cNvSpPr txBox="1">
            <a:spLocks noGrp="1"/>
          </p:cNvSpPr>
          <p:nvPr>
            <p:ph type="title"/>
          </p:nvPr>
        </p:nvSpPr>
        <p:spPr>
          <a:xfrm>
            <a:off x="540000" y="540000"/>
            <a:ext cx="11101200" cy="1015845"/>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fr-FR" dirty="0"/>
              <a:t>Modélisation </a:t>
            </a:r>
            <a:r>
              <a:rPr lang="fr-FR" sz="4400" dirty="0"/>
              <a:t>(variation 1)</a:t>
            </a:r>
            <a:endParaRPr sz="4400" dirty="0"/>
          </a:p>
        </p:txBody>
      </p:sp>
      <p:pic>
        <p:nvPicPr>
          <p:cNvPr id="280" name="Google Shape;280;p22"/>
          <p:cNvPicPr preferRelativeResize="0"/>
          <p:nvPr/>
        </p:nvPicPr>
        <p:blipFill>
          <a:blip r:embed="rId3">
            <a:alphaModFix/>
          </a:blip>
          <a:stretch>
            <a:fillRect/>
          </a:stretch>
        </p:blipFill>
        <p:spPr>
          <a:xfrm>
            <a:off x="540001" y="2019870"/>
            <a:ext cx="6543188" cy="4298130"/>
          </a:xfrm>
          <a:prstGeom prst="rect">
            <a:avLst/>
          </a:prstGeom>
          <a:noFill/>
          <a:ln>
            <a:noFill/>
          </a:ln>
        </p:spPr>
      </p:pic>
      <p:sp>
        <p:nvSpPr>
          <p:cNvPr id="281" name="Google Shape;281;p22"/>
          <p:cNvSpPr txBox="1"/>
          <p:nvPr/>
        </p:nvSpPr>
        <p:spPr>
          <a:xfrm>
            <a:off x="7501500" y="2582078"/>
            <a:ext cx="4290166" cy="3173714"/>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400" b="1" i="0" u="sng" strike="noStrike" kern="0" cap="none" spc="0" normalizeH="0" baseline="0" noProof="0" dirty="0">
                <a:ln>
                  <a:noFill/>
                </a:ln>
                <a:solidFill>
                  <a:schemeClr val="bg1"/>
                </a:solidFill>
                <a:effectLst/>
                <a:uLnTx/>
                <a:uFillTx/>
                <a:latin typeface="Avenir"/>
                <a:ea typeface="Avenir"/>
                <a:cs typeface="Avenir"/>
                <a:sym typeface="Avenir"/>
              </a:rPr>
              <a:t>Le nombre de lancements quotidiens L </a:t>
            </a:r>
            <a:r>
              <a:rPr kumimoji="0" lang="fr-FR" sz="2400" b="1" i="0" u="none" strike="noStrike" kern="0" cap="none" spc="0" normalizeH="0" baseline="0" noProof="0" dirty="0">
                <a:ln>
                  <a:noFill/>
                </a:ln>
                <a:solidFill>
                  <a:srgbClr val="FFFFFF"/>
                </a:solidFill>
                <a:effectLst/>
                <a:uLnTx/>
                <a:uFillTx/>
                <a:latin typeface="Avenir"/>
                <a:ea typeface="Avenir"/>
                <a:cs typeface="Avenir"/>
                <a:sym typeface="Avenir"/>
              </a:rPr>
              <a:t>influence sur l’augmentation des débris spatiaux.</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fr-FR" sz="2400" b="1" kern="0" dirty="0">
              <a:solidFill>
                <a:srgbClr val="FFFFFF"/>
              </a:solidFill>
              <a:latin typeface="Avenir"/>
              <a:ea typeface="Avenir"/>
              <a:cs typeface="Avenir"/>
              <a:sym typeface="Avenir"/>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400" i="1" u="none" strike="noStrike" kern="0" cap="none" spc="0" normalizeH="0" baseline="0" noProof="0" dirty="0">
                <a:ln>
                  <a:noFill/>
                </a:ln>
                <a:solidFill>
                  <a:srgbClr val="FFFFFF"/>
                </a:solidFill>
                <a:effectLst/>
                <a:uLnTx/>
                <a:uFillTx/>
                <a:latin typeface="Avenir"/>
                <a:ea typeface="Avenir"/>
                <a:cs typeface="Avenir"/>
                <a:sym typeface="Avenir"/>
              </a:rPr>
              <a:t>Le nombre moyen de lancement quotidien se situait autour de 3-4 durant ces dernières années.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4"/>
          <p:cNvSpPr txBox="1">
            <a:spLocks noGrp="1"/>
          </p:cNvSpPr>
          <p:nvPr>
            <p:ph type="title"/>
          </p:nvPr>
        </p:nvSpPr>
        <p:spPr>
          <a:xfrm>
            <a:off x="699600" y="415800"/>
            <a:ext cx="11101200" cy="10320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800"/>
              <a:buFont typeface="Arial"/>
              <a:buNone/>
            </a:pPr>
            <a:r>
              <a:rPr lang="fr-FR" dirty="0"/>
              <a:t>Modélisation </a:t>
            </a:r>
            <a:r>
              <a:rPr kumimoji="0" lang="fr-FR" sz="4400" b="0" i="0" u="none" strike="noStrike" kern="0" cap="none" spc="0" normalizeH="0" baseline="0" noProof="0" dirty="0">
                <a:ln>
                  <a:noFill/>
                </a:ln>
                <a:solidFill>
                  <a:srgbClr val="FFFFFF"/>
                </a:solidFill>
                <a:effectLst/>
                <a:uLnTx/>
                <a:uFillTx/>
                <a:latin typeface="Bell MT"/>
                <a:sym typeface="Bell MT"/>
              </a:rPr>
              <a:t>(variation 2)</a:t>
            </a:r>
            <a:endParaRPr dirty="0"/>
          </a:p>
          <a:p>
            <a:pPr marL="0" lvl="0" indent="0" algn="l" rtl="0">
              <a:spcBef>
                <a:spcPts val="0"/>
              </a:spcBef>
              <a:spcAft>
                <a:spcPts val="0"/>
              </a:spcAft>
              <a:buNone/>
            </a:pPr>
            <a:endParaRPr dirty="0"/>
          </a:p>
        </p:txBody>
      </p:sp>
      <p:sp>
        <p:nvSpPr>
          <p:cNvPr id="505" name="Google Shape;505;p34"/>
          <p:cNvSpPr txBox="1">
            <a:spLocks noGrp="1"/>
          </p:cNvSpPr>
          <p:nvPr>
            <p:ph type="body" idx="1"/>
          </p:nvPr>
        </p:nvSpPr>
        <p:spPr>
          <a:xfrm>
            <a:off x="7320903" y="2125713"/>
            <a:ext cx="4650383" cy="4035601"/>
          </a:xfrm>
          <a:prstGeom prst="rect">
            <a:avLst/>
          </a:prstGeom>
        </p:spPr>
        <p:txBody>
          <a:bodyPr spcFirstLastPara="1" wrap="square" lIns="91425" tIns="45700" rIns="91425" bIns="45700" anchor="t" anchorCtr="0">
            <a:norm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400" b="1" i="0" u="none" strike="noStrike" kern="0" cap="none" spc="0" normalizeH="0" baseline="0" noProof="0" dirty="0">
                <a:ln>
                  <a:noFill/>
                </a:ln>
                <a:solidFill>
                  <a:srgbClr val="FF0000"/>
                </a:solidFill>
                <a:effectLst/>
                <a:uLnTx/>
                <a:uFillTx/>
                <a:latin typeface="Avenir"/>
                <a:ea typeface="Avenir"/>
                <a:cs typeface="Avenir"/>
                <a:sym typeface="Avenir"/>
              </a:rPr>
              <a:t>phi = 5 x 10^-5</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400" b="1" i="0" u="none" strike="noStrike" kern="0" cap="none" spc="0" normalizeH="0" baseline="0" noProof="0" dirty="0">
                <a:ln>
                  <a:noFill/>
                </a:ln>
                <a:solidFill>
                  <a:srgbClr val="00FF00"/>
                </a:solidFill>
                <a:effectLst/>
                <a:uLnTx/>
                <a:uFillTx/>
                <a:latin typeface="Avenir"/>
                <a:ea typeface="Avenir"/>
                <a:cs typeface="Avenir"/>
                <a:sym typeface="Avenir"/>
              </a:rPr>
              <a:t>phi = 10^-4</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400" b="1" i="0" u="none" strike="noStrike" kern="0" cap="none" spc="0" normalizeH="0" baseline="0" noProof="0" dirty="0">
                <a:ln>
                  <a:noFill/>
                </a:ln>
                <a:solidFill>
                  <a:schemeClr val="accent2">
                    <a:lumMod val="50000"/>
                  </a:schemeClr>
                </a:solidFill>
                <a:effectLst/>
                <a:uLnTx/>
                <a:uFillTx/>
                <a:latin typeface="Avenir"/>
                <a:ea typeface="Avenir"/>
                <a:cs typeface="Avenir"/>
                <a:sym typeface="Avenir"/>
              </a:rPr>
              <a:t>phi = 3 x 10^-4</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fr-FR" sz="1800" b="0" i="0" u="none" strike="noStrike" kern="0" cap="none" spc="0" normalizeH="0" baseline="0" noProof="0" dirty="0">
              <a:ln>
                <a:noFill/>
              </a:ln>
              <a:solidFill>
                <a:srgbClr val="00FFFF"/>
              </a:solidFill>
              <a:effectLst/>
              <a:uLnTx/>
              <a:uFillTx/>
              <a:latin typeface="Avenir"/>
              <a:ea typeface="Avenir"/>
              <a:cs typeface="Avenir"/>
              <a:sym typeface="Avenir"/>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400" b="1" i="0" u="none" strike="noStrike" kern="0" cap="none" spc="0" normalizeH="0" baseline="0" noProof="0" dirty="0">
                <a:ln>
                  <a:noFill/>
                </a:ln>
                <a:solidFill>
                  <a:srgbClr val="FFFFFF"/>
                </a:solidFill>
                <a:effectLst/>
                <a:uLnTx/>
                <a:uFillTx/>
                <a:latin typeface="Avenir"/>
                <a:ea typeface="Avenir"/>
                <a:cs typeface="Avenir"/>
                <a:sym typeface="Avenir"/>
              </a:rPr>
              <a:t>Lorsqu’on fait </a:t>
            </a:r>
            <a:r>
              <a:rPr kumimoji="0" lang="fr-FR" sz="2400" b="1" i="0" u="none" strike="noStrike" kern="0" cap="none" spc="0" normalizeH="0" baseline="0" noProof="0" dirty="0">
                <a:ln>
                  <a:noFill/>
                </a:ln>
                <a:solidFill>
                  <a:schemeClr val="bg1"/>
                </a:solidFill>
                <a:effectLst/>
                <a:uLnTx/>
                <a:uFillTx/>
                <a:latin typeface="Avenir"/>
                <a:ea typeface="Avenir"/>
                <a:cs typeface="Avenir"/>
                <a:sym typeface="Avenir"/>
              </a:rPr>
              <a:t>varier </a:t>
            </a:r>
            <a:r>
              <a:rPr kumimoji="0" lang="fr-FR" sz="2400" b="1" i="0" u="sng" strike="noStrike" kern="0" cap="none" spc="0" normalizeH="0" baseline="0" noProof="0" dirty="0">
                <a:ln>
                  <a:noFill/>
                </a:ln>
                <a:solidFill>
                  <a:schemeClr val="bg1"/>
                </a:solidFill>
                <a:effectLst/>
                <a:uLnTx/>
                <a:uFillTx/>
                <a:latin typeface="Avenir"/>
                <a:ea typeface="Avenir"/>
                <a:cs typeface="Avenir"/>
                <a:sym typeface="Avenir"/>
              </a:rPr>
              <a:t>le taux de débris qui retourne sur terre </a:t>
            </a:r>
            <a:r>
              <a:rPr kumimoji="0" lang="fr-FR" sz="2400" b="1" i="0" u="sng" strike="noStrike" kern="0" cap="none" spc="0" normalizeH="0" baseline="0" noProof="0">
                <a:ln>
                  <a:noFill/>
                </a:ln>
                <a:solidFill>
                  <a:schemeClr val="bg1"/>
                </a:solidFill>
                <a:effectLst/>
                <a:uLnTx/>
                <a:uFillTx/>
                <a:latin typeface="Avenir"/>
                <a:ea typeface="Avenir"/>
                <a:cs typeface="Avenir"/>
                <a:sym typeface="Avenir"/>
              </a:rPr>
              <a:t>phi</a:t>
            </a:r>
            <a:r>
              <a:rPr kumimoji="0" lang="fr-FR" sz="2400" b="1" i="0" u="none" strike="noStrike" kern="0" cap="none" spc="0" normalizeH="0" baseline="0" noProof="0">
                <a:ln>
                  <a:noFill/>
                </a:ln>
                <a:solidFill>
                  <a:srgbClr val="FFFFFF"/>
                </a:solidFill>
                <a:effectLst/>
                <a:uLnTx/>
                <a:uFillTx/>
                <a:latin typeface="Avenir"/>
                <a:ea typeface="Avenir"/>
                <a:cs typeface="Avenir"/>
                <a:sym typeface="Avenir"/>
              </a:rPr>
              <a:t>, cela </a:t>
            </a:r>
            <a:r>
              <a:rPr kumimoji="0" lang="fr-FR" sz="2400" b="1" i="0" u="none" strike="noStrike" kern="0" cap="none" spc="0" normalizeH="0" baseline="0" noProof="0" dirty="0">
                <a:ln>
                  <a:noFill/>
                </a:ln>
                <a:solidFill>
                  <a:srgbClr val="FFFFFF"/>
                </a:solidFill>
                <a:effectLst/>
                <a:uLnTx/>
                <a:uFillTx/>
                <a:latin typeface="Avenir"/>
                <a:ea typeface="Avenir"/>
                <a:cs typeface="Avenir"/>
                <a:sym typeface="Avenir"/>
              </a:rPr>
              <a:t>influe également sur l’augmentation des satellites.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fr-FR" sz="2400" b="0" i="1" u="none" strike="noStrike" kern="0" cap="none" spc="0" normalizeH="0" baseline="0" noProof="0" dirty="0">
              <a:ln>
                <a:noFill/>
              </a:ln>
              <a:solidFill>
                <a:srgbClr val="FFFFFF"/>
              </a:solidFill>
              <a:effectLst/>
              <a:uLnTx/>
              <a:uFillTx/>
              <a:latin typeface="Avenir"/>
              <a:ea typeface="Avenir"/>
              <a:cs typeface="Avenir"/>
              <a:sym typeface="Avenir"/>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400" b="0" i="1" u="none" strike="noStrike" kern="0" cap="none" spc="0" normalizeH="0" baseline="0" noProof="0" dirty="0">
                <a:ln>
                  <a:noFill/>
                </a:ln>
                <a:solidFill>
                  <a:srgbClr val="FFFFFF"/>
                </a:solidFill>
                <a:effectLst/>
                <a:uLnTx/>
                <a:uFillTx/>
                <a:latin typeface="Avenir"/>
                <a:ea typeface="Avenir"/>
                <a:cs typeface="Avenir"/>
                <a:sym typeface="Avenir"/>
              </a:rPr>
              <a:t>Ainsi, ramener les débris sur Terre pourrait être une solution.</a:t>
            </a:r>
          </a:p>
          <a:p>
            <a:pPr marL="0" lvl="0" indent="0" algn="l" rtl="0">
              <a:spcBef>
                <a:spcPts val="1000"/>
              </a:spcBef>
              <a:spcAft>
                <a:spcPts val="0"/>
              </a:spcAft>
              <a:buNone/>
            </a:pPr>
            <a:endParaRPr dirty="0"/>
          </a:p>
        </p:txBody>
      </p:sp>
      <p:pic>
        <p:nvPicPr>
          <p:cNvPr id="506" name="Google Shape;506;p34"/>
          <p:cNvPicPr preferRelativeResize="0"/>
          <p:nvPr/>
        </p:nvPicPr>
        <p:blipFill>
          <a:blip r:embed="rId3">
            <a:alphaModFix/>
          </a:blip>
          <a:stretch>
            <a:fillRect/>
          </a:stretch>
        </p:blipFill>
        <p:spPr>
          <a:xfrm>
            <a:off x="539999" y="1981200"/>
            <a:ext cx="6579257" cy="431648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4"/>
          <p:cNvSpPr txBox="1">
            <a:spLocks noGrp="1"/>
          </p:cNvSpPr>
          <p:nvPr>
            <p:ph type="title"/>
          </p:nvPr>
        </p:nvSpPr>
        <p:spPr>
          <a:xfrm>
            <a:off x="545400" y="549801"/>
            <a:ext cx="11101200" cy="989678"/>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800"/>
              <a:buFont typeface="Arial"/>
              <a:buNone/>
            </a:pPr>
            <a:r>
              <a:rPr lang="fr-FR" dirty="0"/>
              <a:t>Modélisation </a:t>
            </a:r>
            <a:r>
              <a:rPr kumimoji="0" lang="fr-FR" sz="4400" b="0" i="0" u="none" strike="noStrike" kern="0" cap="none" spc="0" normalizeH="0" baseline="0" noProof="0" dirty="0">
                <a:ln>
                  <a:noFill/>
                </a:ln>
                <a:solidFill>
                  <a:srgbClr val="FFFFFF"/>
                </a:solidFill>
                <a:effectLst/>
                <a:uLnTx/>
                <a:uFillTx/>
                <a:latin typeface="Bell MT"/>
                <a:sym typeface="Bell MT"/>
              </a:rPr>
              <a:t>(variation 3)</a:t>
            </a:r>
            <a:endParaRPr dirty="0"/>
          </a:p>
          <a:p>
            <a:pPr marL="0" lvl="0" indent="0" algn="l" rtl="0">
              <a:spcBef>
                <a:spcPts val="0"/>
              </a:spcBef>
              <a:spcAft>
                <a:spcPts val="0"/>
              </a:spcAft>
              <a:buNone/>
            </a:pPr>
            <a:endParaRPr dirty="0"/>
          </a:p>
        </p:txBody>
      </p:sp>
      <p:sp>
        <p:nvSpPr>
          <p:cNvPr id="507" name="Google Shape;507;p34"/>
          <p:cNvSpPr txBox="1"/>
          <p:nvPr/>
        </p:nvSpPr>
        <p:spPr>
          <a:xfrm>
            <a:off x="7695807" y="2761479"/>
            <a:ext cx="4162714" cy="3231624"/>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2200" b="1" kern="0" dirty="0">
                <a:solidFill>
                  <a:srgbClr val="FF0000"/>
                </a:solidFill>
                <a:latin typeface="Avenir"/>
                <a:ea typeface="Avenir"/>
                <a:cs typeface="Avenir"/>
                <a:sym typeface="Avenir"/>
              </a:rPr>
              <a:t>Gamma = </a:t>
            </a:r>
            <a:r>
              <a:rPr kumimoji="0" lang="fr-FR" sz="2200" b="1" i="0" u="none" strike="noStrike" kern="0" cap="none" spc="0" normalizeH="0" baseline="0" noProof="0" dirty="0">
                <a:ln>
                  <a:noFill/>
                </a:ln>
                <a:solidFill>
                  <a:srgbClr val="FF0000"/>
                </a:solidFill>
                <a:effectLst/>
                <a:uLnTx/>
                <a:uFillTx/>
                <a:latin typeface="Avenir"/>
                <a:ea typeface="Avenir"/>
                <a:cs typeface="Avenir"/>
                <a:sym typeface="Avenir"/>
              </a:rPr>
              <a:t>10 par lancement</a:t>
            </a:r>
            <a:endParaRPr kumimoji="0" sz="2200" b="1" i="0" u="none" strike="noStrike" kern="0" cap="none" spc="0" normalizeH="0" baseline="0" noProof="0" dirty="0">
              <a:ln>
                <a:noFill/>
              </a:ln>
              <a:solidFill>
                <a:srgbClr val="FF0000"/>
              </a:solidFill>
              <a:effectLst/>
              <a:uLnTx/>
              <a:uFillTx/>
              <a:latin typeface="Avenir"/>
              <a:ea typeface="Avenir"/>
              <a:cs typeface="Avenir"/>
              <a:sym typeface="Avenir"/>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200" b="1" i="0" u="none" strike="noStrike" kern="0" cap="none" spc="0" normalizeH="0" baseline="0" noProof="0" dirty="0">
                <a:ln>
                  <a:noFill/>
                </a:ln>
                <a:solidFill>
                  <a:srgbClr val="00FF00"/>
                </a:solidFill>
                <a:effectLst/>
                <a:uLnTx/>
                <a:uFillTx/>
                <a:latin typeface="Avenir"/>
                <a:ea typeface="Avenir"/>
                <a:cs typeface="Avenir"/>
                <a:sym typeface="Avenir"/>
              </a:rPr>
              <a:t>Gamma = 25 par lancement</a:t>
            </a:r>
            <a:endParaRPr kumimoji="0" sz="2200" b="1" i="0" u="none" strike="noStrike" kern="0" cap="none" spc="0" normalizeH="0" baseline="0" noProof="0" dirty="0">
              <a:ln>
                <a:noFill/>
              </a:ln>
              <a:solidFill>
                <a:srgbClr val="00FF00"/>
              </a:solidFill>
              <a:effectLst/>
              <a:uLnTx/>
              <a:uFillTx/>
              <a:latin typeface="Avenir"/>
              <a:ea typeface="Avenir"/>
              <a:cs typeface="Avenir"/>
              <a:sym typeface="Avenir"/>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200" b="1" i="0" u="none" strike="noStrike" kern="0" cap="none" spc="0" normalizeH="0" baseline="0" noProof="0" dirty="0">
                <a:ln>
                  <a:noFill/>
                </a:ln>
                <a:solidFill>
                  <a:schemeClr val="accent2">
                    <a:lumMod val="75000"/>
                  </a:schemeClr>
                </a:solidFill>
                <a:effectLst/>
                <a:uLnTx/>
                <a:uFillTx/>
                <a:latin typeface="Avenir"/>
                <a:ea typeface="Avenir"/>
                <a:cs typeface="Avenir"/>
                <a:sym typeface="Avenir"/>
              </a:rPr>
              <a:t>Gamma = 100 par lancement</a:t>
            </a:r>
            <a:endParaRPr kumimoji="0" sz="2200" b="1" i="0" u="none" strike="noStrike" kern="0" cap="none" spc="0" normalizeH="0" baseline="0" noProof="0" dirty="0">
              <a:ln>
                <a:noFill/>
              </a:ln>
              <a:solidFill>
                <a:schemeClr val="accent2">
                  <a:lumMod val="75000"/>
                </a:schemeClr>
              </a:solidFill>
              <a:effectLst/>
              <a:uLnTx/>
              <a:uFillTx/>
              <a:latin typeface="Avenir"/>
              <a:ea typeface="Avenir"/>
              <a:cs typeface="Avenir"/>
              <a:sym typeface="Avenir"/>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0" i="0" u="none" strike="noStrike" kern="0" cap="none" spc="0" normalizeH="0" baseline="0" noProof="0" dirty="0">
              <a:ln>
                <a:noFill/>
              </a:ln>
              <a:solidFill>
                <a:srgbClr val="00FFFF"/>
              </a:solidFill>
              <a:effectLst/>
              <a:uLnTx/>
              <a:uFillTx/>
              <a:latin typeface="Avenir"/>
              <a:ea typeface="Avenir"/>
              <a:cs typeface="Avenir"/>
              <a:sym typeface="Avenir"/>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200" b="1" i="0" u="none" strike="noStrike" kern="0" cap="none" spc="0" normalizeH="0" baseline="0" noProof="0" dirty="0">
                <a:ln>
                  <a:noFill/>
                </a:ln>
                <a:solidFill>
                  <a:srgbClr val="FFFFFF"/>
                </a:solidFill>
                <a:effectLst/>
                <a:uLnTx/>
                <a:uFillTx/>
                <a:latin typeface="Avenir"/>
                <a:ea typeface="Avenir"/>
                <a:cs typeface="Avenir"/>
                <a:sym typeface="Avenir"/>
              </a:rPr>
              <a:t>Lorsqu’on fait varier </a:t>
            </a:r>
            <a:r>
              <a:rPr kumimoji="0" lang="fr-FR" sz="2200" b="1" i="0" u="sng" strike="noStrike" kern="0" cap="none" spc="0" normalizeH="0" baseline="0" noProof="0" dirty="0">
                <a:ln>
                  <a:noFill/>
                </a:ln>
                <a:solidFill>
                  <a:srgbClr val="FFFFFF"/>
                </a:solidFill>
                <a:effectLst/>
                <a:uLnTx/>
                <a:uFillTx/>
                <a:latin typeface="Avenir"/>
                <a:ea typeface="Avenir"/>
                <a:cs typeface="Avenir"/>
                <a:sym typeface="Avenir"/>
              </a:rPr>
              <a:t>le nombre de débris générés par lancement</a:t>
            </a:r>
            <a:r>
              <a:rPr kumimoji="0" lang="fr-FR" sz="2200" b="1" i="0" u="none" strike="noStrike" kern="0" cap="none" spc="0" normalizeH="0" baseline="0" noProof="0" dirty="0">
                <a:ln>
                  <a:noFill/>
                </a:ln>
                <a:solidFill>
                  <a:srgbClr val="FFFFFF"/>
                </a:solidFill>
                <a:effectLst/>
                <a:uLnTx/>
                <a:uFillTx/>
                <a:latin typeface="Avenir"/>
                <a:ea typeface="Avenir"/>
                <a:cs typeface="Avenir"/>
                <a:sym typeface="Avenir"/>
              </a:rPr>
              <a:t>, cela influe sur le nombre de satellites.</a:t>
            </a:r>
            <a:endParaRPr kumimoji="0" sz="2200" b="1" i="0" u="none" strike="noStrike" kern="0" cap="none" spc="0" normalizeH="0" baseline="0" noProof="0" dirty="0">
              <a:ln>
                <a:noFill/>
              </a:ln>
              <a:solidFill>
                <a:srgbClr val="FFFFFF"/>
              </a:solidFill>
              <a:effectLst/>
              <a:uLnTx/>
              <a:uFillTx/>
              <a:latin typeface="Avenir"/>
              <a:ea typeface="Avenir"/>
              <a:cs typeface="Avenir"/>
              <a:sym typeface="Avenir"/>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0" i="0" u="none" strike="noStrike" kern="0" cap="none" spc="0" normalizeH="0" baseline="0" noProof="0" dirty="0">
              <a:ln>
                <a:noFill/>
              </a:ln>
              <a:solidFill>
                <a:srgbClr val="FFFFFF"/>
              </a:solidFill>
              <a:effectLst/>
              <a:uLnTx/>
              <a:uFillTx/>
              <a:latin typeface="Avenir"/>
              <a:ea typeface="Avenir"/>
              <a:cs typeface="Avenir"/>
              <a:sym typeface="Avenir"/>
            </a:endParaRPr>
          </a:p>
        </p:txBody>
      </p:sp>
      <p:pic>
        <p:nvPicPr>
          <p:cNvPr id="3" name="Image 2">
            <a:extLst>
              <a:ext uri="{FF2B5EF4-FFF2-40B4-BE49-F238E27FC236}">
                <a16:creationId xmlns:a16="http://schemas.microsoft.com/office/drawing/2014/main" id="{5B4591C0-9D74-8215-AD1C-4CBF67C765B6}"/>
              </a:ext>
            </a:extLst>
          </p:cNvPr>
          <p:cNvPicPr>
            <a:picLocks noChangeAspect="1"/>
          </p:cNvPicPr>
          <p:nvPr/>
        </p:nvPicPr>
        <p:blipFill>
          <a:blip r:embed="rId3"/>
          <a:stretch>
            <a:fillRect/>
          </a:stretch>
        </p:blipFill>
        <p:spPr>
          <a:xfrm>
            <a:off x="478609" y="1973828"/>
            <a:ext cx="6893407" cy="4468372"/>
          </a:xfrm>
          <a:prstGeom prst="rect">
            <a:avLst/>
          </a:prstGeom>
        </p:spPr>
      </p:pic>
    </p:spTree>
    <p:extLst>
      <p:ext uri="{BB962C8B-B14F-4D97-AF65-F5344CB8AC3E}">
        <p14:creationId xmlns:p14="http://schemas.microsoft.com/office/powerpoint/2010/main" val="3111088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4"/>
          <p:cNvSpPr txBox="1">
            <a:spLocks noGrp="1"/>
          </p:cNvSpPr>
          <p:nvPr>
            <p:ph type="title"/>
          </p:nvPr>
        </p:nvSpPr>
        <p:spPr>
          <a:xfrm>
            <a:off x="699600" y="415800"/>
            <a:ext cx="11101200" cy="18096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800"/>
              <a:buFont typeface="Arial"/>
              <a:buNone/>
            </a:pPr>
            <a:r>
              <a:rPr lang="fr-FR" dirty="0"/>
              <a:t>Modélisation</a:t>
            </a:r>
            <a:r>
              <a:rPr kumimoji="0" lang="fr-FR" sz="4400" b="0" i="0" u="none" strike="noStrike" kern="0" cap="none" spc="0" normalizeH="0" baseline="0" noProof="0" dirty="0">
                <a:ln>
                  <a:noFill/>
                </a:ln>
                <a:solidFill>
                  <a:srgbClr val="FFFFFF"/>
                </a:solidFill>
                <a:effectLst/>
                <a:uLnTx/>
                <a:uFillTx/>
                <a:latin typeface="Bell MT"/>
                <a:sym typeface="Bell MT"/>
              </a:rPr>
              <a:t>  (variation 3)</a:t>
            </a:r>
            <a:endParaRPr dirty="0"/>
          </a:p>
          <a:p>
            <a:pPr marL="0" lvl="0" indent="0" algn="l" rtl="0">
              <a:spcBef>
                <a:spcPts val="0"/>
              </a:spcBef>
              <a:spcAft>
                <a:spcPts val="0"/>
              </a:spcAft>
              <a:buNone/>
            </a:pPr>
            <a:endParaRPr dirty="0"/>
          </a:p>
        </p:txBody>
      </p:sp>
      <p:sp>
        <p:nvSpPr>
          <p:cNvPr id="507" name="Google Shape;507;p34"/>
          <p:cNvSpPr txBox="1"/>
          <p:nvPr/>
        </p:nvSpPr>
        <p:spPr>
          <a:xfrm>
            <a:off x="7688276" y="2040880"/>
            <a:ext cx="4277700" cy="4924395"/>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2200" b="1" kern="0" dirty="0">
                <a:solidFill>
                  <a:srgbClr val="FF0000"/>
                </a:solidFill>
                <a:latin typeface="Avenir"/>
                <a:ea typeface="Avenir"/>
                <a:cs typeface="Avenir"/>
                <a:sym typeface="Avenir"/>
              </a:rPr>
              <a:t>Gamma = </a:t>
            </a:r>
            <a:r>
              <a:rPr kumimoji="0" lang="fr-FR" sz="2200" b="1" i="0" u="none" strike="noStrike" kern="0" cap="none" spc="0" normalizeH="0" baseline="0" noProof="0" dirty="0">
                <a:ln>
                  <a:noFill/>
                </a:ln>
                <a:solidFill>
                  <a:srgbClr val="FF0000"/>
                </a:solidFill>
                <a:effectLst/>
                <a:uLnTx/>
                <a:uFillTx/>
                <a:latin typeface="Avenir"/>
                <a:ea typeface="Avenir"/>
                <a:cs typeface="Avenir"/>
                <a:sym typeface="Avenir"/>
              </a:rPr>
              <a:t>10 par lancement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200" b="1" i="0" u="none" strike="noStrike" kern="0" cap="none" spc="0" normalizeH="0" baseline="0" noProof="0" dirty="0">
                <a:ln>
                  <a:noFill/>
                </a:ln>
                <a:solidFill>
                  <a:srgbClr val="00FF00"/>
                </a:solidFill>
                <a:effectLst/>
                <a:uLnTx/>
                <a:uFillTx/>
                <a:latin typeface="Avenir"/>
                <a:ea typeface="Avenir"/>
                <a:cs typeface="Avenir"/>
                <a:sym typeface="Avenir"/>
              </a:rPr>
              <a:t>Gamma = 25 par lancement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200" b="1" i="0" u="none" strike="noStrike" kern="0" cap="none" spc="0" normalizeH="0" baseline="0" noProof="0" dirty="0">
                <a:ln>
                  <a:noFill/>
                </a:ln>
                <a:solidFill>
                  <a:schemeClr val="accent2">
                    <a:lumMod val="75000"/>
                  </a:schemeClr>
                </a:solidFill>
                <a:effectLst/>
                <a:uLnTx/>
                <a:uFillTx/>
                <a:latin typeface="Avenir"/>
                <a:ea typeface="Avenir"/>
                <a:cs typeface="Avenir"/>
                <a:sym typeface="Avenir"/>
              </a:rPr>
              <a:t>Gamma = 100 par lancement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fr-FR" sz="2200" b="0" i="0" u="none" strike="noStrike" kern="0" cap="none" spc="0" normalizeH="0" baseline="0" noProof="0" dirty="0">
              <a:ln>
                <a:noFill/>
              </a:ln>
              <a:solidFill>
                <a:srgbClr val="00FFFF"/>
              </a:solidFill>
              <a:effectLst/>
              <a:uLnTx/>
              <a:uFillTx/>
              <a:latin typeface="Avenir"/>
              <a:ea typeface="Avenir"/>
              <a:cs typeface="Avenir"/>
              <a:sym typeface="Avenir"/>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200" b="1" i="0" u="none" strike="noStrike" kern="0" cap="none" spc="0" normalizeH="0" baseline="0" noProof="0" dirty="0">
                <a:ln>
                  <a:noFill/>
                </a:ln>
                <a:solidFill>
                  <a:srgbClr val="FFFFFF"/>
                </a:solidFill>
                <a:effectLst/>
                <a:uLnTx/>
                <a:uFillTx/>
                <a:latin typeface="Avenir"/>
                <a:ea typeface="Avenir"/>
                <a:cs typeface="Avenir"/>
                <a:sym typeface="Avenir"/>
              </a:rPr>
              <a:t>Lorsqu’on fait varier </a:t>
            </a:r>
            <a:r>
              <a:rPr kumimoji="0" lang="fr-FR" sz="2200" b="1" i="0" u="sng" strike="noStrike" kern="0" cap="none" spc="0" normalizeH="0" baseline="0" noProof="0" dirty="0">
                <a:ln>
                  <a:noFill/>
                </a:ln>
                <a:solidFill>
                  <a:srgbClr val="FFFFFF"/>
                </a:solidFill>
                <a:effectLst/>
                <a:uLnTx/>
                <a:uFillTx/>
                <a:latin typeface="Avenir"/>
                <a:ea typeface="Avenir"/>
                <a:cs typeface="Avenir"/>
                <a:sym typeface="Avenir"/>
              </a:rPr>
              <a:t>le nombre de débris généré par lancement</a:t>
            </a:r>
            <a:r>
              <a:rPr kumimoji="0" lang="fr-FR" sz="2200" b="1" i="0" u="none" strike="noStrike" kern="0" cap="none" spc="0" normalizeH="0" baseline="0" noProof="0" dirty="0">
                <a:ln>
                  <a:noFill/>
                </a:ln>
                <a:solidFill>
                  <a:srgbClr val="FFFFFF"/>
                </a:solidFill>
                <a:effectLst/>
                <a:uLnTx/>
                <a:uFillTx/>
                <a:latin typeface="Avenir"/>
                <a:ea typeface="Avenir"/>
                <a:cs typeface="Avenir"/>
                <a:sym typeface="Avenir"/>
              </a:rPr>
              <a:t>, cela influe aussi sur le nombre de débris.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fr-FR" sz="2200" b="0" i="0" u="none" strike="noStrike" kern="0" cap="none" spc="0" normalizeH="0" baseline="0" noProof="0" dirty="0">
              <a:ln>
                <a:noFill/>
              </a:ln>
              <a:solidFill>
                <a:srgbClr val="FFFFFF"/>
              </a:solidFill>
              <a:effectLst/>
              <a:uLnTx/>
              <a:uFillTx/>
              <a:latin typeface="Avenir"/>
              <a:ea typeface="Avenir"/>
              <a:cs typeface="Avenir"/>
              <a:sym typeface="Avenir"/>
            </a:endParaRPr>
          </a:p>
          <a:p>
            <a:pPr>
              <a:buClr>
                <a:srgbClr val="000000"/>
              </a:buClr>
            </a:pPr>
            <a:r>
              <a:rPr kumimoji="0" lang="fr-FR" sz="2200" b="0" i="1" u="none" strike="noStrike" kern="0" cap="none" spc="0" normalizeH="0" baseline="0" noProof="0" dirty="0">
                <a:ln>
                  <a:noFill/>
                </a:ln>
                <a:solidFill>
                  <a:srgbClr val="FFFFFF"/>
                </a:solidFill>
                <a:effectLst/>
                <a:uLnTx/>
                <a:uFillTx/>
                <a:latin typeface="Avenir"/>
                <a:ea typeface="Avenir"/>
                <a:cs typeface="Avenir"/>
                <a:sym typeface="Avenir"/>
              </a:rPr>
              <a:t>Ainsi, diminuer le nombre de débris généré par lancement serait une solution intéressante(ex: </a:t>
            </a:r>
            <a:r>
              <a:rPr kumimoji="0" lang="fr-FR" sz="1400" b="0" i="1" u="none" strike="noStrike" kern="0" cap="none" spc="0" normalizeH="0" baseline="0" noProof="0" dirty="0">
                <a:ln>
                  <a:noFill/>
                </a:ln>
                <a:solidFill>
                  <a:srgbClr val="FFFFFF"/>
                </a:solidFill>
                <a:effectLst/>
                <a:uLnTx/>
                <a:uFillTx/>
                <a:latin typeface="Avenir"/>
                <a:cs typeface="Arial"/>
                <a:sym typeface="Arial"/>
              </a:rPr>
              <a:t>systèmes d'évitement de collision et améliorations techniques </a:t>
            </a:r>
            <a:r>
              <a:rPr kumimoji="0" lang="fr-FR" sz="2200" b="0" i="1" u="none" strike="noStrike" kern="0" cap="none" spc="0" normalizeH="0" baseline="0" noProof="0" dirty="0">
                <a:ln>
                  <a:noFill/>
                </a:ln>
                <a:solidFill>
                  <a:srgbClr val="FFFFFF"/>
                </a:solidFill>
                <a:effectLst/>
                <a:uLnTx/>
                <a:uFillTx/>
                <a:latin typeface="Avenir"/>
                <a:ea typeface="Avenir"/>
                <a:cs typeface="Avenir"/>
                <a:sym typeface="Avenir"/>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0" i="0" u="none" strike="noStrike" kern="0" cap="none" spc="0" normalizeH="0" baseline="0" noProof="0" dirty="0">
              <a:ln>
                <a:noFill/>
              </a:ln>
              <a:solidFill>
                <a:srgbClr val="FFFFFF"/>
              </a:solidFill>
              <a:effectLst/>
              <a:uLnTx/>
              <a:uFillTx/>
              <a:latin typeface="Avenir"/>
              <a:ea typeface="Avenir"/>
              <a:cs typeface="Avenir"/>
              <a:sym typeface="Avenir"/>
            </a:endParaRPr>
          </a:p>
        </p:txBody>
      </p:sp>
      <p:pic>
        <p:nvPicPr>
          <p:cNvPr id="4" name="Image 3">
            <a:extLst>
              <a:ext uri="{FF2B5EF4-FFF2-40B4-BE49-F238E27FC236}">
                <a16:creationId xmlns:a16="http://schemas.microsoft.com/office/drawing/2014/main" id="{747F00EC-97B0-06D8-C06D-FD3FA12008DF}"/>
              </a:ext>
            </a:extLst>
          </p:cNvPr>
          <p:cNvPicPr>
            <a:picLocks noChangeAspect="1"/>
          </p:cNvPicPr>
          <p:nvPr/>
        </p:nvPicPr>
        <p:blipFill>
          <a:blip r:embed="rId3"/>
          <a:stretch>
            <a:fillRect/>
          </a:stretch>
        </p:blipFill>
        <p:spPr>
          <a:xfrm>
            <a:off x="391200" y="2024865"/>
            <a:ext cx="7126937" cy="4417335"/>
          </a:xfrm>
          <a:prstGeom prst="rect">
            <a:avLst/>
          </a:prstGeom>
        </p:spPr>
      </p:pic>
    </p:spTree>
    <p:extLst>
      <p:ext uri="{BB962C8B-B14F-4D97-AF65-F5344CB8AC3E}">
        <p14:creationId xmlns:p14="http://schemas.microsoft.com/office/powerpoint/2010/main" val="4021825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4"/>
          <p:cNvSpPr txBox="1">
            <a:spLocks noGrp="1"/>
          </p:cNvSpPr>
          <p:nvPr>
            <p:ph type="title"/>
          </p:nvPr>
        </p:nvSpPr>
        <p:spPr>
          <a:xfrm>
            <a:off x="699600" y="415800"/>
            <a:ext cx="11101200" cy="18096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800"/>
              <a:buFont typeface="Arial"/>
              <a:buNone/>
            </a:pPr>
            <a:r>
              <a:rPr lang="fr-FR" dirty="0"/>
              <a:t>Modélisation </a:t>
            </a:r>
            <a:r>
              <a:rPr kumimoji="0" lang="fr-FR" sz="4400" b="0" i="0" u="none" strike="noStrike" kern="0" cap="none" spc="0" normalizeH="0" baseline="0" noProof="0" dirty="0">
                <a:ln>
                  <a:noFill/>
                </a:ln>
                <a:solidFill>
                  <a:srgbClr val="FFFFFF"/>
                </a:solidFill>
                <a:effectLst/>
                <a:uLnTx/>
                <a:uFillTx/>
                <a:latin typeface="Bell MT"/>
                <a:sym typeface="Bell MT"/>
              </a:rPr>
              <a:t>(variation 4)</a:t>
            </a:r>
            <a:endParaRPr dirty="0"/>
          </a:p>
          <a:p>
            <a:pPr marL="0" lvl="0" indent="0" algn="l" rtl="0">
              <a:spcBef>
                <a:spcPts val="0"/>
              </a:spcBef>
              <a:spcAft>
                <a:spcPts val="0"/>
              </a:spcAft>
              <a:buNone/>
            </a:pPr>
            <a:endParaRPr dirty="0"/>
          </a:p>
        </p:txBody>
      </p:sp>
      <p:sp>
        <p:nvSpPr>
          <p:cNvPr id="507" name="Google Shape;507;p34"/>
          <p:cNvSpPr txBox="1"/>
          <p:nvPr/>
        </p:nvSpPr>
        <p:spPr>
          <a:xfrm>
            <a:off x="7627833" y="2776049"/>
            <a:ext cx="4277700" cy="2893069"/>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200" b="1" i="0" u="none" strike="noStrike" kern="0" cap="none" spc="0" normalizeH="0" baseline="0" noProof="0" dirty="0">
                <a:ln>
                  <a:noFill/>
                </a:ln>
                <a:solidFill>
                  <a:srgbClr val="FF0000"/>
                </a:solidFill>
                <a:effectLst/>
                <a:uLnTx/>
                <a:uFillTx/>
                <a:latin typeface="Avenir"/>
                <a:ea typeface="Avenir"/>
                <a:cs typeface="Avenir"/>
                <a:sym typeface="Avenir"/>
              </a:rPr>
              <a:t>W = 1 * 10**(-10)</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200" b="1" i="0" u="none" strike="noStrike" kern="0" cap="none" spc="0" normalizeH="0" baseline="0" noProof="0" dirty="0">
                <a:ln>
                  <a:noFill/>
                </a:ln>
                <a:solidFill>
                  <a:srgbClr val="00FF00"/>
                </a:solidFill>
                <a:effectLst/>
                <a:uLnTx/>
                <a:uFillTx/>
                <a:latin typeface="Avenir"/>
                <a:ea typeface="Avenir"/>
                <a:cs typeface="Avenir"/>
                <a:sym typeface="Avenir"/>
              </a:rPr>
              <a:t>W = 0.2 * 10**(-10)</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200" b="1" i="0" u="none" strike="noStrike" kern="0" cap="none" spc="0" normalizeH="0" baseline="0" noProof="0" dirty="0">
                <a:ln>
                  <a:noFill/>
                </a:ln>
                <a:solidFill>
                  <a:srgbClr val="00FFFF"/>
                </a:solidFill>
                <a:effectLst/>
                <a:uLnTx/>
                <a:uFillTx/>
                <a:latin typeface="Avenir"/>
                <a:ea typeface="Avenir"/>
                <a:cs typeface="Avenir"/>
                <a:sym typeface="Avenir"/>
              </a:rPr>
              <a:t>W = 1 * 10**(-12)</a:t>
            </a:r>
            <a:endParaRPr kumimoji="0" sz="2200" b="1" i="0" u="none" strike="noStrike" kern="0" cap="none" spc="0" normalizeH="0" baseline="0" noProof="0" dirty="0">
              <a:ln>
                <a:noFill/>
              </a:ln>
              <a:solidFill>
                <a:srgbClr val="00FFFF"/>
              </a:solidFill>
              <a:effectLst/>
              <a:uLnTx/>
              <a:uFillTx/>
              <a:latin typeface="Avenir"/>
              <a:ea typeface="Avenir"/>
              <a:cs typeface="Avenir"/>
              <a:sym typeface="Avenir"/>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1" i="0" u="none" strike="noStrike" kern="0" cap="none" spc="0" normalizeH="0" baseline="0" noProof="0" dirty="0">
              <a:ln>
                <a:noFill/>
              </a:ln>
              <a:solidFill>
                <a:srgbClr val="00FFFF"/>
              </a:solidFill>
              <a:effectLst/>
              <a:uLnTx/>
              <a:uFillTx/>
              <a:latin typeface="Avenir"/>
              <a:ea typeface="Avenir"/>
              <a:cs typeface="Avenir"/>
              <a:sym typeface="Avenir"/>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200" b="1" i="0" u="none" strike="noStrike" kern="0" cap="none" spc="0" normalizeH="0" baseline="0" noProof="0" dirty="0">
                <a:ln>
                  <a:noFill/>
                </a:ln>
                <a:solidFill>
                  <a:srgbClr val="FFFFFF"/>
                </a:solidFill>
                <a:effectLst/>
                <a:uLnTx/>
                <a:uFillTx/>
                <a:latin typeface="Avenir"/>
                <a:ea typeface="Avenir"/>
                <a:cs typeface="Avenir"/>
                <a:sym typeface="Avenir"/>
              </a:rPr>
              <a:t>Lorsqu’on fait varier </a:t>
            </a:r>
            <a:r>
              <a:rPr kumimoji="0" lang="fr-FR" sz="2200" b="1" i="0" u="sng" strike="noStrike" kern="0" cap="none" spc="0" normalizeH="0" baseline="0" noProof="0" dirty="0">
                <a:ln>
                  <a:noFill/>
                </a:ln>
                <a:solidFill>
                  <a:srgbClr val="FFFFFF"/>
                </a:solidFill>
                <a:effectLst/>
                <a:uLnTx/>
                <a:uFillTx/>
                <a:latin typeface="Avenir"/>
                <a:ea typeface="Avenir"/>
                <a:cs typeface="Avenir"/>
                <a:sym typeface="Avenir"/>
              </a:rPr>
              <a:t>le % des débris rentrant en collision</a:t>
            </a:r>
            <a:r>
              <a:rPr kumimoji="0" lang="fr-FR" sz="2200" b="1" i="0" u="none" strike="noStrike" kern="0" cap="none" spc="0" normalizeH="0" baseline="0" noProof="0" dirty="0">
                <a:ln>
                  <a:noFill/>
                </a:ln>
                <a:solidFill>
                  <a:srgbClr val="FFFFFF"/>
                </a:solidFill>
                <a:effectLst/>
                <a:uLnTx/>
                <a:uFillTx/>
                <a:latin typeface="Avenir"/>
                <a:ea typeface="Avenir"/>
                <a:cs typeface="Avenir"/>
                <a:sym typeface="Avenir"/>
              </a:rPr>
              <a:t>, cela influe également sur le nombre de satellites.</a:t>
            </a:r>
            <a:endParaRPr kumimoji="0" sz="2200" b="1" i="0" u="none" strike="noStrike" kern="0" cap="none" spc="0" normalizeH="0" baseline="0" noProof="0" dirty="0">
              <a:ln>
                <a:noFill/>
              </a:ln>
              <a:solidFill>
                <a:srgbClr val="FFFFFF"/>
              </a:solidFill>
              <a:effectLst/>
              <a:uLnTx/>
              <a:uFillTx/>
              <a:latin typeface="Avenir"/>
              <a:ea typeface="Avenir"/>
              <a:cs typeface="Avenir"/>
              <a:sym typeface="Avenir"/>
            </a:endParaRPr>
          </a:p>
        </p:txBody>
      </p:sp>
      <p:pic>
        <p:nvPicPr>
          <p:cNvPr id="4" name="Image 3">
            <a:extLst>
              <a:ext uri="{FF2B5EF4-FFF2-40B4-BE49-F238E27FC236}">
                <a16:creationId xmlns:a16="http://schemas.microsoft.com/office/drawing/2014/main" id="{008189D9-0146-7E90-5821-5538B4DE78EA}"/>
              </a:ext>
            </a:extLst>
          </p:cNvPr>
          <p:cNvPicPr>
            <a:picLocks noChangeAspect="1"/>
          </p:cNvPicPr>
          <p:nvPr/>
        </p:nvPicPr>
        <p:blipFill>
          <a:blip r:embed="rId3"/>
          <a:stretch>
            <a:fillRect/>
          </a:stretch>
        </p:blipFill>
        <p:spPr>
          <a:xfrm>
            <a:off x="550800" y="2002970"/>
            <a:ext cx="6720857" cy="4439229"/>
          </a:xfrm>
          <a:prstGeom prst="rect">
            <a:avLst/>
          </a:prstGeom>
        </p:spPr>
      </p:pic>
    </p:spTree>
    <p:extLst>
      <p:ext uri="{BB962C8B-B14F-4D97-AF65-F5344CB8AC3E}">
        <p14:creationId xmlns:p14="http://schemas.microsoft.com/office/powerpoint/2010/main" val="459852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4"/>
          <p:cNvSpPr txBox="1">
            <a:spLocks noGrp="1"/>
          </p:cNvSpPr>
          <p:nvPr>
            <p:ph type="title"/>
          </p:nvPr>
        </p:nvSpPr>
        <p:spPr>
          <a:xfrm>
            <a:off x="699600" y="415800"/>
            <a:ext cx="11101200" cy="18096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800"/>
              <a:buFont typeface="Arial"/>
              <a:buNone/>
            </a:pPr>
            <a:r>
              <a:rPr lang="fr-FR" dirty="0"/>
              <a:t>Modélisation </a:t>
            </a:r>
            <a:r>
              <a:rPr kumimoji="0" lang="fr-FR" sz="4400" b="0" i="0" u="none" strike="noStrike" kern="0" cap="none" spc="0" normalizeH="0" baseline="0" noProof="0" dirty="0">
                <a:ln>
                  <a:noFill/>
                </a:ln>
                <a:solidFill>
                  <a:srgbClr val="FFFFFF"/>
                </a:solidFill>
                <a:effectLst/>
                <a:uLnTx/>
                <a:uFillTx/>
                <a:latin typeface="Bell MT"/>
                <a:sym typeface="Bell MT"/>
              </a:rPr>
              <a:t>(variation 4)</a:t>
            </a:r>
            <a:endParaRPr dirty="0"/>
          </a:p>
          <a:p>
            <a:pPr marL="0" lvl="0" indent="0" algn="l" rtl="0">
              <a:spcBef>
                <a:spcPts val="0"/>
              </a:spcBef>
              <a:spcAft>
                <a:spcPts val="0"/>
              </a:spcAft>
              <a:buNone/>
            </a:pPr>
            <a:endParaRPr dirty="0"/>
          </a:p>
        </p:txBody>
      </p:sp>
      <p:sp>
        <p:nvSpPr>
          <p:cNvPr id="507" name="Google Shape;507;p34"/>
          <p:cNvSpPr txBox="1"/>
          <p:nvPr/>
        </p:nvSpPr>
        <p:spPr>
          <a:xfrm>
            <a:off x="7286976" y="2049137"/>
            <a:ext cx="4277700" cy="458584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200" b="1" i="0" u="none" strike="noStrike" kern="0" cap="none" spc="0" normalizeH="0" baseline="0" noProof="0" dirty="0">
                <a:ln>
                  <a:noFill/>
                </a:ln>
                <a:solidFill>
                  <a:srgbClr val="FF0000"/>
                </a:solidFill>
                <a:effectLst/>
                <a:uLnTx/>
                <a:uFillTx/>
                <a:latin typeface="Avenir"/>
                <a:ea typeface="Avenir"/>
                <a:cs typeface="Avenir"/>
                <a:sym typeface="Avenir"/>
              </a:rPr>
              <a:t>W = 1 * 10**(-10)</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200" b="1" i="0" u="none" strike="noStrike" kern="0" cap="none" spc="0" normalizeH="0" baseline="0" noProof="0" dirty="0">
                <a:ln>
                  <a:noFill/>
                </a:ln>
                <a:solidFill>
                  <a:srgbClr val="00FF00"/>
                </a:solidFill>
                <a:effectLst/>
                <a:uLnTx/>
                <a:uFillTx/>
                <a:latin typeface="Avenir"/>
                <a:ea typeface="Avenir"/>
                <a:cs typeface="Avenir"/>
                <a:sym typeface="Avenir"/>
              </a:rPr>
              <a:t>W = 0.2 * 10**(-10)</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200" b="1" i="0" u="none" strike="noStrike" kern="0" cap="none" spc="0" normalizeH="0" baseline="0" noProof="0" dirty="0">
                <a:ln>
                  <a:noFill/>
                </a:ln>
                <a:solidFill>
                  <a:srgbClr val="00FFFF"/>
                </a:solidFill>
                <a:effectLst/>
                <a:uLnTx/>
                <a:uFillTx/>
                <a:latin typeface="Avenir"/>
                <a:ea typeface="Avenir"/>
                <a:cs typeface="Avenir"/>
                <a:sym typeface="Avenir"/>
              </a:rPr>
              <a:t>W = 1 * 10**(-12)</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fr-FR" sz="2200" b="1" i="0" u="none" strike="noStrike" kern="0" cap="none" spc="0" normalizeH="0" baseline="0" noProof="0" dirty="0">
              <a:ln>
                <a:noFill/>
              </a:ln>
              <a:solidFill>
                <a:srgbClr val="00FFFF"/>
              </a:solidFill>
              <a:effectLst/>
              <a:uLnTx/>
              <a:uFillTx/>
              <a:latin typeface="Avenir"/>
              <a:ea typeface="Avenir"/>
              <a:cs typeface="Avenir"/>
              <a:sym typeface="Avenir"/>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200" b="1" i="0" u="none" strike="noStrike" kern="0" cap="none" spc="0" normalizeH="0" baseline="0" noProof="0" dirty="0">
                <a:ln>
                  <a:noFill/>
                </a:ln>
                <a:solidFill>
                  <a:srgbClr val="FFFFFF"/>
                </a:solidFill>
                <a:effectLst/>
                <a:uLnTx/>
                <a:uFillTx/>
                <a:latin typeface="Avenir"/>
                <a:ea typeface="Avenir"/>
                <a:cs typeface="Avenir"/>
                <a:sym typeface="Avenir"/>
              </a:rPr>
              <a:t>Lorsqu’on fait varier </a:t>
            </a:r>
            <a:r>
              <a:rPr kumimoji="0" lang="fr-FR" sz="2200" b="1" i="0" u="sng" strike="noStrike" kern="0" cap="none" spc="0" normalizeH="0" baseline="0" noProof="0" dirty="0">
                <a:ln>
                  <a:noFill/>
                </a:ln>
                <a:solidFill>
                  <a:srgbClr val="FFFFFF"/>
                </a:solidFill>
                <a:effectLst/>
                <a:uLnTx/>
                <a:uFillTx/>
                <a:latin typeface="Avenir"/>
                <a:ea typeface="Avenir"/>
                <a:cs typeface="Avenir"/>
                <a:sym typeface="Avenir"/>
              </a:rPr>
              <a:t>le % des débris rentrant en collision</a:t>
            </a:r>
            <a:r>
              <a:rPr kumimoji="0" lang="fr-FR" sz="2200" b="1" i="0" u="none" strike="noStrike" kern="0" cap="none" spc="0" normalizeH="0" baseline="0" noProof="0" dirty="0">
                <a:ln>
                  <a:noFill/>
                </a:ln>
                <a:solidFill>
                  <a:srgbClr val="FFFFFF"/>
                </a:solidFill>
                <a:effectLst/>
                <a:uLnTx/>
                <a:uFillTx/>
                <a:latin typeface="Avenir"/>
                <a:ea typeface="Avenir"/>
                <a:cs typeface="Avenir"/>
                <a:sym typeface="Avenir"/>
              </a:rPr>
              <a:t>, cela influe également sur le nombre de débris.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fr-FR" sz="2200" b="1" kern="0" dirty="0">
              <a:solidFill>
                <a:srgbClr val="FFFFFF"/>
              </a:solidFill>
              <a:latin typeface="Avenir"/>
              <a:ea typeface="Avenir"/>
              <a:cs typeface="Avenir"/>
              <a:sym typeface="Avenir"/>
            </a:endParaRPr>
          </a:p>
          <a:p>
            <a:pPr>
              <a:buClr>
                <a:srgbClr val="000000"/>
              </a:buClr>
              <a:defRPr/>
            </a:pPr>
            <a:r>
              <a:rPr kumimoji="0" lang="fr-FR" sz="2200" b="0" i="1" u="none" strike="noStrike" kern="0" cap="none" spc="0" normalizeH="0" baseline="0" noProof="0" dirty="0">
                <a:ln>
                  <a:noFill/>
                </a:ln>
                <a:solidFill>
                  <a:srgbClr val="FFFFFF"/>
                </a:solidFill>
                <a:effectLst/>
                <a:uLnTx/>
                <a:uFillTx/>
                <a:latin typeface="Avenir"/>
                <a:ea typeface="Avenir"/>
                <a:cs typeface="Avenir"/>
                <a:sym typeface="Avenir"/>
              </a:rPr>
              <a:t>Ainsi, rendre les satellites plus résistant au débris et un meilleur encadrement de ceux-ci serait une nouvelle solution</a:t>
            </a:r>
            <a:endParaRPr kumimoji="0" lang="fr-FR" sz="2200" b="1" i="0" u="none" strike="noStrike" kern="0" cap="none" spc="0" normalizeH="0" baseline="0" noProof="0" dirty="0">
              <a:ln>
                <a:noFill/>
              </a:ln>
              <a:solidFill>
                <a:srgbClr val="FFFFFF"/>
              </a:solidFill>
              <a:effectLst/>
              <a:uLnTx/>
              <a:uFillTx/>
              <a:latin typeface="Avenir"/>
              <a:ea typeface="Avenir"/>
              <a:cs typeface="Avenir"/>
              <a:sym typeface="Avenir"/>
            </a:endParaRPr>
          </a:p>
        </p:txBody>
      </p:sp>
      <p:pic>
        <p:nvPicPr>
          <p:cNvPr id="3" name="Image 2">
            <a:extLst>
              <a:ext uri="{FF2B5EF4-FFF2-40B4-BE49-F238E27FC236}">
                <a16:creationId xmlns:a16="http://schemas.microsoft.com/office/drawing/2014/main" id="{91230F3F-B3C7-4353-7B19-DCB708134E5E}"/>
              </a:ext>
            </a:extLst>
          </p:cNvPr>
          <p:cNvPicPr>
            <a:picLocks noChangeAspect="1"/>
          </p:cNvPicPr>
          <p:nvPr/>
        </p:nvPicPr>
        <p:blipFill>
          <a:blip r:embed="rId3"/>
          <a:stretch>
            <a:fillRect/>
          </a:stretch>
        </p:blipFill>
        <p:spPr>
          <a:xfrm>
            <a:off x="550800" y="2049137"/>
            <a:ext cx="6500053" cy="4447412"/>
          </a:xfrm>
          <a:prstGeom prst="rect">
            <a:avLst/>
          </a:prstGeom>
        </p:spPr>
      </p:pic>
    </p:spTree>
    <p:extLst>
      <p:ext uri="{BB962C8B-B14F-4D97-AF65-F5344CB8AC3E}">
        <p14:creationId xmlns:p14="http://schemas.microsoft.com/office/powerpoint/2010/main" val="499166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4"/>
          <p:cNvSpPr txBox="1">
            <a:spLocks noGrp="1"/>
          </p:cNvSpPr>
          <p:nvPr>
            <p:ph type="title"/>
          </p:nvPr>
        </p:nvSpPr>
        <p:spPr>
          <a:xfrm>
            <a:off x="699600" y="415800"/>
            <a:ext cx="11101200" cy="18096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800"/>
              <a:buFont typeface="Arial"/>
              <a:buNone/>
            </a:pPr>
            <a:r>
              <a:rPr lang="fr-FR" dirty="0"/>
              <a:t>Modélisation </a:t>
            </a:r>
            <a:r>
              <a:rPr kumimoji="0" lang="fr-FR" sz="4400" b="0" i="0" u="none" strike="noStrike" kern="0" cap="none" spc="0" normalizeH="0" baseline="0" noProof="0" dirty="0">
                <a:ln>
                  <a:noFill/>
                </a:ln>
                <a:solidFill>
                  <a:srgbClr val="FFFFFF"/>
                </a:solidFill>
                <a:effectLst/>
                <a:uLnTx/>
                <a:uFillTx/>
                <a:latin typeface="Bell MT"/>
                <a:sym typeface="Bell MT"/>
              </a:rPr>
              <a:t>(variation 5)</a:t>
            </a:r>
            <a:endParaRPr dirty="0"/>
          </a:p>
          <a:p>
            <a:pPr marL="0" lvl="0" indent="0" algn="l" rtl="0">
              <a:spcBef>
                <a:spcPts val="0"/>
              </a:spcBef>
              <a:spcAft>
                <a:spcPts val="0"/>
              </a:spcAft>
              <a:buNone/>
            </a:pPr>
            <a:endParaRPr dirty="0"/>
          </a:p>
        </p:txBody>
      </p:sp>
      <p:sp>
        <p:nvSpPr>
          <p:cNvPr id="507" name="Google Shape;507;p34"/>
          <p:cNvSpPr txBox="1"/>
          <p:nvPr/>
        </p:nvSpPr>
        <p:spPr>
          <a:xfrm>
            <a:off x="7523100" y="1950254"/>
            <a:ext cx="4277700" cy="458584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200" b="1" i="0" u="none" strike="noStrike" kern="0" cap="none" spc="0" normalizeH="0" baseline="0" noProof="0" dirty="0">
                <a:ln>
                  <a:noFill/>
                </a:ln>
                <a:solidFill>
                  <a:srgbClr val="FF0000"/>
                </a:solidFill>
                <a:effectLst/>
                <a:uLnTx/>
                <a:uFillTx/>
                <a:latin typeface="Avenir"/>
                <a:ea typeface="Avenir"/>
                <a:cs typeface="Avenir"/>
                <a:sym typeface="Avenir"/>
              </a:rPr>
              <a:t>Delta = 0.03 / 365.0</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200" b="1" i="0" u="none" strike="noStrike" kern="0" cap="none" spc="0" normalizeH="0" baseline="0" noProof="0" dirty="0">
                <a:ln>
                  <a:noFill/>
                </a:ln>
                <a:solidFill>
                  <a:srgbClr val="00FF00"/>
                </a:solidFill>
                <a:effectLst/>
                <a:uLnTx/>
                <a:uFillTx/>
                <a:latin typeface="Avenir"/>
                <a:ea typeface="Avenir"/>
                <a:cs typeface="Avenir"/>
                <a:sym typeface="Avenir"/>
              </a:rPr>
              <a:t>Delta = 0.05 / 365.0</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200" b="1" i="0" u="none" strike="noStrike" kern="0" cap="none" spc="0" normalizeH="0" baseline="0" noProof="0" dirty="0">
                <a:ln>
                  <a:noFill/>
                </a:ln>
                <a:solidFill>
                  <a:srgbClr val="00FFFF"/>
                </a:solidFill>
                <a:effectLst/>
                <a:uLnTx/>
                <a:uFillTx/>
                <a:latin typeface="Avenir"/>
                <a:ea typeface="Avenir"/>
                <a:cs typeface="Avenir"/>
                <a:sym typeface="Avenir"/>
              </a:rPr>
              <a:t>Delta = 0.07 / 365.0</a:t>
            </a:r>
            <a:endParaRPr kumimoji="0" sz="2200" b="1" i="0" u="none" strike="noStrike" kern="0" cap="none" spc="0" normalizeH="0" baseline="0" noProof="0" dirty="0">
              <a:ln>
                <a:noFill/>
              </a:ln>
              <a:solidFill>
                <a:srgbClr val="00FFFF"/>
              </a:solidFill>
              <a:effectLst/>
              <a:uLnTx/>
              <a:uFillTx/>
              <a:latin typeface="Avenir"/>
              <a:ea typeface="Avenir"/>
              <a:cs typeface="Avenir"/>
              <a:sym typeface="Avenir"/>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0" i="0" u="none" strike="noStrike" kern="0" cap="none" spc="0" normalizeH="0" baseline="0" noProof="0" dirty="0">
              <a:ln>
                <a:noFill/>
              </a:ln>
              <a:solidFill>
                <a:srgbClr val="00FFFF"/>
              </a:solidFill>
              <a:effectLst/>
              <a:uLnTx/>
              <a:uFillTx/>
              <a:latin typeface="Avenir"/>
              <a:ea typeface="Avenir"/>
              <a:cs typeface="Avenir"/>
              <a:sym typeface="Avenir"/>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200" b="1" i="0" u="none" strike="noStrike" kern="0" cap="none" spc="0" normalizeH="0" baseline="0" noProof="0" dirty="0">
                <a:ln>
                  <a:noFill/>
                </a:ln>
                <a:solidFill>
                  <a:srgbClr val="FFFFFF"/>
                </a:solidFill>
                <a:effectLst/>
                <a:uLnTx/>
                <a:uFillTx/>
                <a:latin typeface="Avenir"/>
                <a:ea typeface="Avenir"/>
                <a:cs typeface="Avenir"/>
                <a:sym typeface="Avenir"/>
              </a:rPr>
              <a:t>Lorsqu’on fait varier </a:t>
            </a:r>
            <a:r>
              <a:rPr kumimoji="0" lang="fr-FR" sz="2200" b="1" i="0" u="sng" strike="noStrike" kern="0" cap="none" spc="0" normalizeH="0" baseline="0" noProof="0" dirty="0">
                <a:ln>
                  <a:noFill/>
                </a:ln>
                <a:solidFill>
                  <a:srgbClr val="FFFFFF"/>
                </a:solidFill>
                <a:effectLst/>
                <a:uLnTx/>
                <a:uFillTx/>
                <a:latin typeface="Avenir"/>
                <a:ea typeface="Avenir"/>
                <a:cs typeface="Avenir"/>
                <a:sym typeface="Avenir"/>
              </a:rPr>
              <a:t>le nombre de satellites devenant des débris </a:t>
            </a:r>
            <a:r>
              <a:rPr kumimoji="0" lang="fr-FR" sz="2200" b="1" i="0" u="none" strike="noStrike" kern="0" cap="none" spc="0" normalizeH="0" baseline="0" noProof="0" dirty="0">
                <a:ln>
                  <a:noFill/>
                </a:ln>
                <a:solidFill>
                  <a:srgbClr val="FFFFFF"/>
                </a:solidFill>
                <a:effectLst/>
                <a:uLnTx/>
                <a:uFillTx/>
                <a:latin typeface="Avenir"/>
                <a:ea typeface="Avenir"/>
                <a:cs typeface="Avenir"/>
                <a:sym typeface="Avenir"/>
              </a:rPr>
              <a:t>(après la fin de leur durée de vie), cela influence le nombre de satellites.</a:t>
            </a:r>
            <a:endParaRPr kumimoji="0" sz="2200" b="1" i="0" u="none" strike="noStrike" kern="0" cap="none" spc="0" normalizeH="0" baseline="0" noProof="0" dirty="0">
              <a:ln>
                <a:noFill/>
              </a:ln>
              <a:solidFill>
                <a:srgbClr val="FFFFFF"/>
              </a:solidFill>
              <a:effectLst/>
              <a:uLnTx/>
              <a:uFillTx/>
              <a:latin typeface="Avenir"/>
              <a:ea typeface="Avenir"/>
              <a:cs typeface="Avenir"/>
              <a:sym typeface="Avenir"/>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0" i="0" u="none" strike="noStrike" kern="0" cap="none" spc="0" normalizeH="0" baseline="0" noProof="0" dirty="0">
              <a:ln>
                <a:noFill/>
              </a:ln>
              <a:solidFill>
                <a:srgbClr val="FFFFFF"/>
              </a:solidFill>
              <a:effectLst/>
              <a:uLnTx/>
              <a:uFillTx/>
              <a:latin typeface="Avenir"/>
              <a:ea typeface="Avenir"/>
              <a:cs typeface="Avenir"/>
              <a:sym typeface="Avenir"/>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200" b="0" i="1" strike="noStrike" kern="0" cap="none" spc="0" normalizeH="0" baseline="0" noProof="0" dirty="0">
                <a:ln>
                  <a:noFill/>
                </a:ln>
                <a:solidFill>
                  <a:srgbClr val="FFFFFF"/>
                </a:solidFill>
                <a:effectLst/>
                <a:uLnTx/>
                <a:uFillTx/>
                <a:latin typeface="Avenir"/>
                <a:ea typeface="Avenir"/>
                <a:cs typeface="Avenir"/>
                <a:sym typeface="Avenir"/>
              </a:rPr>
              <a:t>Ainsi, </a:t>
            </a:r>
            <a:r>
              <a:rPr kumimoji="0" lang="fr-FR" sz="2200" b="0" i="1" strike="noStrike" kern="0" cap="none" spc="0" normalizeH="0" baseline="0" noProof="0" dirty="0">
                <a:ln>
                  <a:noFill/>
                </a:ln>
                <a:solidFill>
                  <a:srgbClr val="FFFFFF"/>
                </a:solidFill>
                <a:effectLst/>
                <a:uLnTx/>
                <a:uFillTx/>
                <a:latin typeface="Avenir"/>
                <a:cs typeface="Arial"/>
                <a:sym typeface="Arial"/>
              </a:rPr>
              <a:t>le retrait des satellites qui ont atteint la fin de leur durée de vie utile est évidement </a:t>
            </a:r>
            <a:r>
              <a:rPr kumimoji="0" lang="fr-FR" sz="2200" b="0" i="1" strike="noStrike" kern="0" cap="none" spc="0" normalizeH="0" baseline="0" noProof="0" dirty="0">
                <a:ln>
                  <a:noFill/>
                </a:ln>
                <a:solidFill>
                  <a:srgbClr val="FFFFFF"/>
                </a:solidFill>
                <a:effectLst/>
                <a:uLnTx/>
                <a:uFillTx/>
                <a:latin typeface="Avenir"/>
                <a:ea typeface="Avenir"/>
                <a:cs typeface="Avenir"/>
                <a:sym typeface="Avenir"/>
              </a:rPr>
              <a:t>une solution.</a:t>
            </a:r>
            <a:endParaRPr kumimoji="0" sz="2200" b="0" i="1" strike="noStrike" kern="0" cap="none" spc="0" normalizeH="0" baseline="0" noProof="0" dirty="0">
              <a:ln>
                <a:noFill/>
              </a:ln>
              <a:solidFill>
                <a:srgbClr val="FFFFFF"/>
              </a:solidFill>
              <a:effectLst/>
              <a:uLnTx/>
              <a:uFillTx/>
              <a:latin typeface="Avenir"/>
              <a:ea typeface="Avenir"/>
              <a:cs typeface="Avenir"/>
              <a:sym typeface="Avenir"/>
            </a:endParaRPr>
          </a:p>
        </p:txBody>
      </p:sp>
      <p:pic>
        <p:nvPicPr>
          <p:cNvPr id="3" name="Image 2">
            <a:extLst>
              <a:ext uri="{FF2B5EF4-FFF2-40B4-BE49-F238E27FC236}">
                <a16:creationId xmlns:a16="http://schemas.microsoft.com/office/drawing/2014/main" id="{FCF98E7A-DE3F-8529-FB97-FA1D56FBB792}"/>
              </a:ext>
            </a:extLst>
          </p:cNvPr>
          <p:cNvPicPr>
            <a:picLocks noChangeAspect="1"/>
          </p:cNvPicPr>
          <p:nvPr/>
        </p:nvPicPr>
        <p:blipFill>
          <a:blip r:embed="rId3"/>
          <a:stretch>
            <a:fillRect/>
          </a:stretch>
        </p:blipFill>
        <p:spPr>
          <a:xfrm>
            <a:off x="506776" y="2044149"/>
            <a:ext cx="6555036" cy="4398051"/>
          </a:xfrm>
          <a:prstGeom prst="rect">
            <a:avLst/>
          </a:prstGeom>
        </p:spPr>
      </p:pic>
    </p:spTree>
    <p:extLst>
      <p:ext uri="{BB962C8B-B14F-4D97-AF65-F5344CB8AC3E}">
        <p14:creationId xmlns:p14="http://schemas.microsoft.com/office/powerpoint/2010/main" val="3836768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89AC7-6745-B1B3-E39B-479B4C1BD739}"/>
              </a:ext>
            </a:extLst>
          </p:cNvPr>
          <p:cNvSpPr>
            <a:spLocks noGrp="1"/>
          </p:cNvSpPr>
          <p:nvPr>
            <p:ph type="title"/>
          </p:nvPr>
        </p:nvSpPr>
        <p:spPr>
          <a:xfrm>
            <a:off x="540000" y="540000"/>
            <a:ext cx="11101135" cy="1081971"/>
          </a:xfrm>
        </p:spPr>
        <p:txBody>
          <a:bodyPr/>
          <a:lstStyle/>
          <a:p>
            <a:r>
              <a:rPr lang="fr-FR" dirty="0"/>
              <a:t>Les solutions</a:t>
            </a:r>
          </a:p>
        </p:txBody>
      </p:sp>
      <p:sp>
        <p:nvSpPr>
          <p:cNvPr id="3" name="Espace réservé du contenu 2">
            <a:extLst>
              <a:ext uri="{FF2B5EF4-FFF2-40B4-BE49-F238E27FC236}">
                <a16:creationId xmlns:a16="http://schemas.microsoft.com/office/drawing/2014/main" id="{D15D1D66-BFF9-765D-59C9-E2089FDBDA21}"/>
              </a:ext>
            </a:extLst>
          </p:cNvPr>
          <p:cNvSpPr>
            <a:spLocks noGrp="1"/>
          </p:cNvSpPr>
          <p:nvPr>
            <p:ph idx="1"/>
          </p:nvPr>
        </p:nvSpPr>
        <p:spPr>
          <a:xfrm>
            <a:off x="540000" y="1621970"/>
            <a:ext cx="11101136" cy="4696029"/>
          </a:xfrm>
        </p:spPr>
        <p:txBody>
          <a:bodyPr>
            <a:noAutofit/>
          </a:bodyPr>
          <a:lstStyle/>
          <a:p>
            <a:pPr marL="0" indent="0">
              <a:buNone/>
            </a:pPr>
            <a:r>
              <a:rPr lang="fr-FR" sz="2000" i="0" u="sng" dirty="0">
                <a:solidFill>
                  <a:srgbClr val="D1D5DB"/>
                </a:solidFill>
                <a:effectLst/>
                <a:latin typeface="Meiryo" panose="020B0604030504040204" pitchFamily="34" charset="-128"/>
                <a:ea typeface="Meiryo" panose="020B0604030504040204" pitchFamily="34" charset="-128"/>
              </a:rPr>
              <a:t>Il existe plusieurs mesures à prendre pour éviter le syndrome de Kessler dont:</a:t>
            </a:r>
          </a:p>
          <a:p>
            <a:pPr marL="0" indent="0">
              <a:buNone/>
            </a:pPr>
            <a:endParaRPr lang="fr-FR" sz="2000" i="0" u="sng" dirty="0">
              <a:solidFill>
                <a:srgbClr val="D1D5DB"/>
              </a:solidFill>
              <a:effectLst/>
              <a:latin typeface="Meiryo" panose="020B0604030504040204" pitchFamily="34" charset="-128"/>
              <a:ea typeface="Meiryo" panose="020B0604030504040204" pitchFamily="34" charset="-128"/>
            </a:endParaRPr>
          </a:p>
          <a:p>
            <a:pPr lvl="1"/>
            <a:r>
              <a:rPr lang="fr-FR" sz="1900" b="0" i="0" dirty="0">
                <a:solidFill>
                  <a:srgbClr val="D1D5DB"/>
                </a:solidFill>
                <a:effectLst/>
                <a:latin typeface="Meiryo" panose="020B0604030504040204" pitchFamily="34" charset="-128"/>
                <a:ea typeface="Meiryo" panose="020B0604030504040204" pitchFamily="34" charset="-128"/>
              </a:rPr>
              <a:t>réduction du nombre de satellites mis en orbite grâce à une meilleure utilisation et à une coopération internationale accrue</a:t>
            </a:r>
          </a:p>
          <a:p>
            <a:pPr lvl="1">
              <a:lnSpc>
                <a:spcPct val="100000"/>
              </a:lnSpc>
            </a:pPr>
            <a:r>
              <a:rPr lang="fr-FR" sz="1900" b="0" i="0" dirty="0">
                <a:solidFill>
                  <a:srgbClr val="D1D5DB"/>
                </a:solidFill>
                <a:effectLst/>
                <a:latin typeface="Meiryo" panose="020B0604030504040204" pitchFamily="34" charset="-128"/>
                <a:ea typeface="Meiryo" panose="020B0604030504040204" pitchFamily="34" charset="-128"/>
              </a:rPr>
              <a:t>mise en place d'un système de surveillance et de suivi des débris spatiaux (possibilité de les faire retourner sur Terre avec filets, harpons, lasers, électro-aimants géants...)</a:t>
            </a:r>
          </a:p>
          <a:p>
            <a:pPr lvl="1"/>
            <a:r>
              <a:rPr lang="fr-FR" sz="1900" b="0" i="0" dirty="0">
                <a:solidFill>
                  <a:srgbClr val="D1D5DB"/>
                </a:solidFill>
                <a:effectLst/>
                <a:latin typeface="Meiryo" panose="020B0604030504040204" pitchFamily="34" charset="-128"/>
                <a:ea typeface="Meiryo" panose="020B0604030504040204" pitchFamily="34" charset="-128"/>
              </a:rPr>
              <a:t>respecter des normes strictes de conception et de lancement de satellites pour minimiser la création de nouveaux débris spatiaux</a:t>
            </a:r>
          </a:p>
          <a:p>
            <a:pPr lvl="1"/>
            <a:r>
              <a:rPr lang="fr-FR" sz="1900" b="0" i="0" dirty="0">
                <a:solidFill>
                  <a:srgbClr val="D1D5DB"/>
                </a:solidFill>
                <a:effectLst/>
                <a:latin typeface="Meiryo" panose="020B0604030504040204" pitchFamily="34" charset="-128"/>
                <a:ea typeface="Meiryo" panose="020B0604030504040204" pitchFamily="34" charset="-128"/>
              </a:rPr>
              <a:t>conception de satellites pour qu'ils soient équipés de systèmes d'évitement de collision</a:t>
            </a:r>
          </a:p>
          <a:p>
            <a:pPr lvl="1"/>
            <a:r>
              <a:rPr lang="fr-FR" sz="1900" b="0" i="0" dirty="0">
                <a:solidFill>
                  <a:srgbClr val="D1D5DB"/>
                </a:solidFill>
                <a:effectLst/>
                <a:latin typeface="Meiryo" panose="020B0604030504040204" pitchFamily="34" charset="-128"/>
                <a:ea typeface="Meiryo" panose="020B0604030504040204" pitchFamily="34" charset="-128"/>
              </a:rPr>
              <a:t>retrait des satellites qui ont atteint la fin de leur durée de vie utile</a:t>
            </a:r>
            <a:endParaRPr lang="fr-FR" sz="1900" dirty="0">
              <a:solidFill>
                <a:srgbClr val="D1D5DB"/>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625779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7F6730-8F76-4239-8CBA-B914B02A7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07FBF4-4B89-4AE1-955F-071EF00F9B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3" name="Rectangle 12">
              <a:extLst>
                <a:ext uri="{FF2B5EF4-FFF2-40B4-BE49-F238E27FC236}">
                  <a16:creationId xmlns:a16="http://schemas.microsoft.com/office/drawing/2014/main" id="{68B9882E-119A-40EB-84F9-597469A5DD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Oval 13">
              <a:extLst>
                <a:ext uri="{FF2B5EF4-FFF2-40B4-BE49-F238E27FC236}">
                  <a16:creationId xmlns:a16="http://schemas.microsoft.com/office/drawing/2014/main" id="{8DBDEE55-09BD-4DA8-8701-E4CA98BABA2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Oval 14">
              <a:extLst>
                <a:ext uri="{FF2B5EF4-FFF2-40B4-BE49-F238E27FC236}">
                  <a16:creationId xmlns:a16="http://schemas.microsoft.com/office/drawing/2014/main" id="{AF00923E-9D72-4A0E-9F4B-9434FF5DFC5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6" name="Group 15">
              <a:extLst>
                <a:ext uri="{FF2B5EF4-FFF2-40B4-BE49-F238E27FC236}">
                  <a16:creationId xmlns:a16="http://schemas.microsoft.com/office/drawing/2014/main" id="{C1F48387-6E8C-4241-AB6C-A5B60A714C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1" name="Rectangle 20">
                <a:extLst>
                  <a:ext uri="{FF2B5EF4-FFF2-40B4-BE49-F238E27FC236}">
                    <a16:creationId xmlns:a16="http://schemas.microsoft.com/office/drawing/2014/main" id="{BD19383F-3752-462E-AC8F-6BE570F95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Rectangle 21">
                <a:extLst>
                  <a:ext uri="{FF2B5EF4-FFF2-40B4-BE49-F238E27FC236}">
                    <a16:creationId xmlns:a16="http://schemas.microsoft.com/office/drawing/2014/main" id="{14D01CAA-04BC-4A82-A43A-4F5FB273F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7" name="Group 16">
              <a:extLst>
                <a:ext uri="{FF2B5EF4-FFF2-40B4-BE49-F238E27FC236}">
                  <a16:creationId xmlns:a16="http://schemas.microsoft.com/office/drawing/2014/main" id="{D551CBD5-99DC-4E2E-841D-10446CB44D9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9" name="Rectangle 18">
                <a:extLst>
                  <a:ext uri="{FF2B5EF4-FFF2-40B4-BE49-F238E27FC236}">
                    <a16:creationId xmlns:a16="http://schemas.microsoft.com/office/drawing/2014/main" id="{9094599C-EEC6-41EB-B1C5-CC6875162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 name="Rectangle 19">
                <a:extLst>
                  <a:ext uri="{FF2B5EF4-FFF2-40B4-BE49-F238E27FC236}">
                    <a16:creationId xmlns:a16="http://schemas.microsoft.com/office/drawing/2014/main" id="{2F315DC4-0D9F-48E8-A2A1-AC40E6095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8" name="Rectangle 17">
              <a:extLst>
                <a:ext uri="{FF2B5EF4-FFF2-40B4-BE49-F238E27FC236}">
                  <a16:creationId xmlns:a16="http://schemas.microsoft.com/office/drawing/2014/main" id="{9AF94D83-376D-415E-9249-407F4EEEB6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4" name="Rectangle 23">
            <a:extLst>
              <a:ext uri="{FF2B5EF4-FFF2-40B4-BE49-F238E27FC236}">
                <a16:creationId xmlns:a16="http://schemas.microsoft.com/office/drawing/2014/main" id="{360A8458-D6B6-45BF-912C-2B2EBCBF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6858000"/>
          </a:xfrm>
          <a:prstGeom prst="rect">
            <a:avLst/>
          </a:prstGeom>
          <a:gradFill flip="none" rotWithShape="1">
            <a:gsLst>
              <a:gs pos="100000">
                <a:schemeClr val="bg2">
                  <a:alpha val="60000"/>
                </a:schemeClr>
              </a:gs>
              <a:gs pos="0">
                <a:schemeClr val="bg2">
                  <a:alpha val="40000"/>
                </a:schemeClr>
              </a:gs>
            </a:gsLst>
            <a:lin ang="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re 1">
            <a:extLst>
              <a:ext uri="{FF2B5EF4-FFF2-40B4-BE49-F238E27FC236}">
                <a16:creationId xmlns:a16="http://schemas.microsoft.com/office/drawing/2014/main" id="{F0CD183B-BDFF-D9C9-7691-653979105DE7}"/>
              </a:ext>
            </a:extLst>
          </p:cNvPr>
          <p:cNvSpPr>
            <a:spLocks noGrp="1"/>
          </p:cNvSpPr>
          <p:nvPr>
            <p:ph type="title"/>
          </p:nvPr>
        </p:nvSpPr>
        <p:spPr>
          <a:xfrm>
            <a:off x="540000" y="540000"/>
            <a:ext cx="4500561" cy="5912725"/>
          </a:xfrm>
        </p:spPr>
        <p:txBody>
          <a:bodyPr anchor="t">
            <a:normAutofit/>
          </a:bodyPr>
          <a:lstStyle/>
          <a:p>
            <a:r>
              <a:rPr lang="fr-FR" dirty="0"/>
              <a:t>Conclusion</a:t>
            </a:r>
          </a:p>
        </p:txBody>
      </p:sp>
      <p:sp>
        <p:nvSpPr>
          <p:cNvPr id="5" name="Rectangle 2">
            <a:extLst>
              <a:ext uri="{FF2B5EF4-FFF2-40B4-BE49-F238E27FC236}">
                <a16:creationId xmlns:a16="http://schemas.microsoft.com/office/drawing/2014/main" id="{0C4A7CE1-5BB4-0F44-3EA2-028149979190}"/>
              </a:ext>
            </a:extLst>
          </p:cNvPr>
          <p:cNvSpPr>
            <a:spLocks noGrp="1" noChangeArrowheads="1"/>
          </p:cNvSpPr>
          <p:nvPr>
            <p:ph idx="1"/>
          </p:nvPr>
        </p:nvSpPr>
        <p:spPr bwMode="auto">
          <a:xfrm>
            <a:off x="628866" y="1878352"/>
            <a:ext cx="10561648" cy="421029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lang="fr-FR" altLang="fr-FR" dirty="0">
                <a:latin typeface="Meiryo" panose="020B0604030504040204" pitchFamily="34" charset="-128"/>
                <a:ea typeface="Meiryo" panose="020B0604030504040204" pitchFamily="34" charset="-128"/>
              </a:rPr>
              <a:t>-  L</a:t>
            </a:r>
            <a:r>
              <a:rPr kumimoji="0" lang="fr-FR" altLang="fr-FR" b="0" i="0" u="none" strike="noStrike" cap="none" normalizeH="0" baseline="0" dirty="0">
                <a:ln>
                  <a:noFill/>
                </a:ln>
                <a:effectLst/>
                <a:latin typeface="Meiryo" panose="020B0604030504040204" pitchFamily="34" charset="-128"/>
                <a:ea typeface="Meiryo" panose="020B0604030504040204" pitchFamily="34" charset="-128"/>
              </a:rPr>
              <a:t>e syndrome de Kessler est une menace grandissante pour l'utilisation de l'espace et le maintien des missions spatiales.</a:t>
            </a:r>
          </a:p>
          <a:p>
            <a:pPr marL="0" marR="0" lvl="0" indent="0" defTabSz="914400" rtl="0" eaLnBrk="0" fontAlgn="base" latinLnBrk="0" hangingPunct="0">
              <a:spcBef>
                <a:spcPct val="0"/>
              </a:spcBef>
              <a:spcAft>
                <a:spcPts val="600"/>
              </a:spcAft>
              <a:buClrTx/>
              <a:buSzTx/>
              <a:buFontTx/>
              <a:buNone/>
              <a:tabLst/>
            </a:pPr>
            <a:r>
              <a:rPr kumimoji="0" lang="fr-FR" altLang="fr-FR" b="0" i="0" u="none" strike="noStrike" cap="none" normalizeH="0" baseline="0" dirty="0">
                <a:ln>
                  <a:noFill/>
                </a:ln>
                <a:effectLst/>
                <a:latin typeface="Meiryo" panose="020B0604030504040204" pitchFamily="34" charset="-128"/>
                <a:ea typeface="Meiryo" panose="020B0604030504040204" pitchFamily="34" charset="-128"/>
              </a:rPr>
              <a:t>-  L'augmentation constante du nombre de satellites en orbite terrestre, combinée à la présence de débris spatiaux, crée un risque accru de collisions qui pourraient déclencher un effet domino conduisant à une quantité incontrôlable de débris en orbite. </a:t>
            </a:r>
          </a:p>
          <a:p>
            <a:pPr marR="0" lvl="0" defTabSz="914400" rtl="0" eaLnBrk="0" fontAlgn="base" latinLnBrk="0" hangingPunct="0">
              <a:spcBef>
                <a:spcPct val="0"/>
              </a:spcBef>
              <a:spcAft>
                <a:spcPts val="600"/>
              </a:spcAft>
              <a:buClrTx/>
              <a:buSzTx/>
              <a:buFontTx/>
              <a:buChar char="-"/>
              <a:tabLst/>
            </a:pPr>
            <a:r>
              <a:rPr kumimoji="0" lang="fr-FR" altLang="fr-FR" b="0" i="0" u="none" strike="noStrike" cap="none" normalizeH="0" baseline="0" dirty="0">
                <a:ln>
                  <a:noFill/>
                </a:ln>
                <a:effectLst/>
                <a:latin typeface="Meiryo" panose="020B0604030504040204" pitchFamily="34" charset="-128"/>
                <a:ea typeface="Meiryo" panose="020B0604030504040204" pitchFamily="34" charset="-128"/>
              </a:rPr>
              <a:t>Mesures pouvant être prises pour minimiser les risques</a:t>
            </a:r>
          </a:p>
          <a:p>
            <a:pPr marR="0" lvl="0" defTabSz="914400" rtl="0" eaLnBrk="0" fontAlgn="base" latinLnBrk="0" hangingPunct="0">
              <a:spcBef>
                <a:spcPct val="0"/>
              </a:spcBef>
              <a:spcAft>
                <a:spcPts val="600"/>
              </a:spcAft>
              <a:buClrTx/>
              <a:buSzTx/>
              <a:buFontTx/>
              <a:buChar char="-"/>
              <a:tabLst/>
            </a:pPr>
            <a:r>
              <a:rPr lang="fr-FR" altLang="fr-FR" dirty="0">
                <a:latin typeface="Meiryo" panose="020B0604030504040204" pitchFamily="34" charset="-128"/>
                <a:ea typeface="Meiryo" panose="020B0604030504040204" pitchFamily="34" charset="-128"/>
              </a:rPr>
              <a:t>E</a:t>
            </a:r>
            <a:r>
              <a:rPr kumimoji="0" lang="fr-FR" altLang="fr-FR" b="0" i="0" u="none" strike="noStrike" cap="none" normalizeH="0" baseline="0" dirty="0">
                <a:ln>
                  <a:noFill/>
                </a:ln>
                <a:effectLst/>
                <a:latin typeface="Meiryo" panose="020B0604030504040204" pitchFamily="34" charset="-128"/>
                <a:ea typeface="Meiryo" panose="020B0604030504040204" pitchFamily="34" charset="-128"/>
              </a:rPr>
              <a:t>ssentiel que les agences spatiales et les scientifiques travaillent ensemble pour résoudre ce problème et maintenir l'utilisation de l'espace pour les générations futures.</a:t>
            </a:r>
          </a:p>
          <a:p>
            <a:pPr marL="0" marR="0" lvl="0" indent="0" defTabSz="914400" rtl="0" eaLnBrk="0" fontAlgn="base" latinLnBrk="0" hangingPunct="0">
              <a:spcBef>
                <a:spcPct val="0"/>
              </a:spcBef>
              <a:spcAft>
                <a:spcPts val="600"/>
              </a:spcAft>
              <a:buClrTx/>
              <a:buSzTx/>
              <a:buFontTx/>
              <a:buNone/>
              <a:tabLst/>
            </a:pPr>
            <a:endParaRPr kumimoji="0" lang="fr-FR" altLang="fr-FR"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152533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555E28-FEB2-2B89-C07F-ED962B06B653}"/>
              </a:ext>
            </a:extLst>
          </p:cNvPr>
          <p:cNvSpPr>
            <a:spLocks noGrp="1"/>
          </p:cNvSpPr>
          <p:nvPr>
            <p:ph type="title"/>
          </p:nvPr>
        </p:nvSpPr>
        <p:spPr>
          <a:xfrm>
            <a:off x="540000" y="540000"/>
            <a:ext cx="11101135" cy="1092857"/>
          </a:xfrm>
        </p:spPr>
        <p:txBody>
          <a:bodyPr/>
          <a:lstStyle/>
          <a:p>
            <a:r>
              <a:rPr lang="fr-FR" dirty="0"/>
              <a:t>Limites du sujet</a:t>
            </a:r>
          </a:p>
        </p:txBody>
      </p:sp>
      <p:graphicFrame>
        <p:nvGraphicFramePr>
          <p:cNvPr id="5" name="Espace réservé du contenu 2">
            <a:extLst>
              <a:ext uri="{FF2B5EF4-FFF2-40B4-BE49-F238E27FC236}">
                <a16:creationId xmlns:a16="http://schemas.microsoft.com/office/drawing/2014/main" id="{8973D8A1-2663-5006-9131-4A34E3195426}"/>
              </a:ext>
            </a:extLst>
          </p:cNvPr>
          <p:cNvGraphicFramePr>
            <a:graphicFrameLocks noGrp="1"/>
          </p:cNvGraphicFramePr>
          <p:nvPr>
            <p:ph idx="1"/>
          </p:nvPr>
        </p:nvGraphicFramePr>
        <p:xfrm>
          <a:off x="540000" y="1807030"/>
          <a:ext cx="11101136" cy="45109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6409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06AAD8-C618-4E97-85F1-B2E4B8E3F6D9}"/>
              </a:ext>
            </a:extLst>
          </p:cNvPr>
          <p:cNvSpPr>
            <a:spLocks noGrp="1"/>
          </p:cNvSpPr>
          <p:nvPr>
            <p:ph type="title"/>
          </p:nvPr>
        </p:nvSpPr>
        <p:spPr>
          <a:xfrm>
            <a:off x="566057" y="420464"/>
            <a:ext cx="10787322" cy="1334921"/>
          </a:xfrm>
        </p:spPr>
        <p:txBody>
          <a:bodyPr anchor="t">
            <a:normAutofit/>
          </a:bodyPr>
          <a:lstStyle/>
          <a:p>
            <a:r>
              <a:rPr lang="fr-FR" dirty="0"/>
              <a:t>Contexte</a:t>
            </a:r>
          </a:p>
        </p:txBody>
      </p:sp>
      <p:graphicFrame>
        <p:nvGraphicFramePr>
          <p:cNvPr id="5" name="Espace réservé du contenu 2">
            <a:extLst>
              <a:ext uri="{FF2B5EF4-FFF2-40B4-BE49-F238E27FC236}">
                <a16:creationId xmlns:a16="http://schemas.microsoft.com/office/drawing/2014/main" id="{D6D9455C-7DFE-6F5B-127C-976EA69B7C37}"/>
              </a:ext>
            </a:extLst>
          </p:cNvPr>
          <p:cNvGraphicFramePr>
            <a:graphicFrameLocks noGrp="1"/>
          </p:cNvGraphicFramePr>
          <p:nvPr>
            <p:ph idx="1"/>
            <p:extLst>
              <p:ext uri="{D42A27DB-BD31-4B8C-83A1-F6EECF244321}">
                <p14:modId xmlns:p14="http://schemas.microsoft.com/office/powerpoint/2010/main" val="1423540789"/>
              </p:ext>
            </p:extLst>
          </p:nvPr>
        </p:nvGraphicFramePr>
        <p:xfrm>
          <a:off x="540000" y="1978925"/>
          <a:ext cx="11114908" cy="4381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2690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6"/>
          <p:cNvSpPr txBox="1">
            <a:spLocks noGrp="1"/>
          </p:cNvSpPr>
          <p:nvPr>
            <p:ph type="title"/>
          </p:nvPr>
        </p:nvSpPr>
        <p:spPr>
          <a:xfrm>
            <a:off x="540000" y="478222"/>
            <a:ext cx="11101135" cy="109479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6000"/>
              <a:buFont typeface="Bell MT"/>
              <a:buNone/>
            </a:pPr>
            <a:r>
              <a:rPr lang="fr-FR" dirty="0"/>
              <a:t>Bibliographie</a:t>
            </a:r>
            <a:endParaRPr dirty="0"/>
          </a:p>
        </p:txBody>
      </p:sp>
      <p:sp>
        <p:nvSpPr>
          <p:cNvPr id="519" name="Google Shape;519;p36"/>
          <p:cNvSpPr txBox="1">
            <a:spLocks noGrp="1"/>
          </p:cNvSpPr>
          <p:nvPr>
            <p:ph type="body" idx="1"/>
          </p:nvPr>
        </p:nvSpPr>
        <p:spPr>
          <a:xfrm>
            <a:off x="540000" y="1573017"/>
            <a:ext cx="11420772" cy="5121916"/>
          </a:xfrm>
          <a:prstGeom prst="rect">
            <a:avLst/>
          </a:prstGeom>
          <a:noFill/>
          <a:ln>
            <a:noFill/>
          </a:ln>
        </p:spPr>
        <p:txBody>
          <a:bodyPr spcFirstLastPara="1" wrap="square" lIns="91425" tIns="45700" rIns="91425" bIns="45700" anchor="t" anchorCtr="0">
            <a:noAutofit/>
          </a:bodyPr>
          <a:lstStyle/>
          <a:p>
            <a:pPr marL="0" lvl="0" indent="0" algn="l" rtl="0">
              <a:lnSpc>
                <a:spcPct val="125000"/>
              </a:lnSpc>
              <a:spcBef>
                <a:spcPts val="0"/>
              </a:spcBef>
              <a:spcAft>
                <a:spcPts val="0"/>
              </a:spcAft>
              <a:buClr>
                <a:schemeClr val="lt1"/>
              </a:buClr>
              <a:buSzPts val="1000"/>
              <a:buNone/>
            </a:pPr>
            <a:endParaRPr sz="1000" b="0"/>
          </a:p>
          <a:p>
            <a:pPr marL="270000" lvl="0" indent="-270000" algn="l" rtl="0">
              <a:lnSpc>
                <a:spcPct val="125000"/>
              </a:lnSpc>
              <a:spcBef>
                <a:spcPts val="1200"/>
              </a:spcBef>
              <a:spcAft>
                <a:spcPts val="0"/>
              </a:spcAft>
              <a:buClr>
                <a:schemeClr val="lt1"/>
              </a:buClr>
              <a:buSzPts val="1200"/>
              <a:buFont typeface="Bell MT"/>
              <a:buAutoNum type="arabicPeriod"/>
            </a:pPr>
            <a:r>
              <a:rPr lang="fr-FR" sz="1200"/>
              <a:t>N</a:t>
            </a:r>
            <a:r>
              <a:rPr lang="fr-FR" sz="1200" b="0" i="0" u="none" strike="noStrike">
                <a:latin typeface="Calibri"/>
                <a:ea typeface="Calibri"/>
                <a:cs typeface="Calibri"/>
                <a:sym typeface="Calibri"/>
              </a:rPr>
              <a:t>odir Adilov, Peter J. Alexander, Brendan M. Cunningham, « An economic “Kessler Syndrome”: A dynamic model of earth orbit debris », Department of Economics, Indiana University-Purdue University Fort Wayne, March 2018.</a:t>
            </a:r>
            <a:endParaRPr/>
          </a:p>
          <a:p>
            <a:pPr marL="457200" lvl="0" indent="-270000" algn="l" rtl="0">
              <a:lnSpc>
                <a:spcPct val="125000"/>
              </a:lnSpc>
              <a:spcBef>
                <a:spcPts val="0"/>
              </a:spcBef>
              <a:spcAft>
                <a:spcPts val="0"/>
              </a:spcAft>
              <a:buClr>
                <a:schemeClr val="lt1"/>
              </a:buClr>
              <a:buSzPts val="1200"/>
              <a:buChar char="•"/>
            </a:pPr>
            <a:r>
              <a:rPr lang="fr-FR" sz="1200" b="0" i="0" u="sng" strike="noStrike">
                <a:solidFill>
                  <a:schemeClr val="hlink"/>
                </a:solidFill>
                <a:latin typeface="Calibri"/>
                <a:ea typeface="Calibri"/>
                <a:cs typeface="Calibri"/>
                <a:sym typeface="Calibri"/>
                <a:hlinkClick r:id="rId3"/>
              </a:rPr>
              <a:t>https://doi.org/10.1016/j.econlet.2018.02.025</a:t>
            </a:r>
            <a:r>
              <a:rPr lang="fr-FR" sz="1200" b="0" i="0" u="none" strike="noStrike">
                <a:latin typeface="Calibri"/>
                <a:ea typeface="Calibri"/>
                <a:cs typeface="Calibri"/>
                <a:sym typeface="Calibri"/>
              </a:rPr>
              <a:t>  </a:t>
            </a:r>
            <a:endParaRPr sz="1200" b="0"/>
          </a:p>
          <a:p>
            <a:pPr marL="270000" lvl="0" indent="-270000" algn="l" rtl="0">
              <a:lnSpc>
                <a:spcPct val="125000"/>
              </a:lnSpc>
              <a:spcBef>
                <a:spcPts val="0"/>
              </a:spcBef>
              <a:spcAft>
                <a:spcPts val="0"/>
              </a:spcAft>
              <a:buClr>
                <a:schemeClr val="lt1"/>
              </a:buClr>
              <a:buSzPts val="1200"/>
              <a:buFont typeface="Bell MT"/>
              <a:buAutoNum type="arabicPeriod" startAt="2"/>
            </a:pPr>
            <a:r>
              <a:rPr lang="fr-FR" sz="1200" b="0" i="0" u="none" strike="noStrike">
                <a:latin typeface="Calibri"/>
                <a:ea typeface="Calibri"/>
                <a:cs typeface="Calibri"/>
                <a:sym typeface="Calibri"/>
              </a:rPr>
              <a:t>Donald J. Kessler , Nicholas L. Johnson , J.-C. Liou , et Mark Matney, « The Kessler Syndrome : Implications to Future Space Operations » AAS Publications Office, February 2010.</a:t>
            </a:r>
            <a:endParaRPr/>
          </a:p>
          <a:p>
            <a:pPr marL="457200" lvl="0" indent="-270000" algn="l" rtl="0">
              <a:lnSpc>
                <a:spcPct val="125000"/>
              </a:lnSpc>
              <a:spcBef>
                <a:spcPts val="0"/>
              </a:spcBef>
              <a:spcAft>
                <a:spcPts val="0"/>
              </a:spcAft>
              <a:buClr>
                <a:schemeClr val="lt1"/>
              </a:buClr>
              <a:buSzPts val="1200"/>
              <a:buChar char="•"/>
            </a:pPr>
            <a:r>
              <a:rPr lang="fr-FR" sz="1200" b="0" i="0" u="sng" strike="noStrike">
                <a:solidFill>
                  <a:schemeClr val="hlink"/>
                </a:solidFill>
                <a:latin typeface="Calibri"/>
                <a:ea typeface="Calibri"/>
                <a:cs typeface="Calibri"/>
                <a:sym typeface="Calibri"/>
                <a:hlinkClick r:id="rId4"/>
              </a:rPr>
              <a:t>https://citeseerx.ist.psu.edu/document?repid=rep1&amp;type=pdf&amp;doi=227655e022441d1379dfdc395173ed2e776d54ee</a:t>
            </a:r>
            <a:r>
              <a:rPr lang="fr-FR" sz="1200" b="0" i="0" u="none" strike="noStrike">
                <a:latin typeface="Calibri"/>
                <a:ea typeface="Calibri"/>
                <a:cs typeface="Calibri"/>
                <a:sym typeface="Calibri"/>
              </a:rPr>
              <a:t> </a:t>
            </a:r>
            <a:endParaRPr sz="1200" b="0"/>
          </a:p>
          <a:p>
            <a:pPr marL="270000" lvl="0" indent="-270000" algn="l" rtl="0">
              <a:lnSpc>
                <a:spcPct val="125000"/>
              </a:lnSpc>
              <a:spcBef>
                <a:spcPts val="0"/>
              </a:spcBef>
              <a:spcAft>
                <a:spcPts val="0"/>
              </a:spcAft>
              <a:buClr>
                <a:schemeClr val="lt1"/>
              </a:buClr>
              <a:buSzPts val="1200"/>
              <a:buFont typeface="Bell MT"/>
              <a:buAutoNum type="arabicPeriod" startAt="3"/>
            </a:pPr>
            <a:r>
              <a:rPr lang="fr-FR" sz="1200" b="0" i="0" u="none" strike="noStrike">
                <a:latin typeface="Calibri"/>
                <a:ea typeface="Calibri"/>
                <a:cs typeface="Calibri"/>
                <a:sym typeface="Calibri"/>
              </a:rPr>
              <a:t>Jakub Drmola, Tomas Hubik, « Kessler Syndrome: System Dynamics Model », Division of Security and Strategic Studies, Department of Political Science at the Faculty of Social Sciences of Masaryk University, March 2018.</a:t>
            </a:r>
            <a:endParaRPr/>
          </a:p>
          <a:p>
            <a:pPr marL="457200" lvl="0" indent="-270000" algn="l" rtl="0">
              <a:lnSpc>
                <a:spcPct val="125000"/>
              </a:lnSpc>
              <a:spcBef>
                <a:spcPts val="0"/>
              </a:spcBef>
              <a:spcAft>
                <a:spcPts val="0"/>
              </a:spcAft>
              <a:buClr>
                <a:schemeClr val="lt1"/>
              </a:buClr>
              <a:buSzPts val="1200"/>
              <a:buChar char="•"/>
            </a:pPr>
            <a:r>
              <a:rPr lang="fr-FR" sz="1200" b="0" i="0" u="sng" strike="noStrike">
                <a:solidFill>
                  <a:schemeClr val="hlink"/>
                </a:solidFill>
                <a:latin typeface="Calibri"/>
                <a:ea typeface="Calibri"/>
                <a:cs typeface="Calibri"/>
                <a:sym typeface="Calibri"/>
                <a:hlinkClick r:id="rId5"/>
              </a:rPr>
              <a:t>https://doi.org/10.1016/j.spacepol.2018.03.003</a:t>
            </a:r>
            <a:r>
              <a:rPr lang="fr-FR" sz="1200" b="0" i="0" u="none" strike="noStrike">
                <a:latin typeface="Calibri"/>
                <a:ea typeface="Calibri"/>
                <a:cs typeface="Calibri"/>
                <a:sym typeface="Calibri"/>
              </a:rPr>
              <a:t> </a:t>
            </a:r>
            <a:endParaRPr sz="1200" b="0"/>
          </a:p>
          <a:p>
            <a:pPr marL="270000" lvl="0" indent="-270000" algn="l" rtl="0">
              <a:lnSpc>
                <a:spcPct val="125000"/>
              </a:lnSpc>
              <a:spcBef>
                <a:spcPts val="0"/>
              </a:spcBef>
              <a:spcAft>
                <a:spcPts val="0"/>
              </a:spcAft>
              <a:buClr>
                <a:schemeClr val="lt1"/>
              </a:buClr>
              <a:buSzPts val="1200"/>
              <a:buFont typeface="Bell MT"/>
              <a:buAutoNum type="arabicPeriod" startAt="4"/>
            </a:pPr>
            <a:r>
              <a:rPr lang="fr-FR" sz="1200" b="0" i="0" u="none" strike="noStrike">
                <a:latin typeface="Calibri"/>
                <a:ea typeface="Calibri"/>
                <a:cs typeface="Calibri"/>
                <a:sym typeface="Calibri"/>
              </a:rPr>
              <a:t>Sergei Nikolaev, « Modeling Kessler syndrome using brute force approach», Lawrence Livermore National Laboratory, July 2012.</a:t>
            </a:r>
            <a:endParaRPr/>
          </a:p>
          <a:p>
            <a:pPr marL="457200" lvl="0" indent="-270000" algn="l" rtl="0">
              <a:lnSpc>
                <a:spcPct val="125000"/>
              </a:lnSpc>
              <a:spcBef>
                <a:spcPts val="0"/>
              </a:spcBef>
              <a:spcAft>
                <a:spcPts val="0"/>
              </a:spcAft>
              <a:buClr>
                <a:schemeClr val="lt1"/>
              </a:buClr>
              <a:buSzPts val="1200"/>
              <a:buChar char="•"/>
            </a:pPr>
            <a:r>
              <a:rPr lang="fr-FR" sz="1200" b="0" i="0" u="sng" strike="noStrike">
                <a:solidFill>
                  <a:schemeClr val="hlink"/>
                </a:solidFill>
                <a:latin typeface="Calibri"/>
                <a:ea typeface="Calibri"/>
                <a:cs typeface="Calibri"/>
                <a:sym typeface="Calibri"/>
                <a:hlinkClick r:id="rId6"/>
              </a:rPr>
              <a:t>https://doi.org/10.1063/1.4739900</a:t>
            </a:r>
            <a:r>
              <a:rPr lang="fr-FR" sz="1200" b="0" i="0" u="none" strike="noStrike">
                <a:latin typeface="Calibri"/>
                <a:ea typeface="Calibri"/>
                <a:cs typeface="Calibri"/>
                <a:sym typeface="Calibri"/>
              </a:rPr>
              <a:t> </a:t>
            </a:r>
            <a:endParaRPr sz="1200" b="0"/>
          </a:p>
          <a:p>
            <a:pPr marL="270000" lvl="0" indent="-270000" algn="l" rtl="0">
              <a:lnSpc>
                <a:spcPct val="125000"/>
              </a:lnSpc>
              <a:spcBef>
                <a:spcPts val="0"/>
              </a:spcBef>
              <a:spcAft>
                <a:spcPts val="0"/>
              </a:spcAft>
              <a:buClr>
                <a:schemeClr val="lt1"/>
              </a:buClr>
              <a:buSzPts val="1200"/>
              <a:buFont typeface="Bell MT"/>
              <a:buAutoNum type="arabicPeriod" startAt="5"/>
            </a:pPr>
            <a:r>
              <a:rPr lang="fr-FR" sz="1200" b="0" i="0" u="none" strike="noStrike">
                <a:latin typeface="Calibri"/>
                <a:ea typeface="Calibri"/>
                <a:cs typeface="Calibri"/>
                <a:sym typeface="Calibri"/>
              </a:rPr>
              <a:t>Kurzgesagt, « La fin de l'espace - Créer une prison pour l'humanité », Kurzgesagt Youtube, Novembre 2018.</a:t>
            </a:r>
            <a:endParaRPr/>
          </a:p>
          <a:p>
            <a:pPr marL="457200" lvl="0" indent="-270000" algn="l" rtl="0">
              <a:lnSpc>
                <a:spcPct val="125000"/>
              </a:lnSpc>
              <a:spcBef>
                <a:spcPts val="0"/>
              </a:spcBef>
              <a:spcAft>
                <a:spcPts val="0"/>
              </a:spcAft>
              <a:buClr>
                <a:schemeClr val="lt1"/>
              </a:buClr>
              <a:buSzPts val="1200"/>
              <a:buChar char="•"/>
            </a:pPr>
            <a:r>
              <a:rPr lang="fr-FR" sz="1200" b="0" i="0" u="sng" strike="noStrike">
                <a:solidFill>
                  <a:schemeClr val="hlink"/>
                </a:solidFill>
                <a:latin typeface="Calibri"/>
                <a:ea typeface="Calibri"/>
                <a:cs typeface="Calibri"/>
                <a:sym typeface="Calibri"/>
                <a:hlinkClick r:id="rId7"/>
              </a:rPr>
              <a:t>https://www.youtube.com/watch?v=yS1ibDImAYU&amp;ab_channel=Kurzgesagt%E2%80%93InaNutshell</a:t>
            </a:r>
            <a:r>
              <a:rPr lang="fr-FR" sz="1200" b="0" i="0" u="none" strike="noStrike">
                <a:latin typeface="Calibri"/>
                <a:ea typeface="Calibri"/>
                <a:cs typeface="Calibri"/>
                <a:sym typeface="Calibri"/>
              </a:rPr>
              <a:t> </a:t>
            </a:r>
            <a:endParaRPr sz="1200" b="0"/>
          </a:p>
          <a:p>
            <a:pPr marL="270000" lvl="0" indent="-270000" algn="l" rtl="0">
              <a:lnSpc>
                <a:spcPct val="125000"/>
              </a:lnSpc>
              <a:spcBef>
                <a:spcPts val="0"/>
              </a:spcBef>
              <a:spcAft>
                <a:spcPts val="0"/>
              </a:spcAft>
              <a:buClr>
                <a:schemeClr val="lt1"/>
              </a:buClr>
              <a:buSzPts val="1200"/>
              <a:buFont typeface="Bell MT"/>
              <a:buAutoNum type="arabicPeriod" startAt="6"/>
            </a:pPr>
            <a:r>
              <a:rPr lang="fr-FR" sz="1200" b="0" i="0" u="none" strike="noStrike">
                <a:latin typeface="Calibri"/>
                <a:ea typeface="Calibri"/>
                <a:cs typeface="Calibri"/>
                <a:sym typeface="Calibri"/>
              </a:rPr>
              <a:t>Julia Hudson, « KESSYM: A stochastic orbital debris model for evaluation of Kessler Syndrome risks and mitigations », Authorea, December 2022.</a:t>
            </a:r>
            <a:endParaRPr/>
          </a:p>
          <a:p>
            <a:pPr marL="457200" lvl="0" indent="-270000" algn="l" rtl="0">
              <a:lnSpc>
                <a:spcPct val="125000"/>
              </a:lnSpc>
              <a:spcBef>
                <a:spcPts val="0"/>
              </a:spcBef>
              <a:spcAft>
                <a:spcPts val="0"/>
              </a:spcAft>
              <a:buClr>
                <a:schemeClr val="lt1"/>
              </a:buClr>
              <a:buSzPts val="1200"/>
              <a:buChar char="•"/>
            </a:pPr>
            <a:r>
              <a:rPr lang="fr-FR" sz="1200" b="0" i="0" u="sng" strike="noStrike">
                <a:solidFill>
                  <a:schemeClr val="hlink"/>
                </a:solidFill>
                <a:latin typeface="Calibri"/>
                <a:ea typeface="Calibri"/>
                <a:cs typeface="Calibri"/>
                <a:sym typeface="Calibri"/>
                <a:hlinkClick r:id="rId8"/>
              </a:rPr>
              <a:t>https://doi.org/10.22541/au.166990186.63397226/v1</a:t>
            </a:r>
            <a:r>
              <a:rPr lang="fr-FR" sz="1200" b="0" i="0" u="none" strike="noStrike">
                <a:latin typeface="Calibri"/>
                <a:ea typeface="Calibri"/>
                <a:cs typeface="Calibri"/>
                <a:sym typeface="Calibri"/>
              </a:rPr>
              <a:t> </a:t>
            </a:r>
            <a:endParaRPr sz="1200" b="0"/>
          </a:p>
          <a:p>
            <a:pPr marL="270000" lvl="0" indent="-270000" algn="l" rtl="0">
              <a:lnSpc>
                <a:spcPct val="125000"/>
              </a:lnSpc>
              <a:spcBef>
                <a:spcPts val="0"/>
              </a:spcBef>
              <a:spcAft>
                <a:spcPts val="0"/>
              </a:spcAft>
              <a:buClr>
                <a:schemeClr val="lt1"/>
              </a:buClr>
              <a:buSzPts val="1200"/>
              <a:buFont typeface="Bell MT"/>
              <a:buAutoNum type="arabicPeriod" startAt="7"/>
            </a:pPr>
            <a:r>
              <a:rPr lang="fr-FR" sz="1200" b="0" i="0" u="none" strike="noStrike">
                <a:latin typeface="Calibri"/>
                <a:ea typeface="Calibri"/>
                <a:cs typeface="Calibri"/>
                <a:sym typeface="Calibri"/>
              </a:rPr>
              <a:t>«Space Debris and Human Spacecraft»  écrit par Mark Garcia et publié par le NASA </a:t>
            </a:r>
            <a:r>
              <a:rPr lang="fr-FR" sz="1200" b="0" i="0" u="sng" strike="noStrike">
                <a:solidFill>
                  <a:schemeClr val="hlink"/>
                </a:solidFill>
                <a:latin typeface="Calibri"/>
                <a:ea typeface="Calibri"/>
                <a:cs typeface="Calibri"/>
                <a:sym typeface="Calibri"/>
                <a:hlinkClick r:id="rId9"/>
              </a:rPr>
              <a:t>https://www.nasa.gov/mission_pages/station/news/orbital_debris.html</a:t>
            </a:r>
            <a:r>
              <a:rPr lang="fr-FR" sz="1200" b="0" i="0" u="none" strike="noStrike">
                <a:latin typeface="Calibri"/>
                <a:ea typeface="Calibri"/>
                <a:cs typeface="Calibri"/>
                <a:sym typeface="Calibri"/>
              </a:rPr>
              <a:t>  </a:t>
            </a:r>
            <a:endParaRPr/>
          </a:p>
          <a:p>
            <a:pPr marL="270000" lvl="0" indent="-270000" algn="l" rtl="0">
              <a:lnSpc>
                <a:spcPct val="125000"/>
              </a:lnSpc>
              <a:spcBef>
                <a:spcPts val="0"/>
              </a:spcBef>
              <a:spcAft>
                <a:spcPts val="0"/>
              </a:spcAft>
              <a:buClr>
                <a:schemeClr val="lt1"/>
              </a:buClr>
              <a:buSzPts val="1200"/>
              <a:buFont typeface="Bell MT"/>
              <a:buAutoNum type="arabicPeriod" startAt="7"/>
            </a:pPr>
            <a:r>
              <a:rPr lang="fr-FR" sz="1200" b="0" i="0" u="none" strike="noStrike">
                <a:latin typeface="Calibri"/>
                <a:ea typeface="Calibri"/>
                <a:cs typeface="Calibri"/>
                <a:sym typeface="Calibri"/>
              </a:rPr>
              <a:t>(Credits: Canadian Space Agency, NASA) </a:t>
            </a:r>
            <a:r>
              <a:rPr lang="fr-FR" sz="1200" b="0" i="0" u="sng" strike="noStrike">
                <a:solidFill>
                  <a:schemeClr val="hlink"/>
                </a:solidFill>
                <a:latin typeface="Calibri"/>
                <a:ea typeface="Calibri"/>
                <a:cs typeface="Calibri"/>
                <a:sym typeface="Calibri"/>
                <a:hlinkClick r:id="rId10"/>
              </a:rPr>
              <a:t>https://www.asc-csa.gc.ca/eng/search/video/watch.asp?v=1_qlq8ze7p</a:t>
            </a:r>
            <a:r>
              <a:rPr lang="fr-FR" sz="1200" b="0" i="0" u="none" strike="noStrike">
                <a:latin typeface="Calibri"/>
                <a:ea typeface="Calibri"/>
                <a:cs typeface="Calibri"/>
                <a:sym typeface="Calibri"/>
              </a:rPr>
              <a:t>  </a:t>
            </a:r>
            <a:endParaRPr/>
          </a:p>
          <a:p>
            <a:pPr marL="270000" lvl="0" indent="-270000" algn="l" rtl="0">
              <a:lnSpc>
                <a:spcPct val="125000"/>
              </a:lnSpc>
              <a:spcBef>
                <a:spcPts val="0"/>
              </a:spcBef>
              <a:spcAft>
                <a:spcPts val="0"/>
              </a:spcAft>
              <a:buClr>
                <a:schemeClr val="lt1"/>
              </a:buClr>
              <a:buSzPts val="1200"/>
              <a:buFont typeface="Bell MT"/>
              <a:buAutoNum type="arabicPeriod" startAt="7"/>
            </a:pPr>
            <a:r>
              <a:rPr lang="fr-FR" sz="1200">
                <a:latin typeface="Calibri"/>
                <a:ea typeface="Calibri"/>
                <a:cs typeface="Calibri"/>
                <a:sym typeface="Calibri"/>
              </a:rPr>
              <a:t>L</a:t>
            </a:r>
            <a:r>
              <a:rPr lang="fr-FR" sz="1200" b="0" i="0" u="none" strike="noStrike">
                <a:latin typeface="Calibri"/>
                <a:ea typeface="Calibri"/>
                <a:cs typeface="Calibri"/>
                <a:sym typeface="Calibri"/>
              </a:rPr>
              <a:t>'Agence spatiale européenne (European Space Agency en anglais). </a:t>
            </a:r>
            <a:r>
              <a:rPr lang="fr-FR" sz="1200" b="0" i="0" u="sng" strike="noStrike">
                <a:solidFill>
                  <a:schemeClr val="hlink"/>
                </a:solidFill>
                <a:latin typeface="Calibri"/>
                <a:ea typeface="Calibri"/>
                <a:cs typeface="Calibri"/>
                <a:sym typeface="Calibri"/>
                <a:hlinkClick r:id="rId11"/>
              </a:rPr>
              <a:t>https://www.esa.int/Space_Safety/Space_Debris/About_space_debris</a:t>
            </a:r>
            <a:r>
              <a:rPr lang="fr-FR" sz="1200" b="0" i="0" u="none" strike="noStrike">
                <a:latin typeface="Calibri"/>
                <a:ea typeface="Calibri"/>
                <a:cs typeface="Calibri"/>
                <a:sym typeface="Calibri"/>
              </a:rPr>
              <a:t> </a:t>
            </a:r>
            <a:endParaRPr/>
          </a:p>
          <a:p>
            <a:pPr marL="270000" lvl="0" indent="-270000" algn="l" rtl="0">
              <a:lnSpc>
                <a:spcPct val="125000"/>
              </a:lnSpc>
              <a:spcBef>
                <a:spcPts val="0"/>
              </a:spcBef>
              <a:spcAft>
                <a:spcPts val="0"/>
              </a:spcAft>
              <a:buClr>
                <a:schemeClr val="lt1"/>
              </a:buClr>
              <a:buSzPts val="1200"/>
              <a:buFont typeface="Bell MT"/>
              <a:buAutoNum type="arabicPeriod" startAt="7"/>
            </a:pPr>
            <a:r>
              <a:rPr lang="fr-FR" sz="1200" b="0" i="0" u="none" strike="noStrike">
                <a:latin typeface="Calibri"/>
                <a:ea typeface="Calibri"/>
                <a:cs typeface="Calibri"/>
                <a:sym typeface="Calibri"/>
              </a:rPr>
              <a:t>«Why space debris cleanup might be a national security threat" - Space News </a:t>
            </a:r>
            <a:r>
              <a:rPr lang="fr-FR" sz="1200" b="0" i="0" u="sng" strike="noStrike">
                <a:solidFill>
                  <a:schemeClr val="hlink"/>
                </a:solidFill>
                <a:latin typeface="Calibri"/>
                <a:ea typeface="Calibri"/>
                <a:cs typeface="Calibri"/>
                <a:sym typeface="Calibri"/>
                <a:hlinkClick r:id="rId12"/>
              </a:rPr>
              <a:t>https://phys.org/news/2018-11-space-debris-cleanup-national-threat.html</a:t>
            </a:r>
            <a:r>
              <a:rPr lang="fr-FR" sz="1200" b="0" i="0" u="none" strike="noStrike">
                <a:latin typeface="Calibri"/>
                <a:ea typeface="Calibri"/>
                <a:cs typeface="Calibri"/>
                <a:sym typeface="Calibri"/>
              </a:rPr>
              <a:t> </a:t>
            </a:r>
            <a:endParaRPr sz="1200"/>
          </a:p>
          <a:p>
            <a:pPr marL="270000" lvl="0" indent="-206500" algn="l" rtl="0">
              <a:lnSpc>
                <a:spcPct val="125000"/>
              </a:lnSpc>
              <a:spcBef>
                <a:spcPts val="0"/>
              </a:spcBef>
              <a:spcAft>
                <a:spcPts val="0"/>
              </a:spcAft>
              <a:buClr>
                <a:schemeClr val="lt1"/>
              </a:buClr>
              <a:buSzPts val="1000"/>
              <a:buFont typeface="Bell MT"/>
              <a:buNone/>
            </a:pPr>
            <a:endParaRPr sz="1000" b="0" i="0" u="none" strike="noStrike">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169C37-0B6E-F22B-2CC7-4303C58EED39}"/>
              </a:ext>
            </a:extLst>
          </p:cNvPr>
          <p:cNvSpPr>
            <a:spLocks noGrp="1"/>
          </p:cNvSpPr>
          <p:nvPr>
            <p:ph type="title"/>
          </p:nvPr>
        </p:nvSpPr>
        <p:spPr>
          <a:xfrm>
            <a:off x="854316" y="2978670"/>
            <a:ext cx="6747904" cy="2524836"/>
          </a:xfrm>
        </p:spPr>
        <p:txBody>
          <a:bodyPr vert="horz" lIns="91440" tIns="45720" rIns="91440" bIns="45720" rtlCol="0" anchor="b">
            <a:normAutofit/>
          </a:bodyPr>
          <a:lstStyle/>
          <a:p>
            <a:r>
              <a:rPr lang="en-US" sz="7500" dirty="0"/>
              <a:t>Merci pour </a:t>
            </a:r>
            <a:r>
              <a:rPr lang="en-US" sz="7500" dirty="0" err="1"/>
              <a:t>votre</a:t>
            </a:r>
            <a:r>
              <a:rPr lang="en-US" sz="7500" dirty="0"/>
              <a:t> attention !</a:t>
            </a:r>
          </a:p>
        </p:txBody>
      </p:sp>
      <p:pic>
        <p:nvPicPr>
          <p:cNvPr id="3" name="Image 2">
            <a:extLst>
              <a:ext uri="{FF2B5EF4-FFF2-40B4-BE49-F238E27FC236}">
                <a16:creationId xmlns:a16="http://schemas.microsoft.com/office/drawing/2014/main" id="{0933DABE-1252-4A76-2290-7ACCA5CFC8C8}"/>
              </a:ext>
            </a:extLst>
          </p:cNvPr>
          <p:cNvPicPr>
            <a:picLocks noChangeAspect="1"/>
          </p:cNvPicPr>
          <p:nvPr/>
        </p:nvPicPr>
        <p:blipFill rotWithShape="1">
          <a:blip r:embed="rId2"/>
          <a:srcRect/>
          <a:stretch/>
        </p:blipFill>
        <p:spPr>
          <a:xfrm>
            <a:off x="5442220" y="10"/>
            <a:ext cx="4320000" cy="431999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635000"/>
          </a:effectLst>
        </p:spPr>
      </p:pic>
      <p:pic>
        <p:nvPicPr>
          <p:cNvPr id="4" name="Picture 3" descr="Une image contenant ciel&#10;&#10;Description générée automatiquement">
            <a:extLst>
              <a:ext uri="{FF2B5EF4-FFF2-40B4-BE49-F238E27FC236}">
                <a16:creationId xmlns:a16="http://schemas.microsoft.com/office/drawing/2014/main" id="{6E743A24-327E-14B0-394D-AE899BD0391C}"/>
              </a:ext>
            </a:extLst>
          </p:cNvPr>
          <p:cNvPicPr>
            <a:picLocks noChangeAspect="1"/>
          </p:cNvPicPr>
          <p:nvPr/>
        </p:nvPicPr>
        <p:blipFill rotWithShape="1">
          <a:blip r:embed="rId3"/>
          <a:srcRect/>
          <a:stretch/>
        </p:blipFill>
        <p:spPr>
          <a:xfrm>
            <a:off x="8201205" y="3087012"/>
            <a:ext cx="3600000" cy="3600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508000"/>
          </a:effectLst>
        </p:spPr>
      </p:pic>
    </p:spTree>
    <p:extLst>
      <p:ext uri="{BB962C8B-B14F-4D97-AF65-F5344CB8AC3E}">
        <p14:creationId xmlns:p14="http://schemas.microsoft.com/office/powerpoint/2010/main" val="2786589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F49812-0966-D578-E489-12F03402CA8E}"/>
              </a:ext>
            </a:extLst>
          </p:cNvPr>
          <p:cNvSpPr>
            <a:spLocks noGrp="1"/>
          </p:cNvSpPr>
          <p:nvPr>
            <p:ph type="title"/>
          </p:nvPr>
        </p:nvSpPr>
        <p:spPr>
          <a:xfrm>
            <a:off x="540000" y="540000"/>
            <a:ext cx="10132549" cy="1234807"/>
          </a:xfrm>
        </p:spPr>
        <p:txBody>
          <a:bodyPr anchor="t">
            <a:normAutofit/>
          </a:bodyPr>
          <a:lstStyle/>
          <a:p>
            <a:r>
              <a:rPr lang="fr-FR" dirty="0"/>
              <a:t>Présentation du sujet</a:t>
            </a:r>
          </a:p>
        </p:txBody>
      </p:sp>
      <p:sp>
        <p:nvSpPr>
          <p:cNvPr id="3" name="Espace réservé du contenu 2">
            <a:extLst>
              <a:ext uri="{FF2B5EF4-FFF2-40B4-BE49-F238E27FC236}">
                <a16:creationId xmlns:a16="http://schemas.microsoft.com/office/drawing/2014/main" id="{EA0398A3-8D7C-372A-8125-47E19F153B9B}"/>
              </a:ext>
            </a:extLst>
          </p:cNvPr>
          <p:cNvSpPr>
            <a:spLocks noGrp="1"/>
          </p:cNvSpPr>
          <p:nvPr>
            <p:ph idx="1"/>
          </p:nvPr>
        </p:nvSpPr>
        <p:spPr>
          <a:xfrm>
            <a:off x="4940258" y="1857333"/>
            <a:ext cx="6812739" cy="4523835"/>
          </a:xfrm>
        </p:spPr>
        <p:txBody>
          <a:bodyPr anchor="t">
            <a:normAutofit fontScale="92500" lnSpcReduction="20000"/>
          </a:bodyPr>
          <a:lstStyle/>
          <a:p>
            <a:pPr marL="0" indent="0">
              <a:buNone/>
            </a:pPr>
            <a:r>
              <a:rPr lang="fr-FR" sz="2000" b="0" i="0" dirty="0">
                <a:effectLst/>
                <a:latin typeface="Meiryo" panose="020B0604030504040204" pitchFamily="34" charset="-128"/>
                <a:ea typeface="Meiryo" panose="020B0604030504040204" pitchFamily="34" charset="-128"/>
              </a:rPr>
              <a:t>Le syndrome de Kessler, proposé par l'astrophysicien américain Donald J. Kessler en 1978,  est un scénario de plus en plus préoccupant pour les experts de la NASA et les scientifiques. </a:t>
            </a:r>
          </a:p>
          <a:p>
            <a:pPr marL="0" indent="0">
              <a:buNone/>
            </a:pPr>
            <a:r>
              <a:rPr lang="fr-FR" sz="2000" dirty="0">
                <a:latin typeface="Meiryo" panose="020B0604030504040204" pitchFamily="34" charset="-128"/>
                <a:ea typeface="Meiryo" panose="020B0604030504040204" pitchFamily="34" charset="-128"/>
              </a:rPr>
              <a:t>Ce scénario décrit </a:t>
            </a:r>
            <a:r>
              <a:rPr lang="fr-FR" sz="2000" b="0" i="0" dirty="0">
                <a:effectLst/>
                <a:latin typeface="Meiryo" panose="020B0604030504040204" pitchFamily="34" charset="-128"/>
                <a:ea typeface="Meiryo" panose="020B0604030504040204" pitchFamily="34" charset="-128"/>
              </a:rPr>
              <a:t>un potentiel « effet domino » qui pourrait se produire si une collision entre deux objets en orbite terrestre se produisait. </a:t>
            </a:r>
          </a:p>
          <a:p>
            <a:pPr marL="0" indent="0">
              <a:buNone/>
            </a:pPr>
            <a:r>
              <a:rPr lang="fr-FR" sz="2000" b="0" i="0" dirty="0">
                <a:effectLst/>
                <a:latin typeface="Meiryo" panose="020B0604030504040204" pitchFamily="34" charset="-128"/>
                <a:ea typeface="Meiryo" panose="020B0604030504040204" pitchFamily="34" charset="-128"/>
              </a:rPr>
              <a:t>Cette collision créerait alors un grand nombre de débris spatiaux en orbite, qui à leur tour pourraient entraîner de nouvelles collisions et créer encore plus de débris, ce qui rendrait l'espace autour de la Terre dangereux, voire impossible à utiliser pour les missions spatiales.</a:t>
            </a:r>
            <a:endParaRPr lang="fr-FR" sz="2000" dirty="0">
              <a:latin typeface="Meiryo" panose="020B0604030504040204" pitchFamily="34" charset="-128"/>
              <a:ea typeface="Meiryo" panose="020B0604030504040204" pitchFamily="34" charset="-128"/>
            </a:endParaRPr>
          </a:p>
          <a:p>
            <a:pPr marL="0" indent="0">
              <a:buNone/>
            </a:pPr>
            <a:endParaRPr lang="fr-FR" dirty="0"/>
          </a:p>
        </p:txBody>
      </p:sp>
      <p:pic>
        <p:nvPicPr>
          <p:cNvPr id="5" name="Picture 4" descr="Ampoule sur arrière-plan jaune avec faisceaux de lumière et câble">
            <a:extLst>
              <a:ext uri="{FF2B5EF4-FFF2-40B4-BE49-F238E27FC236}">
                <a16:creationId xmlns:a16="http://schemas.microsoft.com/office/drawing/2014/main" id="{EEC7C84D-7D97-BD9C-D102-C5DA8D431C6C}"/>
              </a:ext>
            </a:extLst>
          </p:cNvPr>
          <p:cNvPicPr>
            <a:picLocks noChangeAspect="1"/>
          </p:cNvPicPr>
          <p:nvPr/>
        </p:nvPicPr>
        <p:blipFill rotWithShape="1">
          <a:blip r:embed="rId2"/>
          <a:srcRect l="38500"/>
          <a:stretch/>
        </p:blipFill>
        <p:spPr>
          <a:xfrm>
            <a:off x="109489" y="1857333"/>
            <a:ext cx="4523835" cy="4523835"/>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508000"/>
          </a:effectLst>
        </p:spPr>
      </p:pic>
    </p:spTree>
    <p:extLst>
      <p:ext uri="{BB962C8B-B14F-4D97-AF65-F5344CB8AC3E}">
        <p14:creationId xmlns:p14="http://schemas.microsoft.com/office/powerpoint/2010/main" val="1986649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F0873A-1A91-3BC8-FDCA-45426C217E9A}"/>
              </a:ext>
            </a:extLst>
          </p:cNvPr>
          <p:cNvSpPr>
            <a:spLocks noGrp="1"/>
          </p:cNvSpPr>
          <p:nvPr>
            <p:ph type="title"/>
          </p:nvPr>
        </p:nvSpPr>
        <p:spPr>
          <a:xfrm>
            <a:off x="1487487" y="507823"/>
            <a:ext cx="9217026" cy="4401493"/>
          </a:xfrm>
        </p:spPr>
        <p:txBody>
          <a:bodyPr vert="horz" lIns="91440" tIns="45720" rIns="91440" bIns="45720" rtlCol="0" anchor="b">
            <a:normAutofit/>
          </a:bodyPr>
          <a:lstStyle/>
          <a:p>
            <a:pPr algn="ctr"/>
            <a:r>
              <a:rPr lang="en-US" dirty="0" err="1"/>
              <a:t>Problématique</a:t>
            </a:r>
            <a:r>
              <a:rPr lang="en-US" dirty="0"/>
              <a:t>:</a:t>
            </a:r>
            <a:br>
              <a:rPr lang="en-US" sz="6200" dirty="0"/>
            </a:br>
            <a:br>
              <a:rPr lang="en-US" sz="6200" dirty="0"/>
            </a:br>
            <a:r>
              <a:rPr lang="en-US" sz="6700" dirty="0"/>
              <a:t>Le syndrome de Kessler </a:t>
            </a:r>
            <a:r>
              <a:rPr lang="en-US" sz="6700" dirty="0" err="1"/>
              <a:t>est</a:t>
            </a:r>
            <a:r>
              <a:rPr lang="en-US" sz="6700" dirty="0"/>
              <a:t>-il </a:t>
            </a:r>
            <a:r>
              <a:rPr lang="en-US" sz="6700" dirty="0" err="1"/>
              <a:t>inévitable</a:t>
            </a:r>
            <a:r>
              <a:rPr lang="en-US" sz="6700" dirty="0"/>
              <a:t>?</a:t>
            </a:r>
          </a:p>
        </p:txBody>
      </p:sp>
    </p:spTree>
    <p:extLst>
      <p:ext uri="{BB962C8B-B14F-4D97-AF65-F5344CB8AC3E}">
        <p14:creationId xmlns:p14="http://schemas.microsoft.com/office/powerpoint/2010/main" val="3701134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E8F386-8675-29AC-A7B0-4794CAD2F1FD}"/>
              </a:ext>
            </a:extLst>
          </p:cNvPr>
          <p:cNvSpPr>
            <a:spLocks noGrp="1"/>
          </p:cNvSpPr>
          <p:nvPr>
            <p:ph type="title"/>
          </p:nvPr>
        </p:nvSpPr>
        <p:spPr>
          <a:xfrm>
            <a:off x="540000" y="619605"/>
            <a:ext cx="4500561" cy="3944914"/>
          </a:xfrm>
        </p:spPr>
        <p:txBody>
          <a:bodyPr anchor="t">
            <a:normAutofit/>
          </a:bodyPr>
          <a:lstStyle/>
          <a:p>
            <a:r>
              <a:rPr lang="fr-FR" sz="7500" dirty="0"/>
              <a:t>Métriques étudiées</a:t>
            </a:r>
          </a:p>
        </p:txBody>
      </p:sp>
      <p:graphicFrame>
        <p:nvGraphicFramePr>
          <p:cNvPr id="5" name="Espace réservé du contenu 2">
            <a:extLst>
              <a:ext uri="{FF2B5EF4-FFF2-40B4-BE49-F238E27FC236}">
                <a16:creationId xmlns:a16="http://schemas.microsoft.com/office/drawing/2014/main" id="{B3F5F7CD-9938-9740-BDF1-CDC4D0138515}"/>
              </a:ext>
            </a:extLst>
          </p:cNvPr>
          <p:cNvGraphicFramePr>
            <a:graphicFrameLocks noGrp="1"/>
          </p:cNvGraphicFramePr>
          <p:nvPr>
            <p:ph idx="1"/>
            <p:extLst>
              <p:ext uri="{D42A27DB-BD31-4B8C-83A1-F6EECF244321}">
                <p14:modId xmlns:p14="http://schemas.microsoft.com/office/powerpoint/2010/main" val="1480880288"/>
              </p:ext>
            </p:extLst>
          </p:nvPr>
        </p:nvGraphicFramePr>
        <p:xfrm>
          <a:off x="5243262" y="619605"/>
          <a:ext cx="6408738" cy="5618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ZoneTexte 2">
            <a:extLst>
              <a:ext uri="{FF2B5EF4-FFF2-40B4-BE49-F238E27FC236}">
                <a16:creationId xmlns:a16="http://schemas.microsoft.com/office/drawing/2014/main" id="{C356634D-0B4F-F23A-25C8-C03E3D803EE1}"/>
              </a:ext>
            </a:extLst>
          </p:cNvPr>
          <p:cNvSpPr txBox="1"/>
          <p:nvPr/>
        </p:nvSpPr>
        <p:spPr>
          <a:xfrm>
            <a:off x="748971" y="5211731"/>
            <a:ext cx="4082618" cy="646331"/>
          </a:xfrm>
          <a:prstGeom prst="rect">
            <a:avLst/>
          </a:prstGeom>
          <a:noFill/>
        </p:spPr>
        <p:txBody>
          <a:bodyPr wrap="square" rtlCol="0">
            <a:spAutoFit/>
          </a:bodyPr>
          <a:lstStyle/>
          <a:p>
            <a:r>
              <a:rPr lang="fr-FR" i="1" dirty="0"/>
              <a:t>On considèrera que les satellites en fin de vie deviennent des débris</a:t>
            </a:r>
          </a:p>
        </p:txBody>
      </p:sp>
    </p:spTree>
    <p:extLst>
      <p:ext uri="{BB962C8B-B14F-4D97-AF65-F5344CB8AC3E}">
        <p14:creationId xmlns:p14="http://schemas.microsoft.com/office/powerpoint/2010/main" val="3232489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6CDE6E-4EE0-4F58-D5C1-F99D704D0D9B}"/>
              </a:ext>
            </a:extLst>
          </p:cNvPr>
          <p:cNvSpPr>
            <a:spLocks noGrp="1"/>
          </p:cNvSpPr>
          <p:nvPr>
            <p:ph type="title"/>
          </p:nvPr>
        </p:nvSpPr>
        <p:spPr>
          <a:xfrm>
            <a:off x="408275" y="506497"/>
            <a:ext cx="11363633" cy="1254064"/>
          </a:xfrm>
        </p:spPr>
        <p:txBody>
          <a:bodyPr anchor="t">
            <a:normAutofit/>
          </a:bodyPr>
          <a:lstStyle/>
          <a:p>
            <a:r>
              <a:rPr lang="fr-FR" dirty="0"/>
              <a:t>Outils nécessaires à la modélisation</a:t>
            </a:r>
          </a:p>
        </p:txBody>
      </p:sp>
      <p:graphicFrame>
        <p:nvGraphicFramePr>
          <p:cNvPr id="5" name="Espace réservé du contenu 2">
            <a:extLst>
              <a:ext uri="{FF2B5EF4-FFF2-40B4-BE49-F238E27FC236}">
                <a16:creationId xmlns:a16="http://schemas.microsoft.com/office/drawing/2014/main" id="{1F4E71F0-FED0-6879-A87E-8168F9ECD3AA}"/>
              </a:ext>
            </a:extLst>
          </p:cNvPr>
          <p:cNvGraphicFramePr>
            <a:graphicFrameLocks noGrp="1"/>
          </p:cNvGraphicFramePr>
          <p:nvPr>
            <p:ph idx="1"/>
            <p:extLst>
              <p:ext uri="{D42A27DB-BD31-4B8C-83A1-F6EECF244321}">
                <p14:modId xmlns:p14="http://schemas.microsoft.com/office/powerpoint/2010/main" val="2262695165"/>
              </p:ext>
            </p:extLst>
          </p:nvPr>
        </p:nvGraphicFramePr>
        <p:xfrm>
          <a:off x="437240" y="1794596"/>
          <a:ext cx="11363633" cy="43778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492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6CDE6E-4EE0-4F58-D5C1-F99D704D0D9B}"/>
              </a:ext>
            </a:extLst>
          </p:cNvPr>
          <p:cNvSpPr>
            <a:spLocks noGrp="1"/>
          </p:cNvSpPr>
          <p:nvPr>
            <p:ph type="title"/>
          </p:nvPr>
        </p:nvSpPr>
        <p:spPr>
          <a:xfrm>
            <a:off x="408275" y="506497"/>
            <a:ext cx="11363633" cy="1254064"/>
          </a:xfrm>
        </p:spPr>
        <p:txBody>
          <a:bodyPr anchor="t">
            <a:normAutofit/>
          </a:bodyPr>
          <a:lstStyle/>
          <a:p>
            <a:r>
              <a:rPr lang="fr-FR" dirty="0"/>
              <a:t>Outils nécessaires à la modélisation</a:t>
            </a:r>
          </a:p>
        </p:txBody>
      </p:sp>
      <p:graphicFrame>
        <p:nvGraphicFramePr>
          <p:cNvPr id="5" name="Espace réservé du contenu 2">
            <a:extLst>
              <a:ext uri="{FF2B5EF4-FFF2-40B4-BE49-F238E27FC236}">
                <a16:creationId xmlns:a16="http://schemas.microsoft.com/office/drawing/2014/main" id="{1F4E71F0-FED0-6879-A87E-8168F9ECD3AA}"/>
              </a:ext>
            </a:extLst>
          </p:cNvPr>
          <p:cNvGraphicFramePr>
            <a:graphicFrameLocks noGrp="1"/>
          </p:cNvGraphicFramePr>
          <p:nvPr>
            <p:ph idx="1"/>
            <p:extLst>
              <p:ext uri="{D42A27DB-BD31-4B8C-83A1-F6EECF244321}">
                <p14:modId xmlns:p14="http://schemas.microsoft.com/office/powerpoint/2010/main" val="3629900798"/>
              </p:ext>
            </p:extLst>
          </p:nvPr>
        </p:nvGraphicFramePr>
        <p:xfrm>
          <a:off x="437240" y="1192358"/>
          <a:ext cx="11363633" cy="23729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ZoneTexte 2">
            <a:extLst>
              <a:ext uri="{FF2B5EF4-FFF2-40B4-BE49-F238E27FC236}">
                <a16:creationId xmlns:a16="http://schemas.microsoft.com/office/drawing/2014/main" id="{F36EB371-F628-60F2-6FF1-1C7DC0F71DE4}"/>
              </a:ext>
            </a:extLst>
          </p:cNvPr>
          <p:cNvSpPr txBox="1"/>
          <p:nvPr/>
        </p:nvSpPr>
        <p:spPr>
          <a:xfrm>
            <a:off x="656803" y="3568887"/>
            <a:ext cx="10916886" cy="2215991"/>
          </a:xfrm>
          <a:prstGeom prst="rect">
            <a:avLst/>
          </a:prstGeom>
          <a:noFill/>
        </p:spPr>
        <p:txBody>
          <a:bodyPr wrap="square" rtlCol="0">
            <a:spAutoFit/>
          </a:bodyPr>
          <a:lstStyle/>
          <a:p>
            <a:r>
              <a:rPr lang="fr-FR" sz="2400" dirty="0"/>
              <a:t>Les 2 équations mathématiques résultant de ces paramètres permettent alors de calculer le nombre de débris et de satellites à l’instant t:</a:t>
            </a:r>
          </a:p>
          <a:p>
            <a:endParaRPr lang="fr-FR" dirty="0"/>
          </a:p>
          <a:p>
            <a:pPr algn="ctr"/>
            <a:r>
              <a:rPr lang="it-IT" sz="2400" b="1" dirty="0"/>
              <a:t>d = (1-phi)*d + (gamma*l) + (w*n*d) * ((1-delta)*</a:t>
            </a:r>
            <a:r>
              <a:rPr lang="it-IT" sz="2400" b="1" dirty="0" err="1"/>
              <a:t>s+l</a:t>
            </a:r>
            <a:r>
              <a:rPr lang="it-IT" sz="2400" b="1" dirty="0"/>
              <a:t>)</a:t>
            </a:r>
          </a:p>
          <a:p>
            <a:pPr algn="ctr"/>
            <a:endParaRPr lang="fr-FR" sz="2400" b="1" dirty="0"/>
          </a:p>
          <a:p>
            <a:pPr algn="ctr"/>
            <a:r>
              <a:rPr lang="fr-FR" sz="2400" b="1" dirty="0"/>
              <a:t>s </a:t>
            </a:r>
            <a:r>
              <a:rPr lang="pl-PL" sz="2400" b="1" dirty="0"/>
              <a:t>=</a:t>
            </a:r>
            <a:r>
              <a:rPr lang="fr-FR" sz="2400" b="1" dirty="0"/>
              <a:t> </a:t>
            </a:r>
            <a:r>
              <a:rPr lang="pl-PL" sz="2400" b="1" dirty="0"/>
              <a:t>(1 - w*d) * </a:t>
            </a:r>
            <a:r>
              <a:rPr lang="fr-FR" sz="2400" b="1" dirty="0"/>
              <a:t>(</a:t>
            </a:r>
            <a:r>
              <a:rPr lang="pl-PL" sz="2400" b="1" dirty="0"/>
              <a:t>(1-delta)*s+l</a:t>
            </a:r>
            <a:r>
              <a:rPr lang="fr-FR" sz="2400" b="1" dirty="0"/>
              <a:t>)</a:t>
            </a:r>
          </a:p>
        </p:txBody>
      </p:sp>
    </p:spTree>
    <p:extLst>
      <p:ext uri="{BB962C8B-B14F-4D97-AF65-F5344CB8AC3E}">
        <p14:creationId xmlns:p14="http://schemas.microsoft.com/office/powerpoint/2010/main" val="3866849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40159E-B394-EA27-86A4-7B98A09C7819}"/>
              </a:ext>
            </a:extLst>
          </p:cNvPr>
          <p:cNvSpPr>
            <a:spLocks noGrp="1"/>
          </p:cNvSpPr>
          <p:nvPr>
            <p:ph type="title"/>
          </p:nvPr>
        </p:nvSpPr>
        <p:spPr>
          <a:xfrm>
            <a:off x="540000" y="540000"/>
            <a:ext cx="11101135" cy="987717"/>
          </a:xfrm>
        </p:spPr>
        <p:txBody>
          <a:bodyPr/>
          <a:lstStyle/>
          <a:p>
            <a:r>
              <a:rPr lang="fr-FR" dirty="0"/>
              <a:t>Modélisation </a:t>
            </a:r>
          </a:p>
        </p:txBody>
      </p:sp>
      <p:pic>
        <p:nvPicPr>
          <p:cNvPr id="5" name="Espace réservé du contenu 4" descr="Une image contenant texte, étoile, sombre&#10;&#10;Description générée automatiquement">
            <a:extLst>
              <a:ext uri="{FF2B5EF4-FFF2-40B4-BE49-F238E27FC236}">
                <a16:creationId xmlns:a16="http://schemas.microsoft.com/office/drawing/2014/main" id="{D7967DB3-C891-B550-7E79-76CF1C0448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0786" y="1786370"/>
            <a:ext cx="7552716" cy="4531630"/>
          </a:xfrm>
        </p:spPr>
      </p:pic>
    </p:spTree>
    <p:extLst>
      <p:ext uri="{BB962C8B-B14F-4D97-AF65-F5344CB8AC3E}">
        <p14:creationId xmlns:p14="http://schemas.microsoft.com/office/powerpoint/2010/main" val="1075366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1"/>
          <p:cNvSpPr txBox="1">
            <a:spLocks noGrp="1"/>
          </p:cNvSpPr>
          <p:nvPr>
            <p:ph type="title"/>
          </p:nvPr>
        </p:nvSpPr>
        <p:spPr>
          <a:xfrm>
            <a:off x="540000" y="540000"/>
            <a:ext cx="11101200" cy="1084084"/>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fr-FR" dirty="0"/>
              <a:t>Modélisation </a:t>
            </a:r>
            <a:r>
              <a:rPr lang="fr-FR" sz="4400" dirty="0"/>
              <a:t>(variation 1)</a:t>
            </a:r>
            <a:endParaRPr sz="4400" dirty="0"/>
          </a:p>
        </p:txBody>
      </p:sp>
      <p:sp>
        <p:nvSpPr>
          <p:cNvPr id="272" name="Google Shape;272;p21"/>
          <p:cNvSpPr txBox="1"/>
          <p:nvPr/>
        </p:nvSpPr>
        <p:spPr>
          <a:xfrm>
            <a:off x="7446300" y="2505430"/>
            <a:ext cx="4318070" cy="3508623"/>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400" b="1" i="0" u="sng" strike="noStrike" kern="0" cap="none" spc="0" normalizeH="0" baseline="0" noProof="0" dirty="0">
                <a:ln>
                  <a:noFill/>
                </a:ln>
                <a:solidFill>
                  <a:schemeClr val="bg1"/>
                </a:solidFill>
                <a:effectLst/>
                <a:uLnTx/>
                <a:uFillTx/>
                <a:latin typeface="Avenir"/>
                <a:ea typeface="Avenir"/>
                <a:cs typeface="Avenir"/>
                <a:sym typeface="Avenir"/>
              </a:rPr>
              <a:t>Le nombre de lancements quotidiens L </a:t>
            </a:r>
            <a:r>
              <a:rPr kumimoji="0" lang="fr-FR" sz="2400" b="1" i="0" u="none" strike="noStrike" kern="0" cap="none" spc="0" normalizeH="0" baseline="0" noProof="0" dirty="0">
                <a:ln>
                  <a:noFill/>
                </a:ln>
                <a:solidFill>
                  <a:srgbClr val="FFFFFF"/>
                </a:solidFill>
                <a:effectLst/>
                <a:uLnTx/>
                <a:uFillTx/>
                <a:latin typeface="Avenir"/>
                <a:ea typeface="Avenir"/>
                <a:cs typeface="Avenir"/>
                <a:sym typeface="Avenir"/>
              </a:rPr>
              <a:t>influence sur la vitesse à laquelle le syndrome de Kessler apparaît.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fr-FR" sz="2400" b="1" kern="0" dirty="0">
              <a:solidFill>
                <a:srgbClr val="FFFFFF"/>
              </a:solidFill>
              <a:latin typeface="Avenir"/>
              <a:ea typeface="Avenir"/>
              <a:cs typeface="Avenir"/>
              <a:sym typeface="Avenir"/>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400" i="1" u="none" strike="noStrike" kern="0" cap="none" spc="0" normalizeH="0" baseline="0" noProof="0" dirty="0">
                <a:ln>
                  <a:noFill/>
                </a:ln>
                <a:solidFill>
                  <a:srgbClr val="FFFFFF"/>
                </a:solidFill>
                <a:effectLst/>
                <a:uLnTx/>
                <a:uFillTx/>
                <a:latin typeface="Avenir"/>
                <a:ea typeface="Avenir"/>
                <a:cs typeface="Avenir"/>
                <a:sym typeface="Avenir"/>
              </a:rPr>
              <a:t>Le nombre moyen de lancements quotidiens se situait autour de 3-4 durant ces dernières années.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fr-FR" sz="2400" i="1" kern="0" dirty="0">
              <a:solidFill>
                <a:srgbClr val="FFFFFF"/>
              </a:solidFill>
              <a:latin typeface="Avenir"/>
              <a:ea typeface="Avenir"/>
              <a:cs typeface="Avenir"/>
              <a:sym typeface="Avenir"/>
            </a:endParaRPr>
          </a:p>
        </p:txBody>
      </p:sp>
      <p:pic>
        <p:nvPicPr>
          <p:cNvPr id="273" name="Google Shape;273;p21"/>
          <p:cNvPicPr preferRelativeResize="0"/>
          <p:nvPr/>
        </p:nvPicPr>
        <p:blipFill>
          <a:blip r:embed="rId3">
            <a:alphaModFix/>
          </a:blip>
          <a:stretch>
            <a:fillRect/>
          </a:stretch>
        </p:blipFill>
        <p:spPr>
          <a:xfrm>
            <a:off x="550800" y="2019869"/>
            <a:ext cx="6486350" cy="4313206"/>
          </a:xfrm>
          <a:prstGeom prst="rect">
            <a:avLst/>
          </a:prstGeom>
          <a:noFill/>
          <a:ln>
            <a:noFill/>
          </a:ln>
        </p:spPr>
      </p:pic>
    </p:spTree>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theme/theme2.xml><?xml version="1.0" encoding="utf-8"?>
<a:theme xmlns:a="http://schemas.openxmlformats.org/drawingml/2006/main" name="1_GlowVTI">
  <a:themeElements>
    <a:clrScheme name="Glow">
      <a:dk1>
        <a:srgbClr val="000000"/>
      </a:dk1>
      <a:lt1>
        <a:srgbClr val="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GlowVTI">
  <a:themeElements>
    <a:clrScheme name="Glow">
      <a:dk1>
        <a:srgbClr val="000000"/>
      </a:dk1>
      <a:lt1>
        <a:srgbClr val="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GlowVTI">
  <a:themeElements>
    <a:clrScheme name="Glow">
      <a:dk1>
        <a:srgbClr val="000000"/>
      </a:dk1>
      <a:lt1>
        <a:srgbClr val="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898</TotalTime>
  <Words>1867</Words>
  <Application>Microsoft Office PowerPoint</Application>
  <PresentationFormat>Grand écran</PresentationFormat>
  <Paragraphs>136</Paragraphs>
  <Slides>21</Slides>
  <Notes>9</Notes>
  <HiddenSlides>0</HiddenSlides>
  <MMClips>0</MMClips>
  <ScaleCrop>false</ScaleCrop>
  <HeadingPairs>
    <vt:vector size="6" baseType="variant">
      <vt:variant>
        <vt:lpstr>Polices utilisées</vt:lpstr>
      </vt:variant>
      <vt:variant>
        <vt:i4>6</vt:i4>
      </vt:variant>
      <vt:variant>
        <vt:lpstr>Thème</vt:lpstr>
      </vt:variant>
      <vt:variant>
        <vt:i4>4</vt:i4>
      </vt:variant>
      <vt:variant>
        <vt:lpstr>Titres des diapositives</vt:lpstr>
      </vt:variant>
      <vt:variant>
        <vt:i4>21</vt:i4>
      </vt:variant>
    </vt:vector>
  </HeadingPairs>
  <TitlesOfParts>
    <vt:vector size="31" baseType="lpstr">
      <vt:lpstr>Meiryo</vt:lpstr>
      <vt:lpstr>Arial</vt:lpstr>
      <vt:lpstr>Avenir</vt:lpstr>
      <vt:lpstr>Avenir Next LT Pro</vt:lpstr>
      <vt:lpstr>Bell MT</vt:lpstr>
      <vt:lpstr>Calibri</vt:lpstr>
      <vt:lpstr>GlowVTI</vt:lpstr>
      <vt:lpstr>1_GlowVTI</vt:lpstr>
      <vt:lpstr>2_GlowVTI</vt:lpstr>
      <vt:lpstr>3_GlowVTI</vt:lpstr>
      <vt:lpstr>Syndrome de Kessler</vt:lpstr>
      <vt:lpstr>Contexte</vt:lpstr>
      <vt:lpstr>Présentation du sujet</vt:lpstr>
      <vt:lpstr>Problématique:  Le syndrome de Kessler est-il inévitable?</vt:lpstr>
      <vt:lpstr>Métriques étudiées</vt:lpstr>
      <vt:lpstr>Outils nécessaires à la modélisation</vt:lpstr>
      <vt:lpstr>Outils nécessaires à la modélisation</vt:lpstr>
      <vt:lpstr>Modélisation </vt:lpstr>
      <vt:lpstr>Modélisation (variation 1)</vt:lpstr>
      <vt:lpstr>Modélisation (variation 1)</vt:lpstr>
      <vt:lpstr>Modélisation (variation 2) </vt:lpstr>
      <vt:lpstr>Modélisation (variation 3) </vt:lpstr>
      <vt:lpstr>Modélisation  (variation 3) </vt:lpstr>
      <vt:lpstr>Modélisation (variation 4) </vt:lpstr>
      <vt:lpstr>Modélisation (variation 4) </vt:lpstr>
      <vt:lpstr>Modélisation (variation 5) </vt:lpstr>
      <vt:lpstr>Les solutions</vt:lpstr>
      <vt:lpstr>Conclusion</vt:lpstr>
      <vt:lpstr>Limites du sujet</vt:lpstr>
      <vt:lpstr>Bibliographie</vt:lpstr>
      <vt:lpstr>Merci pour votre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Mickaël Covier</dc:creator>
  <cp:lastModifiedBy>Mickaël Covier</cp:lastModifiedBy>
  <cp:revision>2</cp:revision>
  <dcterms:created xsi:type="dcterms:W3CDTF">2023-04-17T14:55:08Z</dcterms:created>
  <dcterms:modified xsi:type="dcterms:W3CDTF">2023-04-20T13:27:07Z</dcterms:modified>
</cp:coreProperties>
</file>