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BCE2"/>
    <a:srgbClr val="FAA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D7BE0-BFA5-AB2E-7399-49316A561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868D74-DB15-F1B0-8C24-065D0F1B6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8623B4-456B-CC45-1F37-A53D66A0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1D1-440C-43BF-92D7-1AC6253948DE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09B44D-B486-CB6C-D79A-19962509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F19CEE-D84A-4E54-8C8D-C4E1F33C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6CE0-A4C2-4D62-96AF-1CDF49CD8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78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29918-7DA8-449B-C856-D1EC3364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8D8D5E-11D5-5161-8419-36A733434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63978E-B72D-F22C-6D0D-59EFB08F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1D1-440C-43BF-92D7-1AC6253948DE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DAFF01-4912-F359-5EF8-3435D86F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68F5CE-E965-A315-E8CB-3AA7BB3D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6CE0-A4C2-4D62-96AF-1CDF49CD8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4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7CC3AB-0B35-DE3A-F8E6-85EEF90A9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CBADAF-A1C4-B95C-53C5-25BA86CF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1EF699-30C6-7490-4B57-70C4AEC5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1D1-440C-43BF-92D7-1AC6253948DE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5F840C-8C90-8FD1-FCA8-1BE9322D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74A837-716E-537C-92A5-27088531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6CE0-A4C2-4D62-96AF-1CDF49CD8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37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AD764-B0E0-22A4-3B1A-799FF7D7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AB7B4-54E7-B0C7-A90F-EAABA0B15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72AF88-FCFB-24A7-44FE-AC01AFC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1D1-440C-43BF-92D7-1AC6253948DE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3D1F8-54FC-554E-87BE-81018C18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5088C-F7E3-F23B-D585-F27A5ED3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6CE0-A4C2-4D62-96AF-1CDF49CD8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2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C3882-E6B9-B947-6F70-7937FE97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8A02E-07A7-8C7E-611D-622072B04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288FF-E5EC-49EF-4480-517F7DF9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1D1-440C-43BF-92D7-1AC6253948DE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F8A69-9A93-DE9C-2C7E-A52E889B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10A235-E9DD-7F0E-237A-C531CEC0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6CE0-A4C2-4D62-96AF-1CDF49CD8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84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7655C-EF9E-BC2A-1E13-761F32CF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829E13-169B-23CA-F180-90160BD82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32C996-9060-6606-9EE7-1760F3C99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2DD503-A217-EA3A-76BC-68368B49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1D1-440C-43BF-92D7-1AC6253948DE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3E4499-811B-BC11-4928-CDF922E8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318712-B29E-980D-193B-B20FF6C8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6CE0-A4C2-4D62-96AF-1CDF49CD8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73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85541-E028-DF42-5629-6486DBBC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41485F-BF09-7153-8EAE-59E2E89E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A53A96-C6DA-9F7D-161A-238A2554C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E7BA12-6DAF-1E8A-8833-ADA214BE9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49D98B-9CDD-BD8E-D97B-62CF2CE12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368339-CC0E-234D-FF4C-6D90CDFA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1D1-440C-43BF-92D7-1AC6253948DE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6C4B92-7D7B-7F38-9055-5F952EA7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5ABB13-1919-3E76-41CD-86433CF2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6CE0-A4C2-4D62-96AF-1CDF49CD8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56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D12FE-B0B8-EADE-5196-0BD0AE55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2EFC48-D560-49EB-026F-FE201581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1D1-440C-43BF-92D7-1AC6253948DE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38F9E6-FF08-C327-1FB4-1E2C8DC9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2A2F22-8970-A8AA-53C5-290A3C13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6CE0-A4C2-4D62-96AF-1CDF49CD8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20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36947C-971F-E4AC-6B2F-9910D2D8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1D1-440C-43BF-92D7-1AC6253948DE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EE11FE-C600-F263-A1B4-34BD7261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954FBF-58AD-5900-580F-BF467C77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6CE0-A4C2-4D62-96AF-1CDF49CD8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5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D4F5D-05FA-322D-8259-0D59CD23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0FD64C-67A8-BDA3-23B9-A09322D0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D3AF24-F656-CB39-6632-E109DEAE9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CC126F-EE4A-ED43-9F4F-38ED5B37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1D1-440C-43BF-92D7-1AC6253948DE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9CCDA4-1BC3-61F1-07B0-DFC5C537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ECDF80-7A3F-CF72-F64D-2A92E1B3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6CE0-A4C2-4D62-96AF-1CDF49CD8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96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A4D13-C91F-ECD2-0D51-15FCB2C5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68942D-A89E-89DE-19DE-2F15E46B7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9E692-EB5C-5B33-DC2D-4AD323961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E5E7EC-1889-02CC-9975-934E6E81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1D1-440C-43BF-92D7-1AC6253948DE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B7C4AA-E8D1-7306-3D9D-04E733C5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E3436B-6BF7-BA05-00EA-8FA507CD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6CE0-A4C2-4D62-96AF-1CDF49CD8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0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70184D-036B-5A17-39AE-F10A513A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4C8E78-A548-4B7C-D76E-69C8686B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C443A7-0A4F-6B29-5663-A91BBFDB0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651D1-440C-43BF-92D7-1AC6253948DE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51AFB-0597-A0A8-33BA-9C1B85FDA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5E1CC0-7C00-3FC3-D3BE-362074072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16CE0-A4C2-4D62-96AF-1CDF49CD8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9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3917C1-9FB6-5CFA-097F-9F8C183A88BA}"/>
              </a:ext>
            </a:extLst>
          </p:cNvPr>
          <p:cNvSpPr/>
          <p:nvPr/>
        </p:nvSpPr>
        <p:spPr>
          <a:xfrm>
            <a:off x="1524000" y="1680159"/>
            <a:ext cx="9144000" cy="1053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FAA466D-DFA9-01A2-1597-F524F93F3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038" y="1678576"/>
            <a:ext cx="9144000" cy="1055521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Présentation Finale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4DDDA5-6694-A533-53EC-2D1340035235}"/>
              </a:ext>
            </a:extLst>
          </p:cNvPr>
          <p:cNvSpPr txBox="1"/>
          <p:nvPr/>
        </p:nvSpPr>
        <p:spPr>
          <a:xfrm>
            <a:off x="51807" y="70180"/>
            <a:ext cx="1908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BOULAHBAL Maya</a:t>
            </a:r>
          </a:p>
          <a:p>
            <a:r>
              <a:rPr lang="fr-FR" dirty="0"/>
              <a:t>BOUCENNA Racim</a:t>
            </a:r>
          </a:p>
          <a:p>
            <a:r>
              <a:rPr lang="fr-FR" dirty="0"/>
              <a:t>DIDIERJEAN Ninon</a:t>
            </a:r>
          </a:p>
          <a:p>
            <a:r>
              <a:rPr lang="fr-FR" dirty="0"/>
              <a:t>TAMOUDI </a:t>
            </a:r>
            <a:r>
              <a:rPr lang="fr-FR" dirty="0" err="1"/>
              <a:t>Wissal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13EB489-5D70-F7AE-C082-7F70512C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669" y="0"/>
            <a:ext cx="1986331" cy="148765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3CBECB6-BA2B-BAE3-E835-0FB4CA4ADF25}"/>
              </a:ext>
            </a:extLst>
          </p:cNvPr>
          <p:cNvSpPr txBox="1"/>
          <p:nvPr/>
        </p:nvSpPr>
        <p:spPr>
          <a:xfrm>
            <a:off x="4406638" y="3252536"/>
            <a:ext cx="3352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LU1XARE</a:t>
            </a:r>
          </a:p>
          <a:p>
            <a:pPr algn="ctr"/>
            <a:r>
              <a:rPr lang="fr-FR" sz="2800" dirty="0"/>
              <a:t>Dynamic G8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2E7C2C-230C-D860-52CF-5FFD77463FD1}"/>
              </a:ext>
            </a:extLst>
          </p:cNvPr>
          <p:cNvSpPr txBox="1"/>
          <p:nvPr/>
        </p:nvSpPr>
        <p:spPr>
          <a:xfrm>
            <a:off x="10844463" y="6031832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301778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80B7FF9-5005-2F0C-A8F0-E5E48615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669" y="0"/>
            <a:ext cx="1986331" cy="148765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822E93-716F-5411-1AD4-DAD80BF54B5A}"/>
              </a:ext>
            </a:extLst>
          </p:cNvPr>
          <p:cNvSpPr txBox="1"/>
          <p:nvPr/>
        </p:nvSpPr>
        <p:spPr>
          <a:xfrm>
            <a:off x="10844463" y="6031832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10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F8D06AF-6683-0E4D-DB10-F946F2F57265}"/>
              </a:ext>
            </a:extLst>
          </p:cNvPr>
          <p:cNvSpPr txBox="1"/>
          <p:nvPr/>
        </p:nvSpPr>
        <p:spPr>
          <a:xfrm>
            <a:off x="240632" y="343230"/>
            <a:ext cx="6673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/>
              <a:t>Les graphiques plus en détail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F88BBB-6C5F-CB49-A49F-6F76498E2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1400539"/>
            <a:ext cx="74390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CF4122-D9B8-4A1D-87C0-39E479FA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perche carnivore du Nil, introduite dans le lac Victoria, a en quelques décennies fait disparaître ou menacé d'extinction 200 des 300 espèces de petits poissons cichlidés du lac. Comme les cichlidés étaient herbivores, détritivores ou insectivores, l’écosystème entier a été bouleversé.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89017D-A90A-8209-849E-57D5C2DE2963}"/>
              </a:ext>
            </a:extLst>
          </p:cNvPr>
          <p:cNvSpPr txBox="1"/>
          <p:nvPr/>
        </p:nvSpPr>
        <p:spPr>
          <a:xfrm>
            <a:off x="240632" y="296577"/>
            <a:ext cx="6673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/>
              <a:t>Quelques exemples :</a:t>
            </a:r>
            <a:endParaRPr lang="fr-FR" sz="4000" u="sn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803048-5AC7-0720-C5FC-4E9E06649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795713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9F1B55B-AAA2-2791-A736-C472C1CFC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669" y="0"/>
            <a:ext cx="1986331" cy="14876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192CC6F-6ACC-7368-9775-B668C874CDE9}"/>
              </a:ext>
            </a:extLst>
          </p:cNvPr>
          <p:cNvSpPr txBox="1"/>
          <p:nvPr/>
        </p:nvSpPr>
        <p:spPr>
          <a:xfrm>
            <a:off x="10844463" y="6031832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11</a:t>
            </a:r>
          </a:p>
        </p:txBody>
      </p:sp>
    </p:spTree>
    <p:extLst>
      <p:ext uri="{BB962C8B-B14F-4D97-AF65-F5344CB8AC3E}">
        <p14:creationId xmlns:p14="http://schemas.microsoft.com/office/powerpoint/2010/main" val="184416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07DA8-CDD4-991F-818F-69D63298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miconia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un arbre originaire d'Amérique du Sud, apporté accidentellement sur de nombreuses îles du Pacifique dans de la terre « contaminée » et par des engins de chantier, a envahi les deux tiers de Tahiti. Formant des fourrés denses empêchant les autres plantes d'accéder à la lumière, il menace aujourd’hui près de 70 espèces endémiques de l'île française.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pic>
        <p:nvPicPr>
          <p:cNvPr id="2052" name="Picture 4" descr="miconia">
            <a:extLst>
              <a:ext uri="{FF2B5EF4-FFF2-40B4-BE49-F238E27FC236}">
                <a16:creationId xmlns:a16="http://schemas.microsoft.com/office/drawing/2014/main" id="{A552795C-706F-64EB-7DBD-86F5B6830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2" y="3928782"/>
            <a:ext cx="58578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D8B3C70-5D10-3DED-7CC2-AE067E2D1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669" y="0"/>
            <a:ext cx="1986331" cy="148765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AF1FFF6-3C7F-4F28-2DBF-36DE27731345}"/>
              </a:ext>
            </a:extLst>
          </p:cNvPr>
          <p:cNvSpPr txBox="1"/>
          <p:nvPr/>
        </p:nvSpPr>
        <p:spPr>
          <a:xfrm>
            <a:off x="10844463" y="6031832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12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ACB571-5133-C251-252D-F318AB043552}"/>
              </a:ext>
            </a:extLst>
          </p:cNvPr>
          <p:cNvSpPr txBox="1"/>
          <p:nvPr/>
        </p:nvSpPr>
        <p:spPr>
          <a:xfrm>
            <a:off x="240632" y="296577"/>
            <a:ext cx="6673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/>
              <a:t>Quelques exemples :</a:t>
            </a:r>
            <a:endParaRPr lang="fr-FR" sz="4000" u="sng" dirty="0"/>
          </a:p>
        </p:txBody>
      </p:sp>
    </p:spTree>
    <p:extLst>
      <p:ext uri="{BB962C8B-B14F-4D97-AF65-F5344CB8AC3E}">
        <p14:creationId xmlns:p14="http://schemas.microsoft.com/office/powerpoint/2010/main" val="356801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40D10D-7D38-F8F3-61EB-509F2C843D3E}"/>
              </a:ext>
            </a:extLst>
          </p:cNvPr>
          <p:cNvSpPr/>
          <p:nvPr/>
        </p:nvSpPr>
        <p:spPr>
          <a:xfrm>
            <a:off x="962526" y="2263733"/>
            <a:ext cx="10391274" cy="10338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00D1D5-CA99-9F1A-A611-0EECCF7C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0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9C8B81-D153-BCED-A732-78F47701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669" y="0"/>
            <a:ext cx="1986331" cy="148765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816C02C-B5BB-55E4-1059-E3FBE5118AC8}"/>
              </a:ext>
            </a:extLst>
          </p:cNvPr>
          <p:cNvSpPr txBox="1"/>
          <p:nvPr/>
        </p:nvSpPr>
        <p:spPr>
          <a:xfrm>
            <a:off x="10844463" y="6031832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13</a:t>
            </a:r>
          </a:p>
        </p:txBody>
      </p:sp>
    </p:spTree>
    <p:extLst>
      <p:ext uri="{BB962C8B-B14F-4D97-AF65-F5344CB8AC3E}">
        <p14:creationId xmlns:p14="http://schemas.microsoft.com/office/powerpoint/2010/main" val="169868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80B7FF9-5005-2F0C-A8F0-E5E48615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669" y="0"/>
            <a:ext cx="1986331" cy="1487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A13285-957F-B38A-6C36-1B30438A354C}"/>
              </a:ext>
            </a:extLst>
          </p:cNvPr>
          <p:cNvSpPr/>
          <p:nvPr/>
        </p:nvSpPr>
        <p:spPr>
          <a:xfrm>
            <a:off x="3294647" y="219715"/>
            <a:ext cx="5727031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0FAFEB-0327-3B54-4C3F-0A36E9A1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716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AD03CE-E6D7-7F80-0854-3CEABD071CA8}"/>
              </a:ext>
            </a:extLst>
          </p:cNvPr>
          <p:cNvSpPr txBox="1"/>
          <p:nvPr/>
        </p:nvSpPr>
        <p:spPr>
          <a:xfrm>
            <a:off x="642405" y="2345934"/>
            <a:ext cx="110315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Arial" panose="020B0604020202020204" pitchFamily="34" charset="0"/>
                <a:cs typeface="Arial" panose="020B0604020202020204" pitchFamily="34" charset="0"/>
              </a:rPr>
              <a:t>Thématique :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L’action de l’Homme et ses conséquences sur les écosystèmes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822E93-716F-5411-1AD4-DAD80BF54B5A}"/>
              </a:ext>
            </a:extLst>
          </p:cNvPr>
          <p:cNvSpPr txBox="1"/>
          <p:nvPr/>
        </p:nvSpPr>
        <p:spPr>
          <a:xfrm>
            <a:off x="10844463" y="6031832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232045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80B7FF9-5005-2F0C-A8F0-E5E48615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669" y="0"/>
            <a:ext cx="1986331" cy="1487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A13285-957F-B38A-6C36-1B30438A354C}"/>
              </a:ext>
            </a:extLst>
          </p:cNvPr>
          <p:cNvSpPr/>
          <p:nvPr/>
        </p:nvSpPr>
        <p:spPr>
          <a:xfrm>
            <a:off x="962526" y="1350594"/>
            <a:ext cx="10391274" cy="1033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0FAFEB-0327-3B54-4C3F-0A36E9A1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6779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822E93-716F-5411-1AD4-DAD80BF54B5A}"/>
              </a:ext>
            </a:extLst>
          </p:cNvPr>
          <p:cNvSpPr txBox="1"/>
          <p:nvPr/>
        </p:nvSpPr>
        <p:spPr>
          <a:xfrm>
            <a:off x="10844463" y="6031832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828C06-672B-FBE9-CE96-D293430E296C}"/>
              </a:ext>
            </a:extLst>
          </p:cNvPr>
          <p:cNvSpPr txBox="1"/>
          <p:nvPr/>
        </p:nvSpPr>
        <p:spPr>
          <a:xfrm>
            <a:off x="1060580" y="3125755"/>
            <a:ext cx="1007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0" i="0" dirty="0">
                <a:effectLst/>
                <a:latin typeface="-apple-system"/>
              </a:rPr>
              <a:t>Dans quelle mesure les activités de l'Homme perturbent-elles les écosystèmes?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7868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80B7FF9-5005-2F0C-A8F0-E5E48615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669" y="0"/>
            <a:ext cx="1986331" cy="1487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A13285-957F-B38A-6C36-1B30438A354C}"/>
              </a:ext>
            </a:extLst>
          </p:cNvPr>
          <p:cNvSpPr/>
          <p:nvPr/>
        </p:nvSpPr>
        <p:spPr>
          <a:xfrm>
            <a:off x="3294647" y="219715"/>
            <a:ext cx="5727031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0FAFEB-0327-3B54-4C3F-0A36E9A1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716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AD03CE-E6D7-7F80-0854-3CEABD071CA8}"/>
              </a:ext>
            </a:extLst>
          </p:cNvPr>
          <p:cNvSpPr txBox="1"/>
          <p:nvPr/>
        </p:nvSpPr>
        <p:spPr>
          <a:xfrm>
            <a:off x="807560" y="2207435"/>
            <a:ext cx="103912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I- Modèle d’un système proie-prédateur à deux espèces</a:t>
            </a:r>
          </a:p>
          <a:p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II- Perturbation du modèle : introduction d’une espèce invasive</a:t>
            </a:r>
          </a:p>
          <a:p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III-Conclusion 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822E93-716F-5411-1AD4-DAD80BF54B5A}"/>
              </a:ext>
            </a:extLst>
          </p:cNvPr>
          <p:cNvSpPr txBox="1"/>
          <p:nvPr/>
        </p:nvSpPr>
        <p:spPr>
          <a:xfrm>
            <a:off x="10844463" y="6031832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4</a:t>
            </a:r>
          </a:p>
        </p:txBody>
      </p:sp>
    </p:spTree>
    <p:extLst>
      <p:ext uri="{BB962C8B-B14F-4D97-AF65-F5344CB8AC3E}">
        <p14:creationId xmlns:p14="http://schemas.microsoft.com/office/powerpoint/2010/main" val="277279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80B7FF9-5005-2F0C-A8F0-E5E48615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669" y="0"/>
            <a:ext cx="1986331" cy="1487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A13285-957F-B38A-6C36-1B30438A354C}"/>
              </a:ext>
            </a:extLst>
          </p:cNvPr>
          <p:cNvSpPr/>
          <p:nvPr/>
        </p:nvSpPr>
        <p:spPr>
          <a:xfrm>
            <a:off x="2433324" y="333446"/>
            <a:ext cx="7555831" cy="103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0FAFEB-0327-3B54-4C3F-0A36E9A1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868" y="18761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Modèle proie-prédateur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AD03CE-E6D7-7F80-0854-3CEABD071CA8}"/>
              </a:ext>
            </a:extLst>
          </p:cNvPr>
          <p:cNvSpPr txBox="1"/>
          <p:nvPr/>
        </p:nvSpPr>
        <p:spPr>
          <a:xfrm>
            <a:off x="1155031" y="2789202"/>
            <a:ext cx="1039127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822E93-716F-5411-1AD4-DAD80BF54B5A}"/>
              </a:ext>
            </a:extLst>
          </p:cNvPr>
          <p:cNvSpPr txBox="1"/>
          <p:nvPr/>
        </p:nvSpPr>
        <p:spPr>
          <a:xfrm>
            <a:off x="10844463" y="6031832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5</a:t>
            </a:r>
          </a:p>
        </p:txBody>
      </p:sp>
      <p:pic>
        <p:nvPicPr>
          <p:cNvPr id="9" name="Image 8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5C1F4433-BB64-AEE1-FE28-26F06D6EE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18" y="2664432"/>
            <a:ext cx="9048951" cy="36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7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80B7FF9-5005-2F0C-A8F0-E5E48615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669" y="0"/>
            <a:ext cx="1986331" cy="148765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822E93-716F-5411-1AD4-DAD80BF54B5A}"/>
              </a:ext>
            </a:extLst>
          </p:cNvPr>
          <p:cNvSpPr txBox="1"/>
          <p:nvPr/>
        </p:nvSpPr>
        <p:spPr>
          <a:xfrm>
            <a:off x="10844463" y="6031832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40C2F65-7B00-3749-40E8-6C7068A60986}"/>
              </a:ext>
            </a:extLst>
          </p:cNvPr>
          <p:cNvSpPr txBox="1"/>
          <p:nvPr/>
        </p:nvSpPr>
        <p:spPr>
          <a:xfrm>
            <a:off x="256674" y="433137"/>
            <a:ext cx="5374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/>
              <a:t>Perturbation du système </a:t>
            </a:r>
          </a:p>
        </p:txBody>
      </p:sp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D2DDE43-B9E7-D0D3-903B-3687D9684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29" y="1784083"/>
            <a:ext cx="8983941" cy="42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1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80B7FF9-5005-2F0C-A8F0-E5E48615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669" y="0"/>
            <a:ext cx="1986331" cy="148765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822E93-716F-5411-1AD4-DAD80BF54B5A}"/>
              </a:ext>
            </a:extLst>
          </p:cNvPr>
          <p:cNvSpPr txBox="1"/>
          <p:nvPr/>
        </p:nvSpPr>
        <p:spPr>
          <a:xfrm>
            <a:off x="10844463" y="6031832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7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F8D06AF-6683-0E4D-DB10-F946F2F57265}"/>
              </a:ext>
            </a:extLst>
          </p:cNvPr>
          <p:cNvSpPr txBox="1"/>
          <p:nvPr/>
        </p:nvSpPr>
        <p:spPr>
          <a:xfrm>
            <a:off x="240632" y="389883"/>
            <a:ext cx="6673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/>
              <a:t>Les graphiques plus en détail :</a:t>
            </a:r>
          </a:p>
        </p:txBody>
      </p:sp>
      <p:pic>
        <p:nvPicPr>
          <p:cNvPr id="20" name="Image 19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A400F57C-EE26-4F4F-1831-F98F21243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74" y="1671318"/>
            <a:ext cx="9085451" cy="436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3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80B7FF9-5005-2F0C-A8F0-E5E48615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669" y="0"/>
            <a:ext cx="1986331" cy="148765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822E93-716F-5411-1AD4-DAD80BF54B5A}"/>
              </a:ext>
            </a:extLst>
          </p:cNvPr>
          <p:cNvSpPr txBox="1"/>
          <p:nvPr/>
        </p:nvSpPr>
        <p:spPr>
          <a:xfrm>
            <a:off x="10844463" y="6031832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8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F8D06AF-6683-0E4D-DB10-F946F2F57265}"/>
              </a:ext>
            </a:extLst>
          </p:cNvPr>
          <p:cNvSpPr txBox="1"/>
          <p:nvPr/>
        </p:nvSpPr>
        <p:spPr>
          <a:xfrm>
            <a:off x="240632" y="389883"/>
            <a:ext cx="6673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/>
              <a:t>Les graphiques plus en détail :</a:t>
            </a:r>
          </a:p>
        </p:txBody>
      </p:sp>
      <p:pic>
        <p:nvPicPr>
          <p:cNvPr id="3" name="Image 2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6240C4D-CBF9-28F2-1A71-35D8E5C07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51" y="1746066"/>
            <a:ext cx="8888497" cy="44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80B7FF9-5005-2F0C-A8F0-E5E48615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669" y="0"/>
            <a:ext cx="1986331" cy="148765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822E93-716F-5411-1AD4-DAD80BF54B5A}"/>
              </a:ext>
            </a:extLst>
          </p:cNvPr>
          <p:cNvSpPr txBox="1"/>
          <p:nvPr/>
        </p:nvSpPr>
        <p:spPr>
          <a:xfrm>
            <a:off x="10844463" y="6031832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9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F8D06AF-6683-0E4D-DB10-F946F2F57265}"/>
              </a:ext>
            </a:extLst>
          </p:cNvPr>
          <p:cNvSpPr txBox="1"/>
          <p:nvPr/>
        </p:nvSpPr>
        <p:spPr>
          <a:xfrm>
            <a:off x="240632" y="389883"/>
            <a:ext cx="6673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/>
              <a:t>Les graphiques plus en détail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08E99D-F8C2-F2B4-D287-CB9813445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48" y="2029508"/>
            <a:ext cx="8600304" cy="41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7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5254</TotalTime>
  <Words>233</Words>
  <Application>Microsoft Office PowerPoint</Application>
  <PresentationFormat>Grand écran</PresentationFormat>
  <Paragraphs>49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Thème Office</vt:lpstr>
      <vt:lpstr>Présentation Finale</vt:lpstr>
      <vt:lpstr>Introduction</vt:lpstr>
      <vt:lpstr>Problématique</vt:lpstr>
      <vt:lpstr>Plan</vt:lpstr>
      <vt:lpstr>Modèle proie-prédateur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</dc:title>
  <dc:creator>ninon.didierjean@gmail.com</dc:creator>
  <cp:lastModifiedBy>ninon.didierjean@gmail.com</cp:lastModifiedBy>
  <cp:revision>4</cp:revision>
  <dcterms:created xsi:type="dcterms:W3CDTF">2022-11-24T10:33:12Z</dcterms:created>
  <dcterms:modified xsi:type="dcterms:W3CDTF">2023-04-18T17:06:12Z</dcterms:modified>
</cp:coreProperties>
</file>