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51" d="100"/>
          <a:sy n="51" d="100"/>
        </p:scale>
        <p:origin x="16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k Ma" userId="7ecc66054a54daf3" providerId="LiveId" clId="{44F10611-E1AD-465D-9FE6-AEE6DC20F95C}"/>
    <pc:docChg chg="undo custSel addSld delSld modSld sldOrd">
      <pc:chgData name="Franck Ma" userId="7ecc66054a54daf3" providerId="LiveId" clId="{44F10611-E1AD-465D-9FE6-AEE6DC20F95C}" dt="2024-05-02T17:34:15.192" v="994" actId="255"/>
      <pc:docMkLst>
        <pc:docMk/>
      </pc:docMkLst>
      <pc:sldChg chg="addSp delSp modSp mod modTransition">
        <pc:chgData name="Franck Ma" userId="7ecc66054a54daf3" providerId="LiveId" clId="{44F10611-E1AD-465D-9FE6-AEE6DC20F95C}" dt="2024-05-02T16:29:08.636" v="35" actId="115"/>
        <pc:sldMkLst>
          <pc:docMk/>
          <pc:sldMk cId="2138643609" sldId="258"/>
        </pc:sldMkLst>
        <pc:spChg chg="mod">
          <ac:chgData name="Franck Ma" userId="7ecc66054a54daf3" providerId="LiveId" clId="{44F10611-E1AD-465D-9FE6-AEE6DC20F95C}" dt="2024-05-02T16:26:28.771" v="8" actId="1076"/>
          <ac:spMkLst>
            <pc:docMk/>
            <pc:sldMk cId="2138643609" sldId="258"/>
            <ac:spMk id="3" creationId="{8BD5382C-6BDA-1DD8-8C26-55A51A720B6B}"/>
          </ac:spMkLst>
        </pc:spChg>
        <pc:spChg chg="mod">
          <ac:chgData name="Franck Ma" userId="7ecc66054a54daf3" providerId="LiveId" clId="{44F10611-E1AD-465D-9FE6-AEE6DC20F95C}" dt="2024-05-02T16:26:36.569" v="9" actId="1076"/>
          <ac:spMkLst>
            <pc:docMk/>
            <pc:sldMk cId="2138643609" sldId="258"/>
            <ac:spMk id="4" creationId="{4C03AB4E-A727-B224-8BBD-7249A34BA87F}"/>
          </ac:spMkLst>
        </pc:spChg>
        <pc:spChg chg="mod">
          <ac:chgData name="Franck Ma" userId="7ecc66054a54daf3" providerId="LiveId" clId="{44F10611-E1AD-465D-9FE6-AEE6DC20F95C}" dt="2024-05-02T16:25:56.674" v="3" actId="115"/>
          <ac:spMkLst>
            <pc:docMk/>
            <pc:sldMk cId="2138643609" sldId="258"/>
            <ac:spMk id="5" creationId="{F82B90ED-1EC7-811E-8327-18DEF4C1BDE0}"/>
          </ac:spMkLst>
        </pc:spChg>
        <pc:spChg chg="add del">
          <ac:chgData name="Franck Ma" userId="7ecc66054a54daf3" providerId="LiveId" clId="{44F10611-E1AD-465D-9FE6-AEE6DC20F95C}" dt="2024-05-02T16:26:03.290" v="5" actId="22"/>
          <ac:spMkLst>
            <pc:docMk/>
            <pc:sldMk cId="2138643609" sldId="258"/>
            <ac:spMk id="7" creationId="{02211159-A6C3-8EF3-949F-497AD7C3DCF0}"/>
          </ac:spMkLst>
        </pc:spChg>
        <pc:spChg chg="add del">
          <ac:chgData name="Franck Ma" userId="7ecc66054a54daf3" providerId="LiveId" clId="{44F10611-E1AD-465D-9FE6-AEE6DC20F95C}" dt="2024-05-02T16:28:35.826" v="27" actId="22"/>
          <ac:spMkLst>
            <pc:docMk/>
            <pc:sldMk cId="2138643609" sldId="258"/>
            <ac:spMk id="9" creationId="{E0E4E992-2828-E1EE-7261-0CB135340259}"/>
          </ac:spMkLst>
        </pc:spChg>
        <pc:spChg chg="add mod">
          <ac:chgData name="Franck Ma" userId="7ecc66054a54daf3" providerId="LiveId" clId="{44F10611-E1AD-465D-9FE6-AEE6DC20F95C}" dt="2024-05-02T16:29:08.636" v="35" actId="115"/>
          <ac:spMkLst>
            <pc:docMk/>
            <pc:sldMk cId="2138643609" sldId="258"/>
            <ac:spMk id="11" creationId="{DA3F07D2-FDF5-B6D5-CCAD-06469336A25E}"/>
          </ac:spMkLst>
        </pc:spChg>
      </pc:sldChg>
      <pc:sldChg chg="addSp delSp modSp add mod">
        <pc:chgData name="Franck Ma" userId="7ecc66054a54daf3" providerId="LiveId" clId="{44F10611-E1AD-465D-9FE6-AEE6DC20F95C}" dt="2024-05-02T16:31:22.340" v="47" actId="1076"/>
        <pc:sldMkLst>
          <pc:docMk/>
          <pc:sldMk cId="1148508839" sldId="259"/>
        </pc:sldMkLst>
        <pc:spChg chg="mod">
          <ac:chgData name="Franck Ma" userId="7ecc66054a54daf3" providerId="LiveId" clId="{44F10611-E1AD-465D-9FE6-AEE6DC20F95C}" dt="2024-05-02T16:28:07.781" v="25" actId="1076"/>
          <ac:spMkLst>
            <pc:docMk/>
            <pc:sldMk cId="1148508839" sldId="259"/>
            <ac:spMk id="2" creationId="{FB5CF593-BAB5-24F1-7193-14C7907757B5}"/>
          </ac:spMkLst>
        </pc:spChg>
        <pc:spChg chg="del">
          <ac:chgData name="Franck Ma" userId="7ecc66054a54daf3" providerId="LiveId" clId="{44F10611-E1AD-465D-9FE6-AEE6DC20F95C}" dt="2024-05-02T16:26:42.091" v="10" actId="478"/>
          <ac:spMkLst>
            <pc:docMk/>
            <pc:sldMk cId="1148508839" sldId="259"/>
            <ac:spMk id="3" creationId="{8BD5382C-6BDA-1DD8-8C26-55A51A720B6B}"/>
          </ac:spMkLst>
        </pc:spChg>
        <pc:spChg chg="del">
          <ac:chgData name="Franck Ma" userId="7ecc66054a54daf3" providerId="LiveId" clId="{44F10611-E1AD-465D-9FE6-AEE6DC20F95C}" dt="2024-05-02T16:26:43.999" v="11" actId="478"/>
          <ac:spMkLst>
            <pc:docMk/>
            <pc:sldMk cId="1148508839" sldId="259"/>
            <ac:spMk id="4" creationId="{4C03AB4E-A727-B224-8BBD-7249A34BA87F}"/>
          </ac:spMkLst>
        </pc:spChg>
        <pc:spChg chg="mod">
          <ac:chgData name="Franck Ma" userId="7ecc66054a54daf3" providerId="LiveId" clId="{44F10611-E1AD-465D-9FE6-AEE6DC20F95C}" dt="2024-05-02T16:27:01.918" v="14" actId="255"/>
          <ac:spMkLst>
            <pc:docMk/>
            <pc:sldMk cId="1148508839" sldId="259"/>
            <ac:spMk id="5" creationId="{F82B90ED-1EC7-811E-8327-18DEF4C1BDE0}"/>
          </ac:spMkLst>
        </pc:spChg>
        <pc:spChg chg="add mod">
          <ac:chgData name="Franck Ma" userId="7ecc66054a54daf3" providerId="LiveId" clId="{44F10611-E1AD-465D-9FE6-AEE6DC20F95C}" dt="2024-05-02T16:29:37.693" v="37" actId="115"/>
          <ac:spMkLst>
            <pc:docMk/>
            <pc:sldMk cId="1148508839" sldId="259"/>
            <ac:spMk id="7" creationId="{D19779B3-85EF-0FFA-1592-CB756B29B44A}"/>
          </ac:spMkLst>
        </pc:spChg>
        <pc:spChg chg="add mod">
          <ac:chgData name="Franck Ma" userId="7ecc66054a54daf3" providerId="LiveId" clId="{44F10611-E1AD-465D-9FE6-AEE6DC20F95C}" dt="2024-05-02T16:31:22.340" v="47" actId="1076"/>
          <ac:spMkLst>
            <pc:docMk/>
            <pc:sldMk cId="1148508839" sldId="259"/>
            <ac:spMk id="8" creationId="{4295C8F2-685D-4167-6CD0-FA7DFAAE2FAF}"/>
          </ac:spMkLst>
        </pc:spChg>
      </pc:sldChg>
      <pc:sldChg chg="addSp delSp modSp add mod">
        <pc:chgData name="Franck Ma" userId="7ecc66054a54daf3" providerId="LiveId" clId="{44F10611-E1AD-465D-9FE6-AEE6DC20F95C}" dt="2024-05-02T16:32:59.139" v="80" actId="20577"/>
        <pc:sldMkLst>
          <pc:docMk/>
          <pc:sldMk cId="1966151711" sldId="260"/>
        </pc:sldMkLst>
        <pc:spChg chg="del mod">
          <ac:chgData name="Franck Ma" userId="7ecc66054a54daf3" providerId="LiveId" clId="{44F10611-E1AD-465D-9FE6-AEE6DC20F95C}" dt="2024-05-02T16:31:34.632" v="50" actId="478"/>
          <ac:spMkLst>
            <pc:docMk/>
            <pc:sldMk cId="1966151711" sldId="260"/>
            <ac:spMk id="2" creationId="{FB5CF593-BAB5-24F1-7193-14C7907757B5}"/>
          </ac:spMkLst>
        </pc:spChg>
        <pc:spChg chg="add del mod">
          <ac:chgData name="Franck Ma" userId="7ecc66054a54daf3" providerId="LiveId" clId="{44F10611-E1AD-465D-9FE6-AEE6DC20F95C}" dt="2024-05-02T16:31:40.241" v="51" actId="478"/>
          <ac:spMkLst>
            <pc:docMk/>
            <pc:sldMk cId="1966151711" sldId="260"/>
            <ac:spMk id="4" creationId="{7FD02699-C996-7946-D34C-5D5544CA71D9}"/>
          </ac:spMkLst>
        </pc:spChg>
        <pc:spChg chg="mod">
          <ac:chgData name="Franck Ma" userId="7ecc66054a54daf3" providerId="LiveId" clId="{44F10611-E1AD-465D-9FE6-AEE6DC20F95C}" dt="2024-05-02T16:31:48.638" v="52" actId="1076"/>
          <ac:spMkLst>
            <pc:docMk/>
            <pc:sldMk cId="1966151711" sldId="260"/>
            <ac:spMk id="5" creationId="{F82B90ED-1EC7-811E-8327-18DEF4C1BDE0}"/>
          </ac:spMkLst>
        </pc:spChg>
        <pc:spChg chg="mod">
          <ac:chgData name="Franck Ma" userId="7ecc66054a54daf3" providerId="LiveId" clId="{44F10611-E1AD-465D-9FE6-AEE6DC20F95C}" dt="2024-05-02T16:31:52.539" v="53" actId="1076"/>
          <ac:spMkLst>
            <pc:docMk/>
            <pc:sldMk cId="1966151711" sldId="260"/>
            <ac:spMk id="7" creationId="{D19779B3-85EF-0FFA-1592-CB756B29B44A}"/>
          </ac:spMkLst>
        </pc:spChg>
        <pc:spChg chg="mod">
          <ac:chgData name="Franck Ma" userId="7ecc66054a54daf3" providerId="LiveId" clId="{44F10611-E1AD-465D-9FE6-AEE6DC20F95C}" dt="2024-05-02T16:32:59.139" v="80" actId="20577"/>
          <ac:spMkLst>
            <pc:docMk/>
            <pc:sldMk cId="1966151711" sldId="260"/>
            <ac:spMk id="8" creationId="{4295C8F2-685D-4167-6CD0-FA7DFAAE2FAF}"/>
          </ac:spMkLst>
        </pc:spChg>
      </pc:sldChg>
      <pc:sldChg chg="addSp delSp modSp add mod modTransition">
        <pc:chgData name="Franck Ma" userId="7ecc66054a54daf3" providerId="LiveId" clId="{44F10611-E1AD-465D-9FE6-AEE6DC20F95C}" dt="2024-05-02T16:46:37.571" v="285"/>
        <pc:sldMkLst>
          <pc:docMk/>
          <pc:sldMk cId="285479217" sldId="261"/>
        </pc:sldMkLst>
        <pc:spChg chg="add mod">
          <ac:chgData name="Franck Ma" userId="7ecc66054a54daf3" providerId="LiveId" clId="{44F10611-E1AD-465D-9FE6-AEE6DC20F95C}" dt="2024-05-02T16:39:20.665" v="157" actId="1076"/>
          <ac:spMkLst>
            <pc:docMk/>
            <pc:sldMk cId="285479217" sldId="261"/>
            <ac:spMk id="2" creationId="{016A2ADF-F8C8-46F3-6AD6-F7EF83B2F3A3}"/>
          </ac:spMkLst>
        </pc:spChg>
        <pc:spChg chg="del">
          <ac:chgData name="Franck Ma" userId="7ecc66054a54daf3" providerId="LiveId" clId="{44F10611-E1AD-465D-9FE6-AEE6DC20F95C}" dt="2024-05-02T16:35:29.324" v="85" actId="478"/>
          <ac:spMkLst>
            <pc:docMk/>
            <pc:sldMk cId="285479217" sldId="261"/>
            <ac:spMk id="5" creationId="{F82B90ED-1EC7-811E-8327-18DEF4C1BDE0}"/>
          </ac:spMkLst>
        </pc:spChg>
        <pc:spChg chg="del mod">
          <ac:chgData name="Franck Ma" userId="7ecc66054a54daf3" providerId="LiveId" clId="{44F10611-E1AD-465D-9FE6-AEE6DC20F95C}" dt="2024-05-02T16:35:25.692" v="84" actId="478"/>
          <ac:spMkLst>
            <pc:docMk/>
            <pc:sldMk cId="285479217" sldId="261"/>
            <ac:spMk id="7" creationId="{D19779B3-85EF-0FFA-1592-CB756B29B44A}"/>
          </ac:spMkLst>
        </pc:spChg>
        <pc:spChg chg="del">
          <ac:chgData name="Franck Ma" userId="7ecc66054a54daf3" providerId="LiveId" clId="{44F10611-E1AD-465D-9FE6-AEE6DC20F95C}" dt="2024-05-02T16:35:20.532" v="82" actId="478"/>
          <ac:spMkLst>
            <pc:docMk/>
            <pc:sldMk cId="285479217" sldId="261"/>
            <ac:spMk id="8" creationId="{4295C8F2-685D-4167-6CD0-FA7DFAAE2FAF}"/>
          </ac:spMkLst>
        </pc:spChg>
        <pc:spChg chg="add del mod">
          <ac:chgData name="Franck Ma" userId="7ecc66054a54daf3" providerId="LiveId" clId="{44F10611-E1AD-465D-9FE6-AEE6DC20F95C}" dt="2024-05-02T16:43:34.511" v="263" actId="1076"/>
          <ac:spMkLst>
            <pc:docMk/>
            <pc:sldMk cId="285479217" sldId="261"/>
            <ac:spMk id="11" creationId="{DA68396E-CA7E-8DB7-6D34-22BE48E31132}"/>
          </ac:spMkLst>
        </pc:spChg>
        <pc:picChg chg="add mod modCrop">
          <ac:chgData name="Franck Ma" userId="7ecc66054a54daf3" providerId="LiveId" clId="{44F10611-E1AD-465D-9FE6-AEE6DC20F95C}" dt="2024-05-02T16:39:25.132" v="158" actId="1076"/>
          <ac:picMkLst>
            <pc:docMk/>
            <pc:sldMk cId="285479217" sldId="261"/>
            <ac:picMk id="10" creationId="{31DE725F-EEEA-2A77-D443-569957A9A1B6}"/>
          </ac:picMkLst>
        </pc:picChg>
        <pc:picChg chg="add mod modCrop">
          <ac:chgData name="Franck Ma" userId="7ecc66054a54daf3" providerId="LiveId" clId="{44F10611-E1AD-465D-9FE6-AEE6DC20F95C}" dt="2024-05-02T16:43:42.595" v="266" actId="1076"/>
          <ac:picMkLst>
            <pc:docMk/>
            <pc:sldMk cId="285479217" sldId="261"/>
            <ac:picMk id="13" creationId="{490CF70C-D341-6458-EF99-CEAA4678F525}"/>
          </ac:picMkLst>
        </pc:picChg>
        <pc:picChg chg="add mod">
          <ac:chgData name="Franck Ma" userId="7ecc66054a54daf3" providerId="LiveId" clId="{44F10611-E1AD-465D-9FE6-AEE6DC20F95C}" dt="2024-05-02T16:46:28.234" v="282" actId="1076"/>
          <ac:picMkLst>
            <pc:docMk/>
            <pc:sldMk cId="285479217" sldId="261"/>
            <ac:picMk id="14" creationId="{A5EF89B9-62FC-4017-7D83-ADE126FE063E}"/>
          </ac:picMkLst>
        </pc:picChg>
        <pc:cxnChg chg="add del mod">
          <ac:chgData name="Franck Ma" userId="7ecc66054a54daf3" providerId="LiveId" clId="{44F10611-E1AD-465D-9FE6-AEE6DC20F95C}" dt="2024-05-02T16:38:27.723" v="146" actId="478"/>
          <ac:cxnSpMkLst>
            <pc:docMk/>
            <pc:sldMk cId="285479217" sldId="261"/>
            <ac:cxnSpMk id="4" creationId="{B894F27A-EDAF-8047-9A3D-6BE246476D73}"/>
          </ac:cxnSpMkLst>
        </pc:cxnChg>
      </pc:sldChg>
      <pc:sldChg chg="addSp modSp add mod modTransition">
        <pc:chgData name="Franck Ma" userId="7ecc66054a54daf3" providerId="LiveId" clId="{44F10611-E1AD-465D-9FE6-AEE6DC20F95C}" dt="2024-05-02T16:59:24.335" v="568"/>
        <pc:sldMkLst>
          <pc:docMk/>
          <pc:sldMk cId="2915095668" sldId="262"/>
        </pc:sldMkLst>
        <pc:spChg chg="mod">
          <ac:chgData name="Franck Ma" userId="7ecc66054a54daf3" providerId="LiveId" clId="{44F10611-E1AD-465D-9FE6-AEE6DC20F95C}" dt="2024-05-02T16:44:07.408" v="270" actId="1076"/>
          <ac:spMkLst>
            <pc:docMk/>
            <pc:sldMk cId="2915095668" sldId="262"/>
            <ac:spMk id="2" creationId="{016A2ADF-F8C8-46F3-6AD6-F7EF83B2F3A3}"/>
          </ac:spMkLst>
        </pc:spChg>
        <pc:spChg chg="mod">
          <ac:chgData name="Franck Ma" userId="7ecc66054a54daf3" providerId="LiveId" clId="{44F10611-E1AD-465D-9FE6-AEE6DC20F95C}" dt="2024-05-02T16:44:28.990" v="272" actId="1076"/>
          <ac:spMkLst>
            <pc:docMk/>
            <pc:sldMk cId="2915095668" sldId="262"/>
            <ac:spMk id="11" creationId="{DA68396E-CA7E-8DB7-6D34-22BE48E31132}"/>
          </ac:spMkLst>
        </pc:spChg>
        <pc:picChg chg="add mod">
          <ac:chgData name="Franck Ma" userId="7ecc66054a54daf3" providerId="LiveId" clId="{44F10611-E1AD-465D-9FE6-AEE6DC20F95C}" dt="2024-05-02T16:46:18.881" v="280" actId="1076"/>
          <ac:picMkLst>
            <pc:docMk/>
            <pc:sldMk cId="2915095668" sldId="262"/>
            <ac:picMk id="4" creationId="{4BFA8233-B800-7379-A1D4-DEF98AB7DEF2}"/>
          </ac:picMkLst>
        </pc:picChg>
        <pc:picChg chg="add mod">
          <ac:chgData name="Franck Ma" userId="7ecc66054a54daf3" providerId="LiveId" clId="{44F10611-E1AD-465D-9FE6-AEE6DC20F95C}" dt="2024-05-02T16:49:40.707" v="293" actId="1076"/>
          <ac:picMkLst>
            <pc:docMk/>
            <pc:sldMk cId="2915095668" sldId="262"/>
            <ac:picMk id="6" creationId="{9F0086B0-954E-F45C-CBCE-140CE04D1D15}"/>
          </ac:picMkLst>
        </pc:picChg>
        <pc:picChg chg="add mod">
          <ac:chgData name="Franck Ma" userId="7ecc66054a54daf3" providerId="LiveId" clId="{44F10611-E1AD-465D-9FE6-AEE6DC20F95C}" dt="2024-05-02T16:50:54.508" v="300" actId="1076"/>
          <ac:picMkLst>
            <pc:docMk/>
            <pc:sldMk cId="2915095668" sldId="262"/>
            <ac:picMk id="8" creationId="{06B553CC-88BC-DCA5-677F-3EC5AB1B3D13}"/>
          </ac:picMkLst>
        </pc:picChg>
        <pc:picChg chg="mod">
          <ac:chgData name="Franck Ma" userId="7ecc66054a54daf3" providerId="LiveId" clId="{44F10611-E1AD-465D-9FE6-AEE6DC20F95C}" dt="2024-05-02T16:44:07.408" v="270" actId="1076"/>
          <ac:picMkLst>
            <pc:docMk/>
            <pc:sldMk cId="2915095668" sldId="262"/>
            <ac:picMk id="10" creationId="{31DE725F-EEEA-2A77-D443-569957A9A1B6}"/>
          </ac:picMkLst>
        </pc:picChg>
        <pc:picChg chg="mod">
          <ac:chgData name="Franck Ma" userId="7ecc66054a54daf3" providerId="LiveId" clId="{44F10611-E1AD-465D-9FE6-AEE6DC20F95C}" dt="2024-05-02T16:46:00.441" v="277" actId="1076"/>
          <ac:picMkLst>
            <pc:docMk/>
            <pc:sldMk cId="2915095668" sldId="262"/>
            <ac:picMk id="13" creationId="{490CF70C-D341-6458-EF99-CEAA4678F525}"/>
          </ac:picMkLst>
        </pc:picChg>
      </pc:sldChg>
      <pc:sldChg chg="addSp delSp modSp add mod">
        <pc:chgData name="Franck Ma" userId="7ecc66054a54daf3" providerId="LiveId" clId="{44F10611-E1AD-465D-9FE6-AEE6DC20F95C}" dt="2024-05-02T16:53:14.425" v="394" actId="115"/>
        <pc:sldMkLst>
          <pc:docMk/>
          <pc:sldMk cId="2729236205" sldId="263"/>
        </pc:sldMkLst>
        <pc:spChg chg="del">
          <ac:chgData name="Franck Ma" userId="7ecc66054a54daf3" providerId="LiveId" clId="{44F10611-E1AD-465D-9FE6-AEE6DC20F95C}" dt="2024-05-02T16:49:19.550" v="288" actId="478"/>
          <ac:spMkLst>
            <pc:docMk/>
            <pc:sldMk cId="2729236205" sldId="263"/>
            <ac:spMk id="2" creationId="{016A2ADF-F8C8-46F3-6AD6-F7EF83B2F3A3}"/>
          </ac:spMkLst>
        </pc:spChg>
        <pc:spChg chg="add mod">
          <ac:chgData name="Franck Ma" userId="7ecc66054a54daf3" providerId="LiveId" clId="{44F10611-E1AD-465D-9FE6-AEE6DC20F95C}" dt="2024-05-02T16:53:14.425" v="394" actId="115"/>
          <ac:spMkLst>
            <pc:docMk/>
            <pc:sldMk cId="2729236205" sldId="263"/>
            <ac:spMk id="6" creationId="{40FF2547-204D-8189-E3BD-6E0FF0248421}"/>
          </ac:spMkLst>
        </pc:spChg>
        <pc:spChg chg="mod">
          <ac:chgData name="Franck Ma" userId="7ecc66054a54daf3" providerId="LiveId" clId="{44F10611-E1AD-465D-9FE6-AEE6DC20F95C}" dt="2024-05-02T16:49:24.820" v="289" actId="1076"/>
          <ac:spMkLst>
            <pc:docMk/>
            <pc:sldMk cId="2729236205" sldId="263"/>
            <ac:spMk id="11" creationId="{DA68396E-CA7E-8DB7-6D34-22BE48E31132}"/>
          </ac:spMkLst>
        </pc:spChg>
        <pc:picChg chg="add mod">
          <ac:chgData name="Franck Ma" userId="7ecc66054a54daf3" providerId="LiveId" clId="{44F10611-E1AD-465D-9FE6-AEE6DC20F95C}" dt="2024-05-02T16:53:07.437" v="392" actId="1076"/>
          <ac:picMkLst>
            <pc:docMk/>
            <pc:sldMk cId="2729236205" sldId="263"/>
            <ac:picMk id="3" creationId="{57F1124D-436C-74DA-3C6E-50AB86F95118}"/>
          </ac:picMkLst>
        </pc:picChg>
        <pc:picChg chg="mod">
          <ac:chgData name="Franck Ma" userId="7ecc66054a54daf3" providerId="LiveId" clId="{44F10611-E1AD-465D-9FE6-AEE6DC20F95C}" dt="2024-05-02T16:51:53.778" v="311" actId="1076"/>
          <ac:picMkLst>
            <pc:docMk/>
            <pc:sldMk cId="2729236205" sldId="263"/>
            <ac:picMk id="4" creationId="{4BFA8233-B800-7379-A1D4-DEF98AB7DEF2}"/>
          </ac:picMkLst>
        </pc:picChg>
        <pc:picChg chg="add mod">
          <ac:chgData name="Franck Ma" userId="7ecc66054a54daf3" providerId="LiveId" clId="{44F10611-E1AD-465D-9FE6-AEE6DC20F95C}" dt="2024-05-02T16:53:03.709" v="391" actId="1076"/>
          <ac:picMkLst>
            <pc:docMk/>
            <pc:sldMk cId="2729236205" sldId="263"/>
            <ac:picMk id="5" creationId="{5EE03B83-73DF-A940-CE18-E1BC4970FAFB}"/>
          </ac:picMkLst>
        </pc:picChg>
        <pc:picChg chg="del">
          <ac:chgData name="Franck Ma" userId="7ecc66054a54daf3" providerId="LiveId" clId="{44F10611-E1AD-465D-9FE6-AEE6DC20F95C}" dt="2024-05-02T16:49:16.562" v="287" actId="478"/>
          <ac:picMkLst>
            <pc:docMk/>
            <pc:sldMk cId="2729236205" sldId="263"/>
            <ac:picMk id="10" creationId="{31DE725F-EEEA-2A77-D443-569957A9A1B6}"/>
          </ac:picMkLst>
        </pc:picChg>
        <pc:picChg chg="mod">
          <ac:chgData name="Franck Ma" userId="7ecc66054a54daf3" providerId="LiveId" clId="{44F10611-E1AD-465D-9FE6-AEE6DC20F95C}" dt="2024-05-02T16:51:53.778" v="311" actId="1076"/>
          <ac:picMkLst>
            <pc:docMk/>
            <pc:sldMk cId="2729236205" sldId="263"/>
            <ac:picMk id="13" creationId="{490CF70C-D341-6458-EF99-CEAA4678F525}"/>
          </ac:picMkLst>
        </pc:picChg>
      </pc:sldChg>
      <pc:sldChg chg="add del">
        <pc:chgData name="Franck Ma" userId="7ecc66054a54daf3" providerId="LiveId" clId="{44F10611-E1AD-465D-9FE6-AEE6DC20F95C}" dt="2024-05-02T16:49:29.561" v="291"/>
        <pc:sldMkLst>
          <pc:docMk/>
          <pc:sldMk cId="4063327660" sldId="264"/>
        </pc:sldMkLst>
      </pc:sldChg>
      <pc:sldChg chg="addSp delSp modSp add mod modTransition">
        <pc:chgData name="Franck Ma" userId="7ecc66054a54daf3" providerId="LiveId" clId="{44F10611-E1AD-465D-9FE6-AEE6DC20F95C}" dt="2024-05-02T17:09:42.078" v="633"/>
        <pc:sldMkLst>
          <pc:docMk/>
          <pc:sldMk cId="4235139908" sldId="264"/>
        </pc:sldMkLst>
        <pc:spChg chg="mod">
          <ac:chgData name="Franck Ma" userId="7ecc66054a54daf3" providerId="LiveId" clId="{44F10611-E1AD-465D-9FE6-AEE6DC20F95C}" dt="2024-05-02T16:58:48.164" v="561" actId="1076"/>
          <ac:spMkLst>
            <pc:docMk/>
            <pc:sldMk cId="4235139908" sldId="264"/>
            <ac:spMk id="6" creationId="{40FF2547-204D-8189-E3BD-6E0FF0248421}"/>
          </ac:spMkLst>
        </pc:spChg>
        <pc:spChg chg="del">
          <ac:chgData name="Franck Ma" userId="7ecc66054a54daf3" providerId="LiveId" clId="{44F10611-E1AD-465D-9FE6-AEE6DC20F95C}" dt="2024-05-02T16:55:40.383" v="400" actId="478"/>
          <ac:spMkLst>
            <pc:docMk/>
            <pc:sldMk cId="4235139908" sldId="264"/>
            <ac:spMk id="11" creationId="{DA68396E-CA7E-8DB7-6D34-22BE48E31132}"/>
          </ac:spMkLst>
        </pc:spChg>
        <pc:picChg chg="del">
          <ac:chgData name="Franck Ma" userId="7ecc66054a54daf3" providerId="LiveId" clId="{44F10611-E1AD-465D-9FE6-AEE6DC20F95C}" dt="2024-05-02T16:55:28.279" v="396" actId="478"/>
          <ac:picMkLst>
            <pc:docMk/>
            <pc:sldMk cId="4235139908" sldId="264"/>
            <ac:picMk id="3" creationId="{57F1124D-436C-74DA-3C6E-50AB86F95118}"/>
          </ac:picMkLst>
        </pc:picChg>
        <pc:picChg chg="del">
          <ac:chgData name="Franck Ma" userId="7ecc66054a54daf3" providerId="LiveId" clId="{44F10611-E1AD-465D-9FE6-AEE6DC20F95C}" dt="2024-05-02T16:55:34.060" v="398" actId="478"/>
          <ac:picMkLst>
            <pc:docMk/>
            <pc:sldMk cId="4235139908" sldId="264"/>
            <ac:picMk id="4" creationId="{4BFA8233-B800-7379-A1D4-DEF98AB7DEF2}"/>
          </ac:picMkLst>
        </pc:picChg>
        <pc:picChg chg="del">
          <ac:chgData name="Franck Ma" userId="7ecc66054a54daf3" providerId="LiveId" clId="{44F10611-E1AD-465D-9FE6-AEE6DC20F95C}" dt="2024-05-02T16:55:29.555" v="397" actId="478"/>
          <ac:picMkLst>
            <pc:docMk/>
            <pc:sldMk cId="4235139908" sldId="264"/>
            <ac:picMk id="5" creationId="{5EE03B83-73DF-A940-CE18-E1BC4970FAFB}"/>
          </ac:picMkLst>
        </pc:picChg>
        <pc:picChg chg="add mod">
          <ac:chgData name="Franck Ma" userId="7ecc66054a54daf3" providerId="LiveId" clId="{44F10611-E1AD-465D-9FE6-AEE6DC20F95C}" dt="2024-05-02T16:58:43.081" v="560" actId="1076"/>
          <ac:picMkLst>
            <pc:docMk/>
            <pc:sldMk cId="4235139908" sldId="264"/>
            <ac:picMk id="7" creationId="{586C16B9-4D97-0FB5-3F78-78490079DC42}"/>
          </ac:picMkLst>
        </pc:picChg>
        <pc:picChg chg="del">
          <ac:chgData name="Franck Ma" userId="7ecc66054a54daf3" providerId="LiveId" clId="{44F10611-E1AD-465D-9FE6-AEE6DC20F95C}" dt="2024-05-02T16:55:35.495" v="399" actId="478"/>
          <ac:picMkLst>
            <pc:docMk/>
            <pc:sldMk cId="4235139908" sldId="264"/>
            <ac:picMk id="13" creationId="{490CF70C-D341-6458-EF99-CEAA4678F525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09:35.961" v="632"/>
        <pc:sldMkLst>
          <pc:docMk/>
          <pc:sldMk cId="345893194" sldId="265"/>
        </pc:sldMkLst>
        <pc:spChg chg="mod">
          <ac:chgData name="Franck Ma" userId="7ecc66054a54daf3" providerId="LiveId" clId="{44F10611-E1AD-465D-9FE6-AEE6DC20F95C}" dt="2024-05-02T17:04:19.100" v="601" actId="207"/>
          <ac:spMkLst>
            <pc:docMk/>
            <pc:sldMk cId="345893194" sldId="265"/>
            <ac:spMk id="2" creationId="{65D330DE-91AE-8102-C63A-67F87B9DFE74}"/>
          </ac:spMkLst>
        </pc:spChg>
        <pc:picChg chg="add del mod">
          <ac:chgData name="Franck Ma" userId="7ecc66054a54daf3" providerId="LiveId" clId="{44F10611-E1AD-465D-9FE6-AEE6DC20F95C}" dt="2024-05-02T17:05:06.431" v="606" actId="478"/>
          <ac:picMkLst>
            <pc:docMk/>
            <pc:sldMk cId="345893194" sldId="265"/>
            <ac:picMk id="4" creationId="{EF586643-E5B1-FF18-AC2E-693E36285D03}"/>
          </ac:picMkLst>
        </pc:picChg>
        <pc:picChg chg="add mod">
          <ac:chgData name="Franck Ma" userId="7ecc66054a54daf3" providerId="LiveId" clId="{44F10611-E1AD-465D-9FE6-AEE6DC20F95C}" dt="2024-05-02T17:08:12.728" v="620" actId="1076"/>
          <ac:picMkLst>
            <pc:docMk/>
            <pc:sldMk cId="345893194" sldId="265"/>
            <ac:picMk id="6" creationId="{8F17D18A-4DFE-D4B0-4A0A-2AAE4DE3369B}"/>
          </ac:picMkLst>
        </pc:picChg>
        <pc:picChg chg="add mod modCrop">
          <ac:chgData name="Franck Ma" userId="7ecc66054a54daf3" providerId="LiveId" clId="{44F10611-E1AD-465D-9FE6-AEE6DC20F95C}" dt="2024-05-02T17:08:16.541" v="622" actId="1076"/>
          <ac:picMkLst>
            <pc:docMk/>
            <pc:sldMk cId="345893194" sldId="265"/>
            <ac:picMk id="8" creationId="{29850BC5-1229-763D-3F5E-C524B74023C9}"/>
          </ac:picMkLst>
        </pc:picChg>
      </pc:sldChg>
      <pc:sldChg chg="addSp delSp modSp add mod modTransition">
        <pc:chgData name="Franck Ma" userId="7ecc66054a54daf3" providerId="LiveId" clId="{44F10611-E1AD-465D-9FE6-AEE6DC20F95C}" dt="2024-05-02T17:12:21.463" v="654" actId="14100"/>
        <pc:sldMkLst>
          <pc:docMk/>
          <pc:sldMk cId="1184102866" sldId="266"/>
        </pc:sldMkLst>
        <pc:picChg chg="add mod">
          <ac:chgData name="Franck Ma" userId="7ecc66054a54daf3" providerId="LiveId" clId="{44F10611-E1AD-465D-9FE6-AEE6DC20F95C}" dt="2024-05-02T17:12:21.463" v="654" actId="14100"/>
          <ac:picMkLst>
            <pc:docMk/>
            <pc:sldMk cId="1184102866" sldId="266"/>
            <ac:picMk id="4" creationId="{9E10175F-148E-EA4A-B75F-17B490DB50B9}"/>
          </ac:picMkLst>
        </pc:picChg>
        <pc:picChg chg="del">
          <ac:chgData name="Franck Ma" userId="7ecc66054a54daf3" providerId="LiveId" clId="{44F10611-E1AD-465D-9FE6-AEE6DC20F95C}" dt="2024-05-02T17:08:30.206" v="624" actId="478"/>
          <ac:picMkLst>
            <pc:docMk/>
            <pc:sldMk cId="1184102866" sldId="266"/>
            <ac:picMk id="6" creationId="{8F17D18A-4DFE-D4B0-4A0A-2AAE4DE3369B}"/>
          </ac:picMkLst>
        </pc:picChg>
        <pc:picChg chg="add mod modCrop">
          <ac:chgData name="Franck Ma" userId="7ecc66054a54daf3" providerId="LiveId" clId="{44F10611-E1AD-465D-9FE6-AEE6DC20F95C}" dt="2024-05-02T17:12:05.571" v="653" actId="1076"/>
          <ac:picMkLst>
            <pc:docMk/>
            <pc:sldMk cId="1184102866" sldId="266"/>
            <ac:picMk id="7" creationId="{0B2540A8-D83F-1103-1169-E20F18526827}"/>
          </ac:picMkLst>
        </pc:picChg>
        <pc:picChg chg="del">
          <ac:chgData name="Franck Ma" userId="7ecc66054a54daf3" providerId="LiveId" clId="{44F10611-E1AD-465D-9FE6-AEE6DC20F95C}" dt="2024-05-02T17:08:32.114" v="625" actId="478"/>
          <ac:picMkLst>
            <pc:docMk/>
            <pc:sldMk cId="1184102866" sldId="266"/>
            <ac:picMk id="8" creationId="{29850BC5-1229-763D-3F5E-C524B74023C9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20:39.923" v="725" actId="14100"/>
        <pc:sldMkLst>
          <pc:docMk/>
          <pc:sldMk cId="1381341078" sldId="267"/>
        </pc:sldMkLst>
        <pc:spChg chg="mod">
          <ac:chgData name="Franck Ma" userId="7ecc66054a54daf3" providerId="LiveId" clId="{44F10611-E1AD-465D-9FE6-AEE6DC20F95C}" dt="2024-05-02T17:15:02.880" v="694" actId="1076"/>
          <ac:spMkLst>
            <pc:docMk/>
            <pc:sldMk cId="1381341078" sldId="267"/>
            <ac:spMk id="2" creationId="{2B855C27-9AA3-9385-B31E-4D3D57D60725}"/>
          </ac:spMkLst>
        </pc:spChg>
        <pc:picChg chg="add del mod">
          <ac:chgData name="Franck Ma" userId="7ecc66054a54daf3" providerId="LiveId" clId="{44F10611-E1AD-465D-9FE6-AEE6DC20F95C}" dt="2024-05-02T17:19:05.968" v="717" actId="478"/>
          <ac:picMkLst>
            <pc:docMk/>
            <pc:sldMk cId="1381341078" sldId="267"/>
            <ac:picMk id="4" creationId="{77CF01C6-D5F7-3BC0-F40C-BD3107872858}"/>
          </ac:picMkLst>
        </pc:picChg>
        <pc:picChg chg="add mod">
          <ac:chgData name="Franck Ma" userId="7ecc66054a54daf3" providerId="LiveId" clId="{44F10611-E1AD-465D-9FE6-AEE6DC20F95C}" dt="2024-05-02T17:20:39.923" v="725" actId="14100"/>
          <ac:picMkLst>
            <pc:docMk/>
            <pc:sldMk cId="1381341078" sldId="267"/>
            <ac:picMk id="6" creationId="{D896E1EB-7230-589A-4004-6BD5BBD8531D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27:45.656" v="755"/>
        <pc:sldMkLst>
          <pc:docMk/>
          <pc:sldMk cId="3417709130" sldId="268"/>
        </pc:sldMkLst>
        <pc:spChg chg="del">
          <ac:chgData name="Franck Ma" userId="7ecc66054a54daf3" providerId="LiveId" clId="{44F10611-E1AD-465D-9FE6-AEE6DC20F95C}" dt="2024-05-02T17:15:41.794" v="696" actId="478"/>
          <ac:spMkLst>
            <pc:docMk/>
            <pc:sldMk cId="3417709130" sldId="268"/>
            <ac:spMk id="2" creationId="{FEBB8651-0F39-E085-6153-EBF9E46518BF}"/>
          </ac:spMkLst>
        </pc:spChg>
        <pc:spChg chg="add mod">
          <ac:chgData name="Franck Ma" userId="7ecc66054a54daf3" providerId="LiveId" clId="{44F10611-E1AD-465D-9FE6-AEE6DC20F95C}" dt="2024-05-02T17:15:42.765" v="697"/>
          <ac:spMkLst>
            <pc:docMk/>
            <pc:sldMk cId="3417709130" sldId="268"/>
            <ac:spMk id="3" creationId="{EC3DAA03-8F91-751E-AFDC-271FFD99E2CC}"/>
          </ac:spMkLst>
        </pc:spChg>
        <pc:picChg chg="add del mod">
          <ac:chgData name="Franck Ma" userId="7ecc66054a54daf3" providerId="LiveId" clId="{44F10611-E1AD-465D-9FE6-AEE6DC20F95C}" dt="2024-05-02T17:19:02.618" v="716" actId="478"/>
          <ac:picMkLst>
            <pc:docMk/>
            <pc:sldMk cId="3417709130" sldId="268"/>
            <ac:picMk id="5" creationId="{3027E1D6-5902-D155-3D47-CE4D00566456}"/>
          </ac:picMkLst>
        </pc:picChg>
        <pc:picChg chg="add mod">
          <ac:chgData name="Franck Ma" userId="7ecc66054a54daf3" providerId="LiveId" clId="{44F10611-E1AD-465D-9FE6-AEE6DC20F95C}" dt="2024-05-02T17:20:46.843" v="726" actId="14100"/>
          <ac:picMkLst>
            <pc:docMk/>
            <pc:sldMk cId="3417709130" sldId="268"/>
            <ac:picMk id="7" creationId="{AD2D1E82-D7F0-32C3-3B9F-1ADF0CB10C10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27:48.096" v="756"/>
        <pc:sldMkLst>
          <pc:docMk/>
          <pc:sldMk cId="1980828714" sldId="269"/>
        </pc:sldMkLst>
        <pc:spChg chg="del">
          <ac:chgData name="Franck Ma" userId="7ecc66054a54daf3" providerId="LiveId" clId="{44F10611-E1AD-465D-9FE6-AEE6DC20F95C}" dt="2024-05-02T17:16:40.949" v="701" actId="478"/>
          <ac:spMkLst>
            <pc:docMk/>
            <pc:sldMk cId="1980828714" sldId="269"/>
            <ac:spMk id="2" creationId="{7285806A-3408-DAF6-5A1C-C81DED9A64DE}"/>
          </ac:spMkLst>
        </pc:spChg>
        <pc:spChg chg="add mod">
          <ac:chgData name="Franck Ma" userId="7ecc66054a54daf3" providerId="LiveId" clId="{44F10611-E1AD-465D-9FE6-AEE6DC20F95C}" dt="2024-05-02T17:16:41.637" v="702"/>
          <ac:spMkLst>
            <pc:docMk/>
            <pc:sldMk cId="1980828714" sldId="269"/>
            <ac:spMk id="3" creationId="{B0ED186F-F59D-63AC-7638-2350B8B240C4}"/>
          </ac:spMkLst>
        </pc:spChg>
        <pc:picChg chg="add del mod">
          <ac:chgData name="Franck Ma" userId="7ecc66054a54daf3" providerId="LiveId" clId="{44F10611-E1AD-465D-9FE6-AEE6DC20F95C}" dt="2024-05-02T17:18:59.875" v="715" actId="478"/>
          <ac:picMkLst>
            <pc:docMk/>
            <pc:sldMk cId="1980828714" sldId="269"/>
            <ac:picMk id="5" creationId="{2F01E9CD-C391-CEB7-DD3E-4152BEE6B4BE}"/>
          </ac:picMkLst>
        </pc:picChg>
        <pc:picChg chg="add mod">
          <ac:chgData name="Franck Ma" userId="7ecc66054a54daf3" providerId="LiveId" clId="{44F10611-E1AD-465D-9FE6-AEE6DC20F95C}" dt="2024-05-02T17:22:40.767" v="730" actId="1076"/>
          <ac:picMkLst>
            <pc:docMk/>
            <pc:sldMk cId="1980828714" sldId="269"/>
            <ac:picMk id="7" creationId="{5994CAA9-1093-EA0B-1280-0A8D3B1178DD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27:51.689" v="757"/>
        <pc:sldMkLst>
          <pc:docMk/>
          <pc:sldMk cId="3342020014" sldId="270"/>
        </pc:sldMkLst>
        <pc:spChg chg="del">
          <ac:chgData name="Franck Ma" userId="7ecc66054a54daf3" providerId="LiveId" clId="{44F10611-E1AD-465D-9FE6-AEE6DC20F95C}" dt="2024-05-02T17:17:43.398" v="707" actId="478"/>
          <ac:spMkLst>
            <pc:docMk/>
            <pc:sldMk cId="3342020014" sldId="270"/>
            <ac:spMk id="2" creationId="{92F6A972-D93F-D571-8588-897A59546A4D}"/>
          </ac:spMkLst>
        </pc:spChg>
        <pc:spChg chg="add mod">
          <ac:chgData name="Franck Ma" userId="7ecc66054a54daf3" providerId="LiveId" clId="{44F10611-E1AD-465D-9FE6-AEE6DC20F95C}" dt="2024-05-02T17:17:44.181" v="708"/>
          <ac:spMkLst>
            <pc:docMk/>
            <pc:sldMk cId="3342020014" sldId="270"/>
            <ac:spMk id="3" creationId="{E85D71D5-D5DA-126F-3E6C-3C93DDD303C7}"/>
          </ac:spMkLst>
        </pc:spChg>
        <pc:picChg chg="add del mod">
          <ac:chgData name="Franck Ma" userId="7ecc66054a54daf3" providerId="LiveId" clId="{44F10611-E1AD-465D-9FE6-AEE6DC20F95C}" dt="2024-05-02T17:18:57.291" v="714" actId="478"/>
          <ac:picMkLst>
            <pc:docMk/>
            <pc:sldMk cId="3342020014" sldId="270"/>
            <ac:picMk id="5" creationId="{1267B789-276E-E207-583E-1927D3BF66CC}"/>
          </ac:picMkLst>
        </pc:picChg>
        <pc:picChg chg="add mod">
          <ac:chgData name="Franck Ma" userId="7ecc66054a54daf3" providerId="LiveId" clId="{44F10611-E1AD-465D-9FE6-AEE6DC20F95C}" dt="2024-05-02T17:24:00.435" v="736" actId="14100"/>
          <ac:picMkLst>
            <pc:docMk/>
            <pc:sldMk cId="3342020014" sldId="270"/>
            <ac:picMk id="7" creationId="{82FCE353-5983-8183-733A-21F7A2BE005F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27:56.970" v="759"/>
        <pc:sldMkLst>
          <pc:docMk/>
          <pc:sldMk cId="2981712462" sldId="271"/>
        </pc:sldMkLst>
        <pc:spChg chg="del">
          <ac:chgData name="Franck Ma" userId="7ecc66054a54daf3" providerId="LiveId" clId="{44F10611-E1AD-465D-9FE6-AEE6DC20F95C}" dt="2024-05-02T17:18:36.474" v="712" actId="478"/>
          <ac:spMkLst>
            <pc:docMk/>
            <pc:sldMk cId="2981712462" sldId="271"/>
            <ac:spMk id="2" creationId="{FC57BE2E-6AA9-CD25-8D59-4FB0B6CC9DD6}"/>
          </ac:spMkLst>
        </pc:spChg>
        <pc:spChg chg="add mod">
          <ac:chgData name="Franck Ma" userId="7ecc66054a54daf3" providerId="LiveId" clId="{44F10611-E1AD-465D-9FE6-AEE6DC20F95C}" dt="2024-05-02T17:18:37.413" v="713"/>
          <ac:spMkLst>
            <pc:docMk/>
            <pc:sldMk cId="2981712462" sldId="271"/>
            <ac:spMk id="3" creationId="{9670957D-339A-840F-5D03-BC618E62C6E4}"/>
          </ac:spMkLst>
        </pc:spChg>
        <pc:picChg chg="add mod">
          <ac:chgData name="Franck Ma" userId="7ecc66054a54daf3" providerId="LiveId" clId="{44F10611-E1AD-465D-9FE6-AEE6DC20F95C}" dt="2024-05-02T17:25:21.865" v="741" actId="1076"/>
          <ac:picMkLst>
            <pc:docMk/>
            <pc:sldMk cId="2981712462" sldId="271"/>
            <ac:picMk id="5" creationId="{1A146501-3BB3-27AB-DC12-DFD6EF10CE7E}"/>
          </ac:picMkLst>
        </pc:picChg>
      </pc:sldChg>
      <pc:sldChg chg="addSp modSp add mod ord modTransition">
        <pc:chgData name="Franck Ma" userId="7ecc66054a54daf3" providerId="LiveId" clId="{44F10611-E1AD-465D-9FE6-AEE6DC20F95C}" dt="2024-05-02T17:27:54.366" v="758"/>
        <pc:sldMkLst>
          <pc:docMk/>
          <pc:sldMk cId="2081234008" sldId="272"/>
        </pc:sldMkLst>
        <pc:picChg chg="add mod">
          <ac:chgData name="Franck Ma" userId="7ecc66054a54daf3" providerId="LiveId" clId="{44F10611-E1AD-465D-9FE6-AEE6DC20F95C}" dt="2024-05-02T17:26:58.825" v="749" actId="1076"/>
          <ac:picMkLst>
            <pc:docMk/>
            <pc:sldMk cId="2081234008" sldId="272"/>
            <ac:picMk id="4" creationId="{8EE0EBD3-57A6-9E96-FE6F-290C83295B50}"/>
          </ac:picMkLst>
        </pc:picChg>
      </pc:sldChg>
      <pc:sldChg chg="addSp modSp add mod modTransition">
        <pc:chgData name="Franck Ma" userId="7ecc66054a54daf3" providerId="LiveId" clId="{44F10611-E1AD-465D-9FE6-AEE6DC20F95C}" dt="2024-05-02T17:30:24.805" v="784" actId="1076"/>
        <pc:sldMkLst>
          <pc:docMk/>
          <pc:sldMk cId="3196278412" sldId="273"/>
        </pc:sldMkLst>
        <pc:spChg chg="add mod">
          <ac:chgData name="Franck Ma" userId="7ecc66054a54daf3" providerId="LiveId" clId="{44F10611-E1AD-465D-9FE6-AEE6DC20F95C}" dt="2024-05-02T17:29:39.784" v="779"/>
          <ac:spMkLst>
            <pc:docMk/>
            <pc:sldMk cId="3196278412" sldId="273"/>
            <ac:spMk id="5" creationId="{0E456793-ECB4-D55B-C07C-A2FAE6273E3B}"/>
          </ac:spMkLst>
        </pc:spChg>
        <pc:spChg chg="add mod">
          <ac:chgData name="Franck Ma" userId="7ecc66054a54daf3" providerId="LiveId" clId="{44F10611-E1AD-465D-9FE6-AEE6DC20F95C}" dt="2024-05-02T17:29:52.995" v="780"/>
          <ac:spMkLst>
            <pc:docMk/>
            <pc:sldMk cId="3196278412" sldId="273"/>
            <ac:spMk id="6" creationId="{E1E3A427-8E6A-8C83-D49E-A7361F5BA536}"/>
          </ac:spMkLst>
        </pc:spChg>
        <pc:spChg chg="add mod">
          <ac:chgData name="Franck Ma" userId="7ecc66054a54daf3" providerId="LiveId" clId="{44F10611-E1AD-465D-9FE6-AEE6DC20F95C}" dt="2024-05-02T17:30:04.012" v="781"/>
          <ac:spMkLst>
            <pc:docMk/>
            <pc:sldMk cId="3196278412" sldId="273"/>
            <ac:spMk id="7" creationId="{D90DD775-7689-E9A5-99A4-1E0773E4CB3D}"/>
          </ac:spMkLst>
        </pc:spChg>
        <pc:spChg chg="add mod">
          <ac:chgData name="Franck Ma" userId="7ecc66054a54daf3" providerId="LiveId" clId="{44F10611-E1AD-465D-9FE6-AEE6DC20F95C}" dt="2024-05-02T17:30:24.805" v="784" actId="1076"/>
          <ac:spMkLst>
            <pc:docMk/>
            <pc:sldMk cId="3196278412" sldId="273"/>
            <ac:spMk id="8" creationId="{A95AC7AB-FE63-315A-1627-8884CE0C702A}"/>
          </ac:spMkLst>
        </pc:spChg>
        <pc:picChg chg="add mod">
          <ac:chgData name="Franck Ma" userId="7ecc66054a54daf3" providerId="LiveId" clId="{44F10611-E1AD-465D-9FE6-AEE6DC20F95C}" dt="2024-05-02T17:27:38.288" v="754" actId="14100"/>
          <ac:picMkLst>
            <pc:docMk/>
            <pc:sldMk cId="3196278412" sldId="273"/>
            <ac:picMk id="4" creationId="{746853F2-346D-7FDE-DD3F-3D1580B19681}"/>
          </ac:picMkLst>
        </pc:picChg>
      </pc:sldChg>
      <pc:sldChg chg="addSp delSp modSp new mod modTransition">
        <pc:chgData name="Franck Ma" userId="7ecc66054a54daf3" providerId="LiveId" clId="{44F10611-E1AD-465D-9FE6-AEE6DC20F95C}" dt="2024-05-02T17:34:15.192" v="994" actId="255"/>
        <pc:sldMkLst>
          <pc:docMk/>
          <pc:sldMk cId="883226171" sldId="274"/>
        </pc:sldMkLst>
        <pc:spChg chg="del">
          <ac:chgData name="Franck Ma" userId="7ecc66054a54daf3" providerId="LiveId" clId="{44F10611-E1AD-465D-9FE6-AEE6DC20F95C}" dt="2024-05-02T17:28:41.862" v="762" actId="478"/>
          <ac:spMkLst>
            <pc:docMk/>
            <pc:sldMk cId="883226171" sldId="274"/>
            <ac:spMk id="2" creationId="{7F8E0C34-5C67-D2D5-3B14-682F5C473330}"/>
          </ac:spMkLst>
        </pc:spChg>
        <pc:spChg chg="add mod">
          <ac:chgData name="Franck Ma" userId="7ecc66054a54daf3" providerId="LiveId" clId="{44F10611-E1AD-465D-9FE6-AEE6DC20F95C}" dt="2024-05-02T17:33:53.178" v="992" actId="1076"/>
          <ac:spMkLst>
            <pc:docMk/>
            <pc:sldMk cId="883226171" sldId="274"/>
            <ac:spMk id="3" creationId="{958CB0AA-050D-6133-62B3-A6850D7D6C2B}"/>
          </ac:spMkLst>
        </pc:spChg>
        <pc:spChg chg="add mod">
          <ac:chgData name="Franck Ma" userId="7ecc66054a54daf3" providerId="LiveId" clId="{44F10611-E1AD-465D-9FE6-AEE6DC20F95C}" dt="2024-05-02T17:30:40.573" v="785"/>
          <ac:spMkLst>
            <pc:docMk/>
            <pc:sldMk cId="883226171" sldId="274"/>
            <ac:spMk id="4" creationId="{83A7B8AE-3DC1-9C00-372E-B450E9D05330}"/>
          </ac:spMkLst>
        </pc:spChg>
        <pc:spChg chg="add mod">
          <ac:chgData name="Franck Ma" userId="7ecc66054a54daf3" providerId="LiveId" clId="{44F10611-E1AD-465D-9FE6-AEE6DC20F95C}" dt="2024-05-02T17:30:49.386" v="786"/>
          <ac:spMkLst>
            <pc:docMk/>
            <pc:sldMk cId="883226171" sldId="274"/>
            <ac:spMk id="5" creationId="{2BE882DE-BA6F-D234-B6A8-2A0BAD7A0C68}"/>
          </ac:spMkLst>
        </pc:spChg>
        <pc:spChg chg="add mod">
          <ac:chgData name="Franck Ma" userId="7ecc66054a54daf3" providerId="LiveId" clId="{44F10611-E1AD-465D-9FE6-AEE6DC20F95C}" dt="2024-05-02T17:34:15.192" v="994" actId="255"/>
          <ac:spMkLst>
            <pc:docMk/>
            <pc:sldMk cId="883226171" sldId="274"/>
            <ac:spMk id="6" creationId="{7CFF93DA-39C0-FFFB-BC9E-B773A93CA0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6FD2F-B5D6-D4FF-DBEA-CB13D8F6A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1171F7-CD62-FA4D-5E53-97C51EC4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44B40-B9AD-7DC3-A255-1396C463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A1492-2275-5140-95B6-BD925685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12C6F-D680-E0BD-16EF-E4AC31A2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62972-FD73-CB45-CA5E-9292B5BE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064EE3-88B4-9EF3-7CDF-934596D9A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D6BB-3ED0-2AE1-0F4B-0BE3C487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4D26F-08FA-1F1D-9026-47E7B51F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54B16-7A8C-25DB-52AB-8ABCC0F3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BFFBFF-5F0F-9702-ADF4-5B0188C07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4B439A-47B9-A4FD-E49D-FC24199C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90F276-EF08-E583-57DB-A9A0CD84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3D16D-F493-58FA-2BC8-1445D7D8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95A79-1489-CE40-AA81-4C728413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2C5B-96D3-789A-221D-6E6A991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6EC50-6338-A16A-2EA0-7B8D2531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5EEF1-FF84-B72F-C6D7-D558AFED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3584E-C614-A4EB-6D6D-BFD32766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0BC3B-6DE0-21D9-7421-CA1F57AA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6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8FF7C-7FAA-85CE-2A9D-4FC5F568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ED7FB2-562F-2F93-2892-0B4B70A3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9069DD-FECF-8AFE-1578-07D63461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D5701-583D-EF79-63A4-516A3B3C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E5FA4-96C1-D781-8321-D9EAE1D3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468F2-A314-50D9-7A51-0DB1051F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5C270-00D0-B564-10B8-DF2022016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7054D-B063-3AF3-A329-C85A90B8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C5C416-026C-B6BE-FDD8-3155494F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37992-2D0F-D858-B0C3-A65C3816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EE482-5A2E-EC73-7685-25036595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7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317A8-6756-9C6B-112A-8FCF7F32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D70BE-2339-A6B7-1A7C-088AA190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463406-5280-BD3F-C79F-D1608414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97C832-F5AA-0B73-9958-3D6406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B2C3B-BAF4-3709-2ED5-A62EA63E8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5CA99F-287D-C927-2B2E-256593B7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C6F4B6-CB70-02D3-7B64-55D4E811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6C8DB3-299A-0823-7AE6-A175E46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8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D3E51-239A-C068-46FC-785B9CDA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D39BC7-F712-728F-E470-24A07490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38B5CC-63E0-D7F0-B42F-DF83A466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18F98F-3CF6-EF4E-500B-77ACFCAE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B2DE6-B369-C277-0905-0159E5FC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E69E39-2DCF-0470-C87C-CC4C2E9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BB5FCA-5B28-8717-E8A6-7CF7A1DE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08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8C202-16A8-15A9-1E38-83B8FDB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ECB0A-482D-F69B-232F-38C4F47D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72620B-263A-5731-69C7-F31F1ED5A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4536F9-E424-F963-82FC-D6829B35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347706-A12C-CA06-2236-8564A8B7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662546-DAFA-D296-4FF4-44621456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5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C31EA-9777-3CF9-BE83-D57EC55C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275D41-35AA-FAF3-3578-35F4545D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88ACC1-9075-3075-1468-ADDA79CD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956A7-4AAD-9188-8548-5D5271B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87797-2194-1B4F-AE70-6B6E49CB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63415-6060-F236-5396-2543655C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7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A75DFC-5347-152C-AE9B-0E768430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8C0278-3358-A714-C06D-C1A98F06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F64E51-A5BF-1168-5DF0-B50C716E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2EA0-8417-4D53-8C53-D1A845C54652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8E691-6324-1AE7-752A-9AB4FCE04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8FD60-B627-B59A-7351-EC342B612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34D0-08F1-4099-AD89-D8EC6C5EF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5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CF593-BAB5-24F1-7193-14C79077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" y="2115048"/>
            <a:ext cx="12054177" cy="1995776"/>
          </a:xfrm>
        </p:spPr>
        <p:txBody>
          <a:bodyPr>
            <a:normAutofit/>
          </a:bodyPr>
          <a:lstStyle/>
          <a:p>
            <a:pPr algn="ctr"/>
            <a: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L'influence du vaccin sur la population lors de la propagation </a:t>
            </a:r>
            <a:b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d'un virus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D5382C-6BDA-1DD8-8C26-55A51A720B6B}"/>
              </a:ext>
            </a:extLst>
          </p:cNvPr>
          <p:cNvSpPr txBox="1"/>
          <p:nvPr/>
        </p:nvSpPr>
        <p:spPr>
          <a:xfrm>
            <a:off x="238539" y="6058894"/>
            <a:ext cx="384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1: Rougemont Antoine</a:t>
            </a:r>
          </a:p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2: Ma Franck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03AB4E-A727-B224-8BBD-7249A34BA87F}"/>
              </a:ext>
            </a:extLst>
          </p:cNvPr>
          <p:cNvSpPr txBox="1"/>
          <p:nvPr/>
        </p:nvSpPr>
        <p:spPr>
          <a:xfrm>
            <a:off x="8992925" y="6058894"/>
            <a:ext cx="31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ARE_DYNAMIC </a:t>
            </a:r>
          </a:p>
          <a:p>
            <a:pPr algn="ctr"/>
            <a:r>
              <a:rPr lang="fr-FR" b="1" dirty="0"/>
              <a:t>Session : 2023-2024</a:t>
            </a:r>
          </a:p>
        </p:txBody>
      </p:sp>
    </p:spTree>
    <p:extLst>
      <p:ext uri="{BB962C8B-B14F-4D97-AF65-F5344CB8AC3E}">
        <p14:creationId xmlns:p14="http://schemas.microsoft.com/office/powerpoint/2010/main" val="127144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330DE-91AE-8102-C63A-67F87B9D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TKinter</a:t>
            </a:r>
            <a:endParaRPr lang="fr-FR" b="1" i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10175F-148E-EA4A-B75F-17B490DB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1" y="2139886"/>
            <a:ext cx="8437461" cy="40178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2540A8-D83F-1103-1169-E20F18526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2"/>
          <a:stretch/>
        </p:blipFill>
        <p:spPr>
          <a:xfrm>
            <a:off x="171270" y="1623430"/>
            <a:ext cx="3137538" cy="47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0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55C27-9AA3-9385-B31E-4D3D57D6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96E1EB-7230-589A-4004-6BD5BBD8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0" y="1219086"/>
            <a:ext cx="7052589" cy="54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10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C3DAA03-8F91-751E-AFDC-271FFD99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2D1E82-D7F0-32C3-3B9F-1ADF0CB1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1" y="1173141"/>
            <a:ext cx="7579150" cy="53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91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0ED186F-F59D-63AC-7638-2350B8B2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94CAA9-1093-EA0B-1280-0A8D3B11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49" y="1255677"/>
            <a:ext cx="7231257" cy="54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87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85D71D5-D5DA-126F-3E6C-3C93DDD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FCE353-5983-8183-733A-21F7A2BE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71" y="1235976"/>
            <a:ext cx="7327532" cy="53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00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670957D-339A-840F-5D03-BC618E62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E0EBD3-57A6-9E96-FE6F-290C8329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66" y="1216533"/>
            <a:ext cx="7365268" cy="54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400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670957D-339A-840F-5D03-BC618E62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146501-3BB3-27AB-DC12-DFD6EF10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9" y="1158840"/>
            <a:ext cx="6988361" cy="52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1246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670957D-339A-840F-5D03-BC618E62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Analyse de courbe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6853F2-346D-7FDE-DD3F-3D1580B1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0" y="1307990"/>
            <a:ext cx="7097324" cy="52156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456793-ECB4-D55B-C07C-A2FAE6273E3B}"/>
              </a:ext>
            </a:extLst>
          </p:cNvPr>
          <p:cNvSpPr txBox="1"/>
          <p:nvPr/>
        </p:nvSpPr>
        <p:spPr>
          <a:xfrm>
            <a:off x="-3840480" y="6198501"/>
            <a:ext cx="384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1: Rougemont Antoine</a:t>
            </a:r>
          </a:p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2: Ma Franck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5AC7AB-FE63-315A-1627-8884CE0C702A}"/>
              </a:ext>
            </a:extLst>
          </p:cNvPr>
          <p:cNvSpPr txBox="1"/>
          <p:nvPr/>
        </p:nvSpPr>
        <p:spPr>
          <a:xfrm>
            <a:off x="12192000" y="6077748"/>
            <a:ext cx="31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ARE_DYNAMIC </a:t>
            </a:r>
          </a:p>
          <a:p>
            <a:pPr algn="ctr"/>
            <a:r>
              <a:rPr lang="fr-FR" b="1" dirty="0"/>
              <a:t>Session : 2023-2024</a:t>
            </a:r>
          </a:p>
        </p:txBody>
      </p:sp>
    </p:spTree>
    <p:extLst>
      <p:ext uri="{BB962C8B-B14F-4D97-AF65-F5344CB8AC3E}">
        <p14:creationId xmlns:p14="http://schemas.microsoft.com/office/powerpoint/2010/main" val="319627841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58CB0AA-050D-6133-62B3-A6850D7D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" y="437077"/>
            <a:ext cx="12054177" cy="1995776"/>
          </a:xfrm>
        </p:spPr>
        <p:txBody>
          <a:bodyPr>
            <a:normAutofit/>
          </a:bodyPr>
          <a:lstStyle/>
          <a:p>
            <a:pPr algn="ctr"/>
            <a:r>
              <a:rPr lang="fr-FR" sz="5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A7B8AE-3DC1-9C00-372E-B450E9D05330}"/>
              </a:ext>
            </a:extLst>
          </p:cNvPr>
          <p:cNvSpPr txBox="1"/>
          <p:nvPr/>
        </p:nvSpPr>
        <p:spPr>
          <a:xfrm>
            <a:off x="238539" y="6058894"/>
            <a:ext cx="384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1: Rougemont Antoine</a:t>
            </a:r>
          </a:p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2: Ma Franck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E882DE-BA6F-D234-B6A8-2A0BAD7A0C68}"/>
              </a:ext>
            </a:extLst>
          </p:cNvPr>
          <p:cNvSpPr txBox="1"/>
          <p:nvPr/>
        </p:nvSpPr>
        <p:spPr>
          <a:xfrm>
            <a:off x="8992925" y="6058894"/>
            <a:ext cx="31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ARE_DYNAMIC </a:t>
            </a:r>
          </a:p>
          <a:p>
            <a:pPr algn="ctr"/>
            <a:r>
              <a:rPr lang="fr-FR" b="1" dirty="0"/>
              <a:t>Session : 2023-2024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FF93DA-39C0-FFFB-BC9E-B773A93CA0C8}"/>
              </a:ext>
            </a:extLst>
          </p:cNvPr>
          <p:cNvSpPr txBox="1"/>
          <p:nvPr/>
        </p:nvSpPr>
        <p:spPr>
          <a:xfrm>
            <a:off x="2375554" y="2978870"/>
            <a:ext cx="7060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>
                <a:latin typeface="Algerian" panose="04020705040A02060702" pitchFamily="82" charset="0"/>
              </a:rPr>
              <a:t>Que peut on en tirer ?</a:t>
            </a:r>
          </a:p>
          <a:p>
            <a:pPr algn="ctr"/>
            <a:endParaRPr lang="fr-FR" sz="2800" dirty="0">
              <a:latin typeface="Algerian" panose="04020705040A02060702" pitchFamily="8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>
                <a:latin typeface="Algerian" panose="04020705040A02060702" pitchFamily="82" charset="0"/>
              </a:rPr>
              <a:t>Les pistes d’amélioration ?</a:t>
            </a:r>
          </a:p>
        </p:txBody>
      </p:sp>
    </p:spTree>
    <p:extLst>
      <p:ext uri="{BB962C8B-B14F-4D97-AF65-F5344CB8AC3E}">
        <p14:creationId xmlns:p14="http://schemas.microsoft.com/office/powerpoint/2010/main" val="88322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CF593-BAB5-24F1-7193-14C79077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" y="91220"/>
            <a:ext cx="12054177" cy="1995776"/>
          </a:xfrm>
        </p:spPr>
        <p:txBody>
          <a:bodyPr>
            <a:normAutofit/>
          </a:bodyPr>
          <a:lstStyle/>
          <a:p>
            <a:pPr algn="ctr"/>
            <a: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L'influence du vaccin sur la population lors de la propagation </a:t>
            </a:r>
            <a:b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d'un virus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D5382C-6BDA-1DD8-8C26-55A51A720B6B}"/>
              </a:ext>
            </a:extLst>
          </p:cNvPr>
          <p:cNvSpPr txBox="1"/>
          <p:nvPr/>
        </p:nvSpPr>
        <p:spPr>
          <a:xfrm>
            <a:off x="-3840480" y="6198501"/>
            <a:ext cx="384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1: Rougemont Antoine</a:t>
            </a:r>
          </a:p>
          <a:p>
            <a:r>
              <a:rPr lang="fr-FR" sz="2000" i="1" dirty="0">
                <a:latin typeface="Arial" panose="020B0604020202020204" pitchFamily="34" charset="0"/>
                <a:cs typeface="Arial" panose="020B0604020202020204" pitchFamily="34" charset="0"/>
              </a:rPr>
              <a:t>Humain 2: Ma Franck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03AB4E-A727-B224-8BBD-7249A34BA87F}"/>
              </a:ext>
            </a:extLst>
          </p:cNvPr>
          <p:cNvSpPr txBox="1"/>
          <p:nvPr/>
        </p:nvSpPr>
        <p:spPr>
          <a:xfrm>
            <a:off x="11814183" y="6036591"/>
            <a:ext cx="319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ARE_DYNAMIC </a:t>
            </a:r>
          </a:p>
          <a:p>
            <a:pPr algn="ctr"/>
            <a:r>
              <a:rPr lang="fr-FR" b="1" dirty="0"/>
              <a:t>Session : 2023-2024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2B90ED-1EC7-811E-8327-18DEF4C1BDE0}"/>
              </a:ext>
            </a:extLst>
          </p:cNvPr>
          <p:cNvSpPr txBox="1"/>
          <p:nvPr/>
        </p:nvSpPr>
        <p:spPr>
          <a:xfrm>
            <a:off x="890547" y="3124863"/>
            <a:ext cx="107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Comment la présence d'un vaccin influe sur une population lors de la propagation d'un virus ?</a:t>
            </a:r>
            <a:endParaRPr lang="fr-FR" sz="2800" i="1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3F07D2-FDF5-B6D5-CCAD-06469336A25E}"/>
              </a:ext>
            </a:extLst>
          </p:cNvPr>
          <p:cNvSpPr txBox="1"/>
          <p:nvPr/>
        </p:nvSpPr>
        <p:spPr>
          <a:xfrm>
            <a:off x="1367882" y="7264349"/>
            <a:ext cx="9456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u="sng" dirty="0"/>
              <a:t>Cela permet d'endiguer sa propagation mais une multitude de facteurs sont à prendre en compte.</a:t>
            </a:r>
          </a:p>
        </p:txBody>
      </p:sp>
    </p:spTree>
    <p:extLst>
      <p:ext uri="{BB962C8B-B14F-4D97-AF65-F5344CB8AC3E}">
        <p14:creationId xmlns:p14="http://schemas.microsoft.com/office/powerpoint/2010/main" val="2138643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CF593-BAB5-24F1-7193-14C79077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0176"/>
            <a:ext cx="12054177" cy="1995776"/>
          </a:xfrm>
        </p:spPr>
        <p:txBody>
          <a:bodyPr>
            <a:normAutofit/>
          </a:bodyPr>
          <a:lstStyle/>
          <a:p>
            <a:pPr algn="ctr"/>
            <a: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L'influence du vaccin sur la population lors de la propagation </a:t>
            </a:r>
            <a:b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d'un virus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2B90ED-1EC7-811E-8327-18DEF4C1BDE0}"/>
              </a:ext>
            </a:extLst>
          </p:cNvPr>
          <p:cNvSpPr txBox="1"/>
          <p:nvPr/>
        </p:nvSpPr>
        <p:spPr>
          <a:xfrm>
            <a:off x="0" y="236697"/>
            <a:ext cx="12054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Comment la présence d'un vaccin influe sur une population lors de la propagation d'un virus ?</a:t>
            </a:r>
            <a:endParaRPr lang="fr-FR" sz="3200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9779B3-85EF-0FFA-1592-CB756B29B44A}"/>
              </a:ext>
            </a:extLst>
          </p:cNvPr>
          <p:cNvSpPr txBox="1"/>
          <p:nvPr/>
        </p:nvSpPr>
        <p:spPr>
          <a:xfrm>
            <a:off x="459059" y="2951946"/>
            <a:ext cx="11273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Cela permet d'endiguer sa propagation mais une multitude de facteurs sont à prendre en compte.</a:t>
            </a:r>
            <a:endParaRPr lang="fr-FR" sz="28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95C8F2-685D-4167-6CD0-FA7DFAAE2FAF}"/>
              </a:ext>
            </a:extLst>
          </p:cNvPr>
          <p:cNvSpPr txBox="1"/>
          <p:nvPr/>
        </p:nvSpPr>
        <p:spPr>
          <a:xfrm>
            <a:off x="459059" y="7665194"/>
            <a:ext cx="112738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Objectifs : </a:t>
            </a:r>
            <a:r>
              <a:rPr lang="fr-FR" sz="28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Determiner</a:t>
            </a: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l'incidence de la vaccination sur une population donnée en fonction des </a:t>
            </a:r>
            <a:r>
              <a:rPr lang="fr-FR" sz="28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differents</a:t>
            </a: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paramètres.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Critère(s) d'évaluation : Evaluer le taux de personnes infectées en fonction du temps et des </a:t>
            </a:r>
            <a:r>
              <a:rPr lang="fr-FR" sz="28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differentes</a:t>
            </a: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variables dans 2 groupes.</a:t>
            </a:r>
            <a:endParaRPr lang="fr-FR" sz="2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4850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82B90ED-1EC7-811E-8327-18DEF4C1BDE0}"/>
              </a:ext>
            </a:extLst>
          </p:cNvPr>
          <p:cNvSpPr txBox="1"/>
          <p:nvPr/>
        </p:nvSpPr>
        <p:spPr>
          <a:xfrm>
            <a:off x="-122663" y="-2372688"/>
            <a:ext cx="12054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Comment la présence d'un vaccin influe sur une population lors de la propagation d'un virus ?</a:t>
            </a:r>
            <a:endParaRPr lang="fr-FR" sz="3200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9779B3-85EF-0FFA-1592-CB756B29B44A}"/>
              </a:ext>
            </a:extLst>
          </p:cNvPr>
          <p:cNvSpPr txBox="1"/>
          <p:nvPr/>
        </p:nvSpPr>
        <p:spPr>
          <a:xfrm>
            <a:off x="459059" y="744004"/>
            <a:ext cx="11273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1" u="sng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Cela permet d'endiguer sa propagation mais une multitude de facteurs sont à prendre en compte.</a:t>
            </a:r>
            <a:endParaRPr lang="fr-FR" sz="28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95C8F2-685D-4167-6CD0-FA7DFAAE2FAF}"/>
              </a:ext>
            </a:extLst>
          </p:cNvPr>
          <p:cNvSpPr txBox="1"/>
          <p:nvPr/>
        </p:nvSpPr>
        <p:spPr>
          <a:xfrm>
            <a:off x="459059" y="2758657"/>
            <a:ext cx="112738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Nos o</a:t>
            </a: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bjectifs : Déterminer l'incidence de la vaccination sur une population donnée en fonction des différents paramètres.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fr-FR" sz="2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Notre c</a:t>
            </a:r>
            <a:r>
              <a:rPr lang="fr-FR" sz="2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ritère d'évaluation : Evaluer le taux de personnes infectées en fonction du temps et des différentes variables dans 2 groupes.</a:t>
            </a:r>
            <a:endParaRPr lang="fr-FR" sz="28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615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6A2ADF-F8C8-46F3-6AD6-F7EF83B2F3A3}"/>
              </a:ext>
            </a:extLst>
          </p:cNvPr>
          <p:cNvSpPr txBox="1"/>
          <p:nvPr/>
        </p:nvSpPr>
        <p:spPr>
          <a:xfrm>
            <a:off x="3278043" y="470748"/>
            <a:ext cx="50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Les Bibliothèques utilisées: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DE725F-EEEA-2A77-D443-569957A9A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62"/>
          <a:stretch/>
        </p:blipFill>
        <p:spPr>
          <a:xfrm>
            <a:off x="1994379" y="1423733"/>
            <a:ext cx="8203242" cy="174889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68396E-CA7E-8DB7-6D34-22BE48E31132}"/>
              </a:ext>
            </a:extLst>
          </p:cNvPr>
          <p:cNvSpPr txBox="1"/>
          <p:nvPr/>
        </p:nvSpPr>
        <p:spPr>
          <a:xfrm>
            <a:off x="3342889" y="3578891"/>
            <a:ext cx="50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Création du monde: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90CF70C-D341-6458-EF99-CEAA4678F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37" r="18046"/>
          <a:stretch/>
        </p:blipFill>
        <p:spPr>
          <a:xfrm>
            <a:off x="1994379" y="4245145"/>
            <a:ext cx="8363124" cy="20053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5EF89B9-62FC-4017-7D83-ADE126FE0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86" y="7615602"/>
            <a:ext cx="5629510" cy="41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6A2ADF-F8C8-46F3-6AD6-F7EF83B2F3A3}"/>
              </a:ext>
            </a:extLst>
          </p:cNvPr>
          <p:cNvSpPr txBox="1"/>
          <p:nvPr/>
        </p:nvSpPr>
        <p:spPr>
          <a:xfrm>
            <a:off x="3209677" y="-3374860"/>
            <a:ext cx="50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Les Bibliothèques utilisées: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1DE725F-EEEA-2A77-D443-569957A9A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62"/>
          <a:stretch/>
        </p:blipFill>
        <p:spPr>
          <a:xfrm>
            <a:off x="1926013" y="-2421875"/>
            <a:ext cx="8203242" cy="174889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68396E-CA7E-8DB7-6D34-22BE48E31132}"/>
              </a:ext>
            </a:extLst>
          </p:cNvPr>
          <p:cNvSpPr txBox="1"/>
          <p:nvPr/>
        </p:nvSpPr>
        <p:spPr>
          <a:xfrm>
            <a:off x="3402710" y="271669"/>
            <a:ext cx="50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Création du monde: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90CF70C-D341-6458-EF99-CEAA4678F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37" r="18046"/>
          <a:stretch/>
        </p:blipFill>
        <p:spPr>
          <a:xfrm>
            <a:off x="3129929" y="878103"/>
            <a:ext cx="6173525" cy="14803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FA8233-B800-7379-A1D4-DEF98AB7D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36" y="2524987"/>
            <a:ext cx="5629510" cy="41746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0086B0-954E-F45C-CBCE-140CE04D1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936" y="7448256"/>
            <a:ext cx="5724567" cy="27432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B553CC-88BC-DCA5-677F-3EC5AB1B3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67" y="10457088"/>
            <a:ext cx="5601436" cy="41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DA68396E-CA7E-8DB7-6D34-22BE48E31132}"/>
              </a:ext>
            </a:extLst>
          </p:cNvPr>
          <p:cNvSpPr txBox="1"/>
          <p:nvPr/>
        </p:nvSpPr>
        <p:spPr>
          <a:xfrm>
            <a:off x="2952333" y="-7043531"/>
            <a:ext cx="50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Création du monde: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90CF70C-D341-6458-EF99-CEAA4678F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37" r="18046"/>
          <a:stretch/>
        </p:blipFill>
        <p:spPr>
          <a:xfrm>
            <a:off x="2679552" y="-6437097"/>
            <a:ext cx="6173525" cy="14803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FA8233-B800-7379-A1D4-DEF98AB7D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59" y="-4790213"/>
            <a:ext cx="5629510" cy="41746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7F1124D-436C-74DA-3C6E-50AB86F9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77" y="2760457"/>
            <a:ext cx="4723813" cy="22636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E03B83-73DF-A940-CE18-E1BC4970F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95" y="1770643"/>
            <a:ext cx="6277144" cy="46306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FF2547-204D-8189-E3BD-6E0FF0248421}"/>
              </a:ext>
            </a:extLst>
          </p:cNvPr>
          <p:cNvSpPr txBox="1"/>
          <p:nvPr/>
        </p:nvSpPr>
        <p:spPr>
          <a:xfrm>
            <a:off x="3257290" y="627269"/>
            <a:ext cx="501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u="sng" dirty="0"/>
              <a:t>Primo Infection</a:t>
            </a:r>
          </a:p>
        </p:txBody>
      </p:sp>
    </p:spTree>
    <p:extLst>
      <p:ext uri="{BB962C8B-B14F-4D97-AF65-F5344CB8AC3E}">
        <p14:creationId xmlns:p14="http://schemas.microsoft.com/office/powerpoint/2010/main" val="2729236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0FF2547-204D-8189-E3BD-6E0FF0248421}"/>
              </a:ext>
            </a:extLst>
          </p:cNvPr>
          <p:cNvSpPr txBox="1"/>
          <p:nvPr/>
        </p:nvSpPr>
        <p:spPr>
          <a:xfrm>
            <a:off x="3129077" y="636695"/>
            <a:ext cx="593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u="sng" dirty="0"/>
              <a:t>Mise à jour des différents individus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6C16B9-4D97-0FB5-3F78-78490079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9" y="1596308"/>
            <a:ext cx="10235181" cy="39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330DE-91AE-8102-C63A-67F87B9D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 err="1">
                <a:solidFill>
                  <a:srgbClr val="FF0000"/>
                </a:solidFill>
                <a:latin typeface="Algerian" panose="04020705040A02060702" pitchFamily="82" charset="0"/>
              </a:rPr>
              <a:t>TKinter</a:t>
            </a:r>
            <a:endParaRPr lang="fr-FR" b="1" i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17D18A-4DFE-D4B0-4A0A-2AAE4DE3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18" y="2027365"/>
            <a:ext cx="8373863" cy="39791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850BC5-1229-763D-3F5E-C524B7402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72"/>
          <a:stretch/>
        </p:blipFill>
        <p:spPr>
          <a:xfrm>
            <a:off x="179109" y="1602351"/>
            <a:ext cx="3092665" cy="48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350</Words>
  <Application>Microsoft Office PowerPoint</Application>
  <PresentationFormat>Grand écran</PresentationFormat>
  <Paragraphs>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Algerian</vt:lpstr>
      <vt:lpstr>-apple-system</vt:lpstr>
      <vt:lpstr>Arial</vt:lpstr>
      <vt:lpstr>Calibri</vt:lpstr>
      <vt:lpstr>Calibri Light</vt:lpstr>
      <vt:lpstr>Thème Office</vt:lpstr>
      <vt:lpstr>L'influence du vaccin sur la population lors de la propagation  d'un virus</vt:lpstr>
      <vt:lpstr>L'influence du vaccin sur la population lors de la propagation  d'un virus</vt:lpstr>
      <vt:lpstr>L'influence du vaccin sur la population lors de la propagation  d'un virus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TKinter</vt:lpstr>
      <vt:lpstr>TKinter</vt:lpstr>
      <vt:lpstr>Analyse de courbe :</vt:lpstr>
      <vt:lpstr>Analyse de courbe :</vt:lpstr>
      <vt:lpstr>Analyse de courbe :</vt:lpstr>
      <vt:lpstr>Analyse de courbe :</vt:lpstr>
      <vt:lpstr>Analyse de courbe :</vt:lpstr>
      <vt:lpstr>Analyse de courbe :</vt:lpstr>
      <vt:lpstr>Analyse de courbe 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L'influence du vaccin sur la population lors de la propagation  d'un virus</dc:title>
  <dc:creator>Franck Ma</dc:creator>
  <cp:lastModifiedBy>Franck Ma</cp:lastModifiedBy>
  <cp:revision>1</cp:revision>
  <dcterms:created xsi:type="dcterms:W3CDTF">2024-05-02T15:58:08Z</dcterms:created>
  <dcterms:modified xsi:type="dcterms:W3CDTF">2024-05-02T17:34:20Z</dcterms:modified>
</cp:coreProperties>
</file>