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1a4c3e419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1a4c3e419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1a4c3e419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1a4c3e419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1a4c3e41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1a4c3e41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27da3a2aee0fc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27da3a2aee0fc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27da3a2aee0fc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27da3a2aee0fc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1a4c3e41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1a4c3e41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1a4c3e41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1a4c3e41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1a4c3e419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1a4c3e419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1a4c3e41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1a4c3e41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27da3a2aee0fc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27da3a2aee0fc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8.jpg"/><Relationship Id="rId5" Type="http://schemas.openxmlformats.org/officeDocument/2006/relationships/image" Target="../media/image1.jpg"/><Relationship Id="rId6" Type="http://schemas.openxmlformats.org/officeDocument/2006/relationships/image" Target="../media/image5.jpg"/><Relationship Id="rId7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L'évolution de la population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528600" y="41043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17"/>
              <a:t>Pasali Arda</a:t>
            </a:r>
            <a:endParaRPr sz="141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17"/>
              <a:t>Koksoy Ege</a:t>
            </a:r>
            <a:endParaRPr sz="141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17"/>
              <a:t>Yucebas Bugra</a:t>
            </a:r>
            <a:endParaRPr sz="141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17"/>
              <a:t>Sozmen Efe</a:t>
            </a:r>
            <a:endParaRPr sz="141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À partir des simulations et des graphiques obtenus, nous pouvons faire les commentaires suivants : à mesure que le nombre de simulations et de jours augmente, l'hypothèse un semble incorrecte tandis que l'hypothèse deux semble correcte.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012550" y="1378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MERCI DE NOUS AVOIR </a:t>
            </a:r>
            <a:r>
              <a:rPr lang="en"/>
              <a:t>ÉCOUTÉ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50" y="2369249"/>
            <a:ext cx="7723726" cy="2645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synthétique du projet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35993" y="152142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Problématique : L'agression chez les organismes vivants : Comment elle affecte la population ? Cette problématique vise à explorer les effets de l'agression sur des facteurs tels que la sélection naturelle, les dynamiques de population et les rôles d'équilibrage des écosystèmes.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Hypothèse principale :le fait que les  êtres vivants soient plus agressifs peut augmenter leurs chances de survie.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Hypothèses secondaires : L'agression n'affecte pas la survie de la population des êtres vivants.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Objectifs : Observer les effets des différences d'agression entre les organismes sur les populations.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Critère(s) d'évaluation :Le taux de croissance démographique et le rapport de la population totale.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Création de la Simulation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Dans cette étape, nous créons l'état initial de la simulation. La fonction create_world crée une grille mondiale avec une probabilité de nourriture spécifique. Sur cette grille, nous avons des particules de nourriture placées aléatoirement.</a:t>
            </a:r>
            <a:endParaRPr sz="17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150" y="2571750"/>
            <a:ext cx="3699699" cy="22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Mise à Jour du Jour et Modification de l'État Mondial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À chaque jour de simulation, nous utilisons la fonction update_world pour mettre à jour la quantité de nourriture dans le monde. À certains jours, la quantité de nourriture augmente, ce qui affecte le développement des populations et des régions</a:t>
            </a:r>
            <a:endParaRPr sz="17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000" y="2692500"/>
            <a:ext cx="3120000" cy="231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 Mondiale et Lutte pour les Régions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223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Dans cette étape, nous essayons d'élargir les frontières des régions rouge et bleue et de déterminer les régions où elles vont concurrencer. La fonction expand_territory détermine comment les régions rouge et bleue vont s'étendre en examinant les espaces vides et les régions voisines.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342350" y="348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Visualisation Avancée et Résultats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376175" y="978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Enfin, nous visualisons les résultats de la simulation de manière plus détaillée. La fonction plot_world représente les différentes régions du monde avec des couleurs. Cela permet de visualiser plus clairement l'expansion et la compétition des régions rouge et bleue et leurs résultats.</a:t>
            </a:r>
            <a:endParaRPr sz="17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000" y="2733500"/>
            <a:ext cx="2640000" cy="23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5371200" y="2710950"/>
            <a:ext cx="324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1764100" y="3190050"/>
            <a:ext cx="13413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Jour 1 —&gt;</a:t>
            </a:r>
            <a:endParaRPr b="1" i="1" sz="17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Probabilités de survie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00" y="1665000"/>
            <a:ext cx="3636000" cy="27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900" y="1665000"/>
            <a:ext cx="3288851" cy="27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18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Exécution de la Simulation et Visualisation des Résultats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924625"/>
            <a:ext cx="7038900" cy="20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Dans cette étape, nous exécutons la simulation sur un certain nombre de jours. Chaque jour, le monde est mis à jour, les régions s'étendent et les populations rivalisent pour la nourriture. De plus, à la fin de chaque jour, nous visualisons l'état actuel du monde.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00" y="3311087"/>
            <a:ext cx="1615800" cy="168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775" y="3298543"/>
            <a:ext cx="1615800" cy="17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8287" y="3311105"/>
            <a:ext cx="1567475" cy="16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6150" y="3311088"/>
            <a:ext cx="1615800" cy="168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0675" y="3311063"/>
            <a:ext cx="1615800" cy="1680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409640" y="2776890"/>
            <a:ext cx="1278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Jour 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2184172" y="2776907"/>
            <a:ext cx="1278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Jour 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3932840" y="2776890"/>
            <a:ext cx="1278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Jour 10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5681515" y="2773590"/>
            <a:ext cx="1278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Jour 20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7456054" y="2776903"/>
            <a:ext cx="1278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Jour 30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6321163" y="3552975"/>
            <a:ext cx="2395200" cy="13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Ce graphique représente l'évolution moyenne des populations rouge et bleue sur 100 jours à partir de 10 simulations.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07"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00" y="1123150"/>
            <a:ext cx="2768197" cy="21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/>
        </p:nvSpPr>
        <p:spPr>
          <a:xfrm>
            <a:off x="457500" y="3555225"/>
            <a:ext cx="21300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 graphique montre l'évolution des populations rouge et bleue après une simulation de dix jours.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538" y="1123150"/>
            <a:ext cx="2768200" cy="21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/>
        </p:nvSpPr>
        <p:spPr>
          <a:xfrm>
            <a:off x="3082600" y="3555225"/>
            <a:ext cx="27681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" sz="1307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 graphique illustre les variations des populations rouge et bleue au cours d'une simulation de cent jours.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6700" y="1123150"/>
            <a:ext cx="2984124" cy="21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