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2" r:id="rId4"/>
    <p:sldId id="258" r:id="rId5"/>
    <p:sldId id="259" r:id="rId6"/>
    <p:sldId id="260" r:id="rId7"/>
    <p:sldId id="265" r:id="rId8"/>
    <p:sldId id="261" r:id="rId9"/>
    <p:sldId id="266" r:id="rId10"/>
    <p:sldId id="263" r:id="rId11"/>
    <p:sldId id="264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nny Ogolo" userId="822082ce79deed6c" providerId="LiveId" clId="{EAF6EEA1-E67C-4F82-AB58-9B755EF65B80}"/>
    <pc:docChg chg="undo custSel addSld modSld">
      <pc:chgData name="Jenny Ogolo" userId="822082ce79deed6c" providerId="LiveId" clId="{EAF6EEA1-E67C-4F82-AB58-9B755EF65B80}" dt="2018-05-01T16:02:11.130" v="436" actId="1076"/>
      <pc:docMkLst>
        <pc:docMk/>
      </pc:docMkLst>
      <pc:sldChg chg="modSp">
        <pc:chgData name="Jenny Ogolo" userId="822082ce79deed6c" providerId="LiveId" clId="{EAF6EEA1-E67C-4F82-AB58-9B755EF65B80}" dt="2018-05-01T15:37:09.402" v="166" actId="1076"/>
        <pc:sldMkLst>
          <pc:docMk/>
          <pc:sldMk cId="4242129282" sldId="257"/>
        </pc:sldMkLst>
        <pc:spChg chg="mod">
          <ac:chgData name="Jenny Ogolo" userId="822082ce79deed6c" providerId="LiveId" clId="{EAF6EEA1-E67C-4F82-AB58-9B755EF65B80}" dt="2018-05-01T15:37:09.402" v="166" actId="1076"/>
          <ac:spMkLst>
            <pc:docMk/>
            <pc:sldMk cId="4242129282" sldId="257"/>
            <ac:spMk id="4" creationId="{A382D816-D53B-46B1-99A4-93803EC6D209}"/>
          </ac:spMkLst>
        </pc:spChg>
      </pc:sldChg>
      <pc:sldChg chg="modSp">
        <pc:chgData name="Jenny Ogolo" userId="822082ce79deed6c" providerId="LiveId" clId="{EAF6EEA1-E67C-4F82-AB58-9B755EF65B80}" dt="2018-05-01T15:41:00.792" v="223" actId="1076"/>
        <pc:sldMkLst>
          <pc:docMk/>
          <pc:sldMk cId="1869630073" sldId="258"/>
        </pc:sldMkLst>
        <pc:spChg chg="mod">
          <ac:chgData name="Jenny Ogolo" userId="822082ce79deed6c" providerId="LiveId" clId="{EAF6EEA1-E67C-4F82-AB58-9B755EF65B80}" dt="2018-05-01T15:41:00.792" v="223" actId="1076"/>
          <ac:spMkLst>
            <pc:docMk/>
            <pc:sldMk cId="1869630073" sldId="258"/>
            <ac:spMk id="4" creationId="{21072B79-6DF0-43BA-9935-7EC5DB6149AB}"/>
          </ac:spMkLst>
        </pc:spChg>
      </pc:sldChg>
      <pc:sldChg chg="delSp modSp">
        <pc:chgData name="Jenny Ogolo" userId="822082ce79deed6c" providerId="LiveId" clId="{EAF6EEA1-E67C-4F82-AB58-9B755EF65B80}" dt="2018-05-01T15:44:15.692" v="266" actId="15"/>
        <pc:sldMkLst>
          <pc:docMk/>
          <pc:sldMk cId="3026214020" sldId="259"/>
        </pc:sldMkLst>
        <pc:spChg chg="mod">
          <ac:chgData name="Jenny Ogolo" userId="822082ce79deed6c" providerId="LiveId" clId="{EAF6EEA1-E67C-4F82-AB58-9B755EF65B80}" dt="2018-05-01T15:44:15.692" v="266" actId="15"/>
          <ac:spMkLst>
            <pc:docMk/>
            <pc:sldMk cId="3026214020" sldId="259"/>
            <ac:spMk id="5" creationId="{4F445F86-B568-409B-948C-4BB6A7F78A1C}"/>
          </ac:spMkLst>
        </pc:spChg>
        <pc:spChg chg="mod">
          <ac:chgData name="Jenny Ogolo" userId="822082ce79deed6c" providerId="LiveId" clId="{EAF6EEA1-E67C-4F82-AB58-9B755EF65B80}" dt="2018-05-01T15:38:26.906" v="221" actId="20577"/>
          <ac:spMkLst>
            <pc:docMk/>
            <pc:sldMk cId="3026214020" sldId="259"/>
            <ac:spMk id="6" creationId="{21072B79-6DF0-43BA-9935-7EC5DB6149AB}"/>
          </ac:spMkLst>
        </pc:spChg>
        <pc:spChg chg="del mod">
          <ac:chgData name="Jenny Ogolo" userId="822082ce79deed6c" providerId="LiveId" clId="{EAF6EEA1-E67C-4F82-AB58-9B755EF65B80}" dt="2018-05-01T15:43:02.382" v="248" actId="478"/>
          <ac:spMkLst>
            <pc:docMk/>
            <pc:sldMk cId="3026214020" sldId="259"/>
            <ac:spMk id="7" creationId="{00000000-0000-0000-0000-000000000000}"/>
          </ac:spMkLst>
        </pc:spChg>
        <pc:picChg chg="del">
          <ac:chgData name="Jenny Ogolo" userId="822082ce79deed6c" providerId="LiveId" clId="{EAF6EEA1-E67C-4F82-AB58-9B755EF65B80}" dt="2018-05-01T15:41:37.128" v="225" actId="478"/>
          <ac:picMkLst>
            <pc:docMk/>
            <pc:sldMk cId="3026214020" sldId="259"/>
            <ac:picMk id="1027" creationId="{00000000-0000-0000-0000-000000000000}"/>
          </ac:picMkLst>
        </pc:picChg>
      </pc:sldChg>
      <pc:sldChg chg="addSp delSp modSp">
        <pc:chgData name="Jenny Ogolo" userId="822082ce79deed6c" providerId="LiveId" clId="{EAF6EEA1-E67C-4F82-AB58-9B755EF65B80}" dt="2018-05-01T15:41:28.818" v="224"/>
        <pc:sldMkLst>
          <pc:docMk/>
          <pc:sldMk cId="791982913" sldId="260"/>
        </pc:sldMkLst>
        <pc:spChg chg="del mod">
          <ac:chgData name="Jenny Ogolo" userId="822082ce79deed6c" providerId="LiveId" clId="{EAF6EEA1-E67C-4F82-AB58-9B755EF65B80}" dt="2018-05-01T15:32:52.673" v="119" actId="478"/>
          <ac:spMkLst>
            <pc:docMk/>
            <pc:sldMk cId="791982913" sldId="260"/>
            <ac:spMk id="3" creationId="{FF05D012-1479-49CA-9363-FD699959B8BB}"/>
          </ac:spMkLst>
        </pc:spChg>
        <pc:spChg chg="add del mod">
          <ac:chgData name="Jenny Ogolo" userId="822082ce79deed6c" providerId="LiveId" clId="{EAF6EEA1-E67C-4F82-AB58-9B755EF65B80}" dt="2018-05-01T15:34:29.625" v="123"/>
          <ac:spMkLst>
            <pc:docMk/>
            <pc:sldMk cId="791982913" sldId="260"/>
            <ac:spMk id="4" creationId="{ECBD26B6-754F-4288-8B0E-6162B410DA1D}"/>
          </ac:spMkLst>
        </pc:spChg>
        <pc:spChg chg="add mod">
          <ac:chgData name="Jenny Ogolo" userId="822082ce79deed6c" providerId="LiveId" clId="{EAF6EEA1-E67C-4F82-AB58-9B755EF65B80}" dt="2018-05-01T15:35:48.052" v="129" actId="255"/>
          <ac:spMkLst>
            <pc:docMk/>
            <pc:sldMk cId="791982913" sldId="260"/>
            <ac:spMk id="6" creationId="{057EAAE1-4CF7-4BAE-BE37-9E1E0BF86F41}"/>
          </ac:spMkLst>
        </pc:spChg>
        <pc:spChg chg="add">
          <ac:chgData name="Jenny Ogolo" userId="822082ce79deed6c" providerId="LiveId" clId="{EAF6EEA1-E67C-4F82-AB58-9B755EF65B80}" dt="2018-05-01T15:41:28.818" v="224"/>
          <ac:spMkLst>
            <pc:docMk/>
            <pc:sldMk cId="791982913" sldId="260"/>
            <ac:spMk id="7" creationId="{EA982D65-0045-4EA8-B4F0-62F0CF7D66D1}"/>
          </ac:spMkLst>
        </pc:spChg>
        <pc:picChg chg="add mod">
          <ac:chgData name="Jenny Ogolo" userId="822082ce79deed6c" providerId="LiveId" clId="{EAF6EEA1-E67C-4F82-AB58-9B755EF65B80}" dt="2018-05-01T15:36:00.005" v="131" actId="1076"/>
          <ac:picMkLst>
            <pc:docMk/>
            <pc:sldMk cId="791982913" sldId="260"/>
            <ac:picMk id="5" creationId="{8ED4D765-7110-4672-997A-628F718AE3B8}"/>
          </ac:picMkLst>
        </pc:picChg>
      </pc:sldChg>
      <pc:sldChg chg="addSp delSp modSp modAnim">
        <pc:chgData name="Jenny Ogolo" userId="822082ce79deed6c" providerId="LiveId" clId="{EAF6EEA1-E67C-4F82-AB58-9B755EF65B80}" dt="2018-05-01T15:56:06.082" v="395" actId="1076"/>
        <pc:sldMkLst>
          <pc:docMk/>
          <pc:sldMk cId="1637119473" sldId="261"/>
        </pc:sldMkLst>
        <pc:spChg chg="add mod">
          <ac:chgData name="Jenny Ogolo" userId="822082ce79deed6c" providerId="LiveId" clId="{EAF6EEA1-E67C-4F82-AB58-9B755EF65B80}" dt="2018-05-01T15:56:06.082" v="395" actId="1076"/>
          <ac:spMkLst>
            <pc:docMk/>
            <pc:sldMk cId="1637119473" sldId="261"/>
            <ac:spMk id="3" creationId="{00951638-0315-4C6D-95C3-8EAFDEF67612}"/>
          </ac:spMkLst>
        </pc:spChg>
        <pc:spChg chg="del mod">
          <ac:chgData name="Jenny Ogolo" userId="822082ce79deed6c" providerId="LiveId" clId="{EAF6EEA1-E67C-4F82-AB58-9B755EF65B80}" dt="2018-05-01T15:32:39.624" v="116" actId="478"/>
          <ac:spMkLst>
            <pc:docMk/>
            <pc:sldMk cId="1637119473" sldId="261"/>
            <ac:spMk id="4" creationId="{2D4CE499-968B-4C6D-B2EC-BDAB8DFD3460}"/>
          </ac:spMkLst>
        </pc:spChg>
        <pc:spChg chg="del">
          <ac:chgData name="Jenny Ogolo" userId="822082ce79deed6c" providerId="LiveId" clId="{EAF6EEA1-E67C-4F82-AB58-9B755EF65B80}" dt="2018-05-01T15:33:12.586" v="120" actId="478"/>
          <ac:spMkLst>
            <pc:docMk/>
            <pc:sldMk cId="1637119473" sldId="261"/>
            <ac:spMk id="5" creationId="{FF05D012-1479-49CA-9363-FD699959B8BB}"/>
          </ac:spMkLst>
        </pc:spChg>
        <pc:spChg chg="add mod">
          <ac:chgData name="Jenny Ogolo" userId="822082ce79deed6c" providerId="LiveId" clId="{EAF6EEA1-E67C-4F82-AB58-9B755EF65B80}" dt="2018-05-01T15:56:00.562" v="394" actId="1076"/>
          <ac:spMkLst>
            <pc:docMk/>
            <pc:sldMk cId="1637119473" sldId="261"/>
            <ac:spMk id="6" creationId="{20328526-F9C0-40D9-B228-6B561002CA66}"/>
          </ac:spMkLst>
        </pc:spChg>
        <pc:picChg chg="add mod">
          <ac:chgData name="Jenny Ogolo" userId="822082ce79deed6c" providerId="LiveId" clId="{EAF6EEA1-E67C-4F82-AB58-9B755EF65B80}" dt="2018-05-01T15:55:51.506" v="393" actId="14100"/>
          <ac:picMkLst>
            <pc:docMk/>
            <pc:sldMk cId="1637119473" sldId="261"/>
            <ac:picMk id="7" creationId="{483694AC-A591-4DDC-A83C-426F44749B1E}"/>
          </ac:picMkLst>
        </pc:picChg>
      </pc:sldChg>
      <pc:sldChg chg="addSp modSp add">
        <pc:chgData name="Jenny Ogolo" userId="822082ce79deed6c" providerId="LiveId" clId="{EAF6EEA1-E67C-4F82-AB58-9B755EF65B80}" dt="2018-05-01T15:40:50.183" v="222" actId="1076"/>
        <pc:sldMkLst>
          <pc:docMk/>
          <pc:sldMk cId="1792214580" sldId="262"/>
        </pc:sldMkLst>
        <pc:spChg chg="add mod">
          <ac:chgData name="Jenny Ogolo" userId="822082ce79deed6c" providerId="LiveId" clId="{EAF6EEA1-E67C-4F82-AB58-9B755EF65B80}" dt="2018-05-01T15:40:50.183" v="222" actId="1076"/>
          <ac:spMkLst>
            <pc:docMk/>
            <pc:sldMk cId="1792214580" sldId="262"/>
            <ac:spMk id="3" creationId="{F27CC709-0868-4DAB-A67B-0A2C0DB3EA66}"/>
          </ac:spMkLst>
        </pc:spChg>
      </pc:sldChg>
      <pc:sldChg chg="addSp modSp add">
        <pc:chgData name="Jenny Ogolo" userId="822082ce79deed6c" providerId="LiveId" clId="{EAF6EEA1-E67C-4F82-AB58-9B755EF65B80}" dt="2018-05-01T16:02:03.574" v="435" actId="1076"/>
        <pc:sldMkLst>
          <pc:docMk/>
          <pc:sldMk cId="237988810" sldId="263"/>
        </pc:sldMkLst>
        <pc:spChg chg="add mod">
          <ac:chgData name="Jenny Ogolo" userId="822082ce79deed6c" providerId="LiveId" clId="{EAF6EEA1-E67C-4F82-AB58-9B755EF65B80}" dt="2018-05-01T16:02:03.574" v="435" actId="1076"/>
          <ac:spMkLst>
            <pc:docMk/>
            <pc:sldMk cId="237988810" sldId="263"/>
            <ac:spMk id="3" creationId="{1F64AE9A-32ED-4C4B-BA7D-AFF2AFC9736A}"/>
          </ac:spMkLst>
        </pc:spChg>
      </pc:sldChg>
      <pc:sldChg chg="addSp modSp add">
        <pc:chgData name="Jenny Ogolo" userId="822082ce79deed6c" providerId="LiveId" clId="{EAF6EEA1-E67C-4F82-AB58-9B755EF65B80}" dt="2018-05-01T16:02:11.130" v="436" actId="1076"/>
        <pc:sldMkLst>
          <pc:docMk/>
          <pc:sldMk cId="2464859041" sldId="264"/>
        </pc:sldMkLst>
        <pc:spChg chg="add mod">
          <ac:chgData name="Jenny Ogolo" userId="822082ce79deed6c" providerId="LiveId" clId="{EAF6EEA1-E67C-4F82-AB58-9B755EF65B80}" dt="2018-05-01T16:02:11.130" v="436" actId="1076"/>
          <ac:spMkLst>
            <pc:docMk/>
            <pc:sldMk cId="2464859041" sldId="264"/>
            <ac:spMk id="3" creationId="{AD299EF5-CFD7-40E6-95D8-48828EC8B7B9}"/>
          </ac:spMkLst>
        </pc:spChg>
      </pc:sldChg>
      <pc:sldChg chg="addSp modSp add">
        <pc:chgData name="Jenny Ogolo" userId="822082ce79deed6c" providerId="LiveId" clId="{EAF6EEA1-E67C-4F82-AB58-9B755EF65B80}" dt="2018-05-01T15:44:35.862" v="269" actId="255"/>
        <pc:sldMkLst>
          <pc:docMk/>
          <pc:sldMk cId="2219660868" sldId="265"/>
        </pc:sldMkLst>
        <pc:spChg chg="add mod">
          <ac:chgData name="Jenny Ogolo" userId="822082ce79deed6c" providerId="LiveId" clId="{EAF6EEA1-E67C-4F82-AB58-9B755EF65B80}" dt="2018-05-01T15:44:35.862" v="269" actId="255"/>
          <ac:spMkLst>
            <pc:docMk/>
            <pc:sldMk cId="2219660868" sldId="265"/>
            <ac:spMk id="3" creationId="{4045E0D5-394F-4B1B-9FB2-8B345DD92661}"/>
          </ac:spMkLst>
        </pc:spChg>
        <pc:spChg chg="add mod">
          <ac:chgData name="Jenny Ogolo" userId="822082ce79deed6c" providerId="LiveId" clId="{EAF6EEA1-E67C-4F82-AB58-9B755EF65B80}" dt="2018-05-01T15:42:53.869" v="246" actId="1076"/>
          <ac:spMkLst>
            <pc:docMk/>
            <pc:sldMk cId="2219660868" sldId="265"/>
            <ac:spMk id="4" creationId="{AC1AB2BA-76E1-41B9-A4AE-6C633619E7BE}"/>
          </ac:spMkLst>
        </pc:spChg>
      </pc:sldChg>
      <pc:sldChg chg="addSp modSp add modAnim">
        <pc:chgData name="Jenny Ogolo" userId="822082ce79deed6c" providerId="LiveId" clId="{EAF6EEA1-E67C-4F82-AB58-9B755EF65B80}" dt="2018-05-01T16:01:46.681" v="433" actId="1076"/>
        <pc:sldMkLst>
          <pc:docMk/>
          <pc:sldMk cId="1853491323" sldId="266"/>
        </pc:sldMkLst>
        <pc:spChg chg="add mod">
          <ac:chgData name="Jenny Ogolo" userId="822082ce79deed6c" providerId="LiveId" clId="{EAF6EEA1-E67C-4F82-AB58-9B755EF65B80}" dt="2018-05-01T15:56:50.890" v="429" actId="1076"/>
          <ac:spMkLst>
            <pc:docMk/>
            <pc:sldMk cId="1853491323" sldId="266"/>
            <ac:spMk id="3" creationId="{946B4F49-6131-4EDC-8E2B-14CDE55D7E9B}"/>
          </ac:spMkLst>
        </pc:spChg>
        <pc:spChg chg="add mod">
          <ac:chgData name="Jenny Ogolo" userId="822082ce79deed6c" providerId="LiveId" clId="{EAF6EEA1-E67C-4F82-AB58-9B755EF65B80}" dt="2018-05-01T15:56:47.658" v="428" actId="1076"/>
          <ac:spMkLst>
            <pc:docMk/>
            <pc:sldMk cId="1853491323" sldId="266"/>
            <ac:spMk id="4" creationId="{58850D57-FC13-45B2-AE52-3D2142A94252}"/>
          </ac:spMkLst>
        </pc:spChg>
        <pc:picChg chg="add mod">
          <ac:chgData name="Jenny Ogolo" userId="822082ce79deed6c" providerId="LiveId" clId="{EAF6EEA1-E67C-4F82-AB58-9B755EF65B80}" dt="2018-05-01T16:01:46.681" v="433" actId="1076"/>
          <ac:picMkLst>
            <pc:docMk/>
            <pc:sldMk cId="1853491323" sldId="266"/>
            <ac:picMk id="5" creationId="{08E327E4-B567-4AAE-A2A5-DE898CFBFF8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17B8FB-DC35-4FB5-90F4-3B007FAF46B7}" type="datetimeFigureOut">
              <a:rPr lang="fr-FR" smtClean="0"/>
              <a:t>01/05/2018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9D8E35-7557-430F-B2E7-3FB31A9122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8620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689D19-DF80-460B-80E1-CB85086CE5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FAA940F-323E-4C89-A4A6-D7C4A3BC25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1B39D20-76DE-4732-AED5-C6CF64C23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0BBBE-BC23-4153-96B1-21FD9074A319}" type="datetime1">
              <a:rPr lang="fr-FR" smtClean="0"/>
              <a:t>01/05/2018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C9887D0-7DC2-472E-BF5E-364F3CAF4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DB36E91-F898-4483-A134-49D6208A6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8872-8026-45B7-B248-E45C73A02B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9150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C0AF43-2EA3-4912-8309-35CC6E08E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1406168-93CC-4990-8628-9CC794326B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20C57FC-7EE3-45E5-980B-79C8A4ED5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B11B6-5D96-4589-B3EF-72A97E5D1995}" type="datetime1">
              <a:rPr lang="fr-FR" smtClean="0"/>
              <a:t>01/05/2018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361B062-A509-46DF-AB1B-22BA59BE9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CFE17F3-D98E-4E92-9F19-2952E7364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8872-8026-45B7-B248-E45C73A02B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0043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E85BCD6-6476-4A2E-8F66-C95BC7A02A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9A78D22-AAC0-413B-90F2-B6708AAF63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E154500-0284-413A-B3CD-8A9263A8C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74E53-4168-4E1A-8B68-329683EE50A1}" type="datetime1">
              <a:rPr lang="fr-FR" smtClean="0"/>
              <a:t>01/05/2018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1BCA15F-6915-4424-89A8-5ABA89627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5B8FCF0-D8DA-43E5-934C-76EC7560E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8872-8026-45B7-B248-E45C73A02B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1907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73BA37-F410-43A7-97B1-2F8656905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E21BDD-9B96-45B0-A8A0-663B3ECD7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FB49C39-69E3-4015-B638-CF5F6D18D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C8152-E918-49D6-B213-C76EF5697958}" type="datetime1">
              <a:rPr lang="fr-FR" smtClean="0"/>
              <a:t>01/05/2018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F73C24A-11A9-4061-96C5-6B23C47D3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80B8D85-6B46-4ABA-839D-EBC578A24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8872-8026-45B7-B248-E45C73A02B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2582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D3C63C-7B03-40E1-9D98-744368A27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26FA825-1ADB-4A33-B735-C35E2572C3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1CC6170-D0F0-4502-A3AE-411B8A4D9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9A36-BF2F-41F1-8BA1-9D627843B244}" type="datetime1">
              <a:rPr lang="fr-FR" smtClean="0"/>
              <a:t>01/05/2018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3B540C1-5924-422F-ADF5-BF0AC228A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6EE47EA-C12B-4DE6-B297-433D13B94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8872-8026-45B7-B248-E45C73A02B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4486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F30593-AB53-4CBB-9343-F57209B37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B75B42-7722-4CD7-82AB-D9F400495F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8B6B7D7-3951-46BF-80BB-B298274DB2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4D43DCA-14B4-485F-B054-81079378D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14204-DC98-4234-ACED-5758A904B118}" type="datetime1">
              <a:rPr lang="fr-FR" smtClean="0"/>
              <a:t>01/05/2018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00F3D8F-4695-4EFC-9473-DA7B41283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BB44CDF-4E95-4758-ABE2-A37D11838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8872-8026-45B7-B248-E45C73A02B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1096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001234-0B78-4244-B709-BCB74B3D5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C7CA712-AA8A-4239-A7CA-FFA940971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366DCFD-E28E-4302-B178-275051178A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D870CCC-E23E-4361-ADC5-7167E4ED4E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1E183BB-625B-46B1-983C-5FED7BC701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4B40A81-FB0C-47A9-92ED-FB164EF80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65CC3-F7CD-4193-BDB1-6F52F2BBD0DF}" type="datetime1">
              <a:rPr lang="fr-FR" smtClean="0"/>
              <a:t>01/05/2018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FEE1706-E7C5-449B-83E9-4483C7BBB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C063290-1478-4EF4-A2FE-CE5AA9A42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8872-8026-45B7-B248-E45C73A02B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5412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C8C9F2-005F-49A3-8087-1DE91A4FD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9908B32-330F-4CFA-8154-54E70428C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4906B-4268-40FC-BB5A-40951B2A7FA9}" type="datetime1">
              <a:rPr lang="fr-FR" smtClean="0"/>
              <a:t>01/05/2018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FA60667-99A5-4807-A493-DB58C10EB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B18B3F-F3F7-4C40-A85E-86EA52174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8872-8026-45B7-B248-E45C73A02B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8706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D0BEDE2-2027-4EBC-8224-1F60E7E53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C2EEB-1337-4867-BA20-EA048D9DD4CE}" type="datetime1">
              <a:rPr lang="fr-FR" smtClean="0"/>
              <a:t>01/05/2018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166F8CB-473E-4D7E-9DF3-30ABF0E50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7AE5446-7A78-49A4-9260-542CF7316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8872-8026-45B7-B248-E45C73A02B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086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032F09-4935-43FD-8A5D-5582F91CF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EDB455B-7250-4B27-8C9C-880EAD81C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0E8A429-7E89-4321-AEBD-2ACEE777D5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146F181-FD6B-4859-8EC3-D25AA75F2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DD71A-1386-4073-B235-7C8CFD94DD0D}" type="datetime1">
              <a:rPr lang="fr-FR" smtClean="0"/>
              <a:t>01/05/2018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9ACDABA-92EA-42A0-A615-C2BF7B717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A05D2AB-FD66-4612-AADC-4F53DBA44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8872-8026-45B7-B248-E45C73A02B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3739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4CB2D6-A714-426D-B49B-EC9BE3379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8446B9D-BFA4-4DF3-85BB-54D7431C4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26F5AB7-F0F2-4115-91B0-FBC92C08BD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65D7EAD-0DC7-4571-9ED5-61F135B93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DE19F-8C60-4D2A-AC3A-E4FE121CA537}" type="datetime1">
              <a:rPr lang="fr-FR" smtClean="0"/>
              <a:t>01/05/2018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D80FA3F-8E41-45B1-A67F-B5CCDE4B6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D3D6B62-EE49-4DB4-879C-F56384656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8872-8026-45B7-B248-E45C73A02B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1101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978B589-34F5-4A2A-89ED-02D4F984C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CAB67CA-BF2B-44C9-B8CD-3D0FBCF80F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C0102A5-44BB-4453-A73F-14EFB1A276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610EE-AA05-43D1-8961-27F84980E7E0}" type="datetime1">
              <a:rPr lang="fr-FR" smtClean="0"/>
              <a:t>01/05/2018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05A13F0-C21F-490D-9054-513D44638E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FC53BF1-DCF6-4281-A845-D0A6595369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B8872-8026-45B7-B248-E45C73A02B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9560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84FD4E76-2553-43E3-83C2-21C931FDE5D2}"/>
              </a:ext>
            </a:extLst>
          </p:cNvPr>
          <p:cNvSpPr txBox="1"/>
          <p:nvPr/>
        </p:nvSpPr>
        <p:spPr>
          <a:xfrm>
            <a:off x="2415170" y="2767280"/>
            <a:ext cx="75533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diffusion des « fake news »</a:t>
            </a:r>
          </a:p>
          <a:p>
            <a:pPr algn="ctr"/>
            <a:r>
              <a:rPr lang="fr-FR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(fausses informations)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DE49D51-4EDC-4BD6-AC6A-9FCAC5B452FA}"/>
              </a:ext>
            </a:extLst>
          </p:cNvPr>
          <p:cNvSpPr txBox="1"/>
          <p:nvPr/>
        </p:nvSpPr>
        <p:spPr>
          <a:xfrm>
            <a:off x="9392905" y="4912894"/>
            <a:ext cx="22371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OGOLO Jenny</a:t>
            </a:r>
          </a:p>
          <a:p>
            <a:r>
              <a:rPr lang="fr-FR" dirty="0"/>
              <a:t>SADOUKI Aya</a:t>
            </a:r>
          </a:p>
          <a:p>
            <a:r>
              <a:rPr lang="fr-FR" dirty="0"/>
              <a:t>ZENG </a:t>
            </a:r>
            <a:r>
              <a:rPr lang="fr-FR" dirty="0" err="1"/>
              <a:t>Ruxue</a:t>
            </a:r>
            <a:endParaRPr lang="fr-FR" dirty="0"/>
          </a:p>
          <a:p>
            <a:endParaRPr lang="fr-FR" dirty="0"/>
          </a:p>
          <a:p>
            <a:r>
              <a:rPr lang="fr-FR" dirty="0"/>
              <a:t>MIPI 21 PEIP1A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60745F6-D1C0-4029-B1EF-13353E5960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1125" y="711509"/>
            <a:ext cx="1962150" cy="70485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A4FF166-ECD0-4369-B90E-08FE4E6F9E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117" y="711509"/>
            <a:ext cx="1885950" cy="133350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43734CA4-68C6-4693-A0CA-BFFA0183B92A}"/>
              </a:ext>
            </a:extLst>
          </p:cNvPr>
          <p:cNvSpPr txBox="1"/>
          <p:nvPr/>
        </p:nvSpPr>
        <p:spPr>
          <a:xfrm>
            <a:off x="396536" y="5189893"/>
            <a:ext cx="36931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Atelier de Recherche Encadrée</a:t>
            </a:r>
          </a:p>
          <a:p>
            <a:r>
              <a:rPr lang="fr-FR" dirty="0"/>
              <a:t>M. Jean-Daniel Kant</a:t>
            </a:r>
          </a:p>
          <a:p>
            <a:r>
              <a:rPr lang="fr-FR" dirty="0"/>
              <a:t>M. Nicolas Maudet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98A66EF-F24B-4751-8782-621B8B4E2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8872-8026-45B7-B248-E45C73A02B58}" type="slidenum">
              <a:rPr lang="fr-FR" smtClean="0"/>
              <a:t>1</a:t>
            </a:fld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63E79A9-7F80-4D86-ADB0-3D56DE0D9F8E}"/>
              </a:ext>
            </a:extLst>
          </p:cNvPr>
          <p:cNvSpPr txBox="1"/>
          <p:nvPr/>
        </p:nvSpPr>
        <p:spPr>
          <a:xfrm>
            <a:off x="5310326" y="6356350"/>
            <a:ext cx="1571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2017-2018</a:t>
            </a:r>
          </a:p>
        </p:txBody>
      </p:sp>
    </p:spTree>
    <p:extLst>
      <p:ext uri="{BB962C8B-B14F-4D97-AF65-F5344CB8AC3E}">
        <p14:creationId xmlns:p14="http://schemas.microsoft.com/office/powerpoint/2010/main" val="1070586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C8B5504-634C-417A-8E98-D8B5E058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8872-8026-45B7-B248-E45C73A02B58}" type="slidenum">
              <a:rPr lang="fr-FR" smtClean="0"/>
              <a:t>10</a:t>
            </a:fld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F64AE9A-32ED-4C4B-BA7D-AFF2AFC9736A}"/>
              </a:ext>
            </a:extLst>
          </p:cNvPr>
          <p:cNvSpPr txBox="1"/>
          <p:nvPr/>
        </p:nvSpPr>
        <p:spPr>
          <a:xfrm>
            <a:off x="3141785" y="650630"/>
            <a:ext cx="59084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u="sng" dirty="0"/>
              <a:t>IV – Graphiques et analyse</a:t>
            </a:r>
          </a:p>
        </p:txBody>
      </p:sp>
    </p:spTree>
    <p:extLst>
      <p:ext uri="{BB962C8B-B14F-4D97-AF65-F5344CB8AC3E}">
        <p14:creationId xmlns:p14="http://schemas.microsoft.com/office/powerpoint/2010/main" val="237988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3784A8FF-0941-4E2B-83BA-AE6DB5BC4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8872-8026-45B7-B248-E45C73A02B58}" type="slidenum">
              <a:rPr lang="fr-FR" smtClean="0"/>
              <a:t>11</a:t>
            </a:fld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D299EF5-CFD7-40E6-95D8-48828EC8B7B9}"/>
              </a:ext>
            </a:extLst>
          </p:cNvPr>
          <p:cNvSpPr txBox="1"/>
          <p:nvPr/>
        </p:nvSpPr>
        <p:spPr>
          <a:xfrm>
            <a:off x="3613638" y="668216"/>
            <a:ext cx="42818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u="sng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464859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FED5F47-2206-4CFA-8A42-A8E9457C9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8872-8026-45B7-B248-E45C73A02B58}" type="slidenum">
              <a:rPr lang="fr-FR" smtClean="0"/>
              <a:t>2</a:t>
            </a:fld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7AA0640-C3E5-4AE9-859D-BBD923347E4E}"/>
              </a:ext>
            </a:extLst>
          </p:cNvPr>
          <p:cNvSpPr txBox="1"/>
          <p:nvPr/>
        </p:nvSpPr>
        <p:spPr>
          <a:xfrm>
            <a:off x="4484703" y="527433"/>
            <a:ext cx="32225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u="sng" dirty="0"/>
              <a:t>Sommaire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382D816-D53B-46B1-99A4-93803EC6D209}"/>
              </a:ext>
            </a:extLst>
          </p:cNvPr>
          <p:cNvSpPr txBox="1"/>
          <p:nvPr/>
        </p:nvSpPr>
        <p:spPr>
          <a:xfrm>
            <a:off x="1159902" y="1905506"/>
            <a:ext cx="885609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Introduction</a:t>
            </a:r>
          </a:p>
          <a:p>
            <a:r>
              <a:rPr lang="fr-FR" sz="3200" dirty="0"/>
              <a:t>I – Présentation de la thématique</a:t>
            </a:r>
          </a:p>
          <a:p>
            <a:r>
              <a:rPr lang="fr-FR" sz="3200" dirty="0"/>
              <a:t>II – Présentation du modèle</a:t>
            </a:r>
          </a:p>
          <a:p>
            <a:r>
              <a:rPr lang="fr-FR" sz="3200" dirty="0"/>
              <a:t>III – Simulations</a:t>
            </a:r>
          </a:p>
          <a:p>
            <a:r>
              <a:rPr lang="fr-FR" sz="3200" dirty="0"/>
              <a:t>IV – Graphiques et analyse</a:t>
            </a:r>
          </a:p>
          <a:p>
            <a:r>
              <a:rPr lang="fr-FR" sz="32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242129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A6E3EB3-4D23-4F8F-9711-5D31D77F5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8872-8026-45B7-B248-E45C73A02B58}" type="slidenum">
              <a:rPr lang="fr-FR" smtClean="0"/>
              <a:t>3</a:t>
            </a:fld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27CC709-0868-4DAB-A67B-0A2C0DB3EA66}"/>
              </a:ext>
            </a:extLst>
          </p:cNvPr>
          <p:cNvSpPr txBox="1"/>
          <p:nvPr/>
        </p:nvSpPr>
        <p:spPr>
          <a:xfrm>
            <a:off x="3027484" y="879232"/>
            <a:ext cx="55831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u="sng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792214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01A510D9-C744-4236-ADCA-2E022A330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8872-8026-45B7-B248-E45C73A02B58}" type="slidenum">
              <a:rPr lang="fr-FR" smtClean="0"/>
              <a:t>4</a:t>
            </a:fld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072B79-6DF0-43BA-9935-7EC5DB6149AB}"/>
              </a:ext>
            </a:extLst>
          </p:cNvPr>
          <p:cNvSpPr/>
          <p:nvPr/>
        </p:nvSpPr>
        <p:spPr>
          <a:xfrm>
            <a:off x="3360998" y="685405"/>
            <a:ext cx="58569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3200" b="1" u="sng" dirty="0"/>
              <a:t>I – Présentation de la thématique</a:t>
            </a:r>
          </a:p>
        </p:txBody>
      </p:sp>
    </p:spTree>
    <p:extLst>
      <p:ext uri="{BB962C8B-B14F-4D97-AF65-F5344CB8AC3E}">
        <p14:creationId xmlns:p14="http://schemas.microsoft.com/office/powerpoint/2010/main" val="1869630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1910BAD-4E1F-405A-8511-F89C4FD15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8872-8026-45B7-B248-E45C73A02B58}" type="slidenum">
              <a:rPr lang="fr-FR" smtClean="0"/>
              <a:t>5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F445F86-B568-409B-948C-4BB6A7F78A1C}"/>
              </a:ext>
            </a:extLst>
          </p:cNvPr>
          <p:cNvSpPr txBox="1"/>
          <p:nvPr/>
        </p:nvSpPr>
        <p:spPr>
          <a:xfrm>
            <a:off x="958361" y="1784838"/>
            <a:ext cx="9996853" cy="4645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200" u="sng" dirty="0"/>
              <a:t>Présentation des agents:</a:t>
            </a:r>
          </a:p>
          <a:p>
            <a:endParaRPr lang="fr-FR" sz="2200" u="sng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altLang="zh-CN" sz="2200" b="1" i="1" dirty="0"/>
              <a:t>Etres humains</a:t>
            </a:r>
            <a:endParaRPr lang="fr-FR" altLang="zh-CN" sz="2200" b="1" dirty="0"/>
          </a:p>
          <a:p>
            <a:r>
              <a:rPr lang="fr-FR" altLang="zh-CN" sz="2200" dirty="0"/>
              <a:t>Rôle: Mettre en évidence l'influence d'une news sur ses attributs propres</a:t>
            </a:r>
          </a:p>
          <a:p>
            <a:endParaRPr lang="fr-FR" altLang="zh-CN" sz="2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altLang="zh-CN" sz="2200" b="1" i="1" dirty="0"/>
              <a:t>Organismes médiatiques neutres</a:t>
            </a:r>
            <a:endParaRPr lang="fr-FR" altLang="zh-CN" sz="2200" b="1" dirty="0"/>
          </a:p>
          <a:p>
            <a:r>
              <a:rPr lang="fr-FR" altLang="zh-CN" sz="2200" dirty="0"/>
              <a:t>Rôle: Diffuser la news</a:t>
            </a:r>
          </a:p>
          <a:p>
            <a:endParaRPr lang="fr-FR" altLang="zh-CN" sz="2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altLang="zh-CN" sz="2200" b="1" i="1" dirty="0"/>
              <a:t>Organismes médiatiques malveillants</a:t>
            </a:r>
            <a:endParaRPr lang="fr-FR" altLang="zh-CN" sz="2200" b="1" dirty="0"/>
          </a:p>
          <a:p>
            <a:r>
              <a:rPr lang="fr-FR" altLang="zh-CN" sz="2200" dirty="0"/>
              <a:t>Rôle: Diffuser une fake news en sachant qu'elle est fausse</a:t>
            </a:r>
          </a:p>
          <a:p>
            <a:endParaRPr lang="fr-FR" altLang="zh-CN" sz="2200" dirty="0"/>
          </a:p>
          <a:p>
            <a:endParaRPr lang="fr-FR" altLang="zh-CN" sz="22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fr-FR" sz="2200" u="sng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1072B79-6DF0-43BA-9935-7EC5DB6149AB}"/>
              </a:ext>
            </a:extLst>
          </p:cNvPr>
          <p:cNvSpPr/>
          <p:nvPr/>
        </p:nvSpPr>
        <p:spPr>
          <a:xfrm>
            <a:off x="3971916" y="509559"/>
            <a:ext cx="488127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3200" b="1" u="sng" dirty="0"/>
              <a:t>II – Présentation du modèle</a:t>
            </a:r>
          </a:p>
        </p:txBody>
      </p:sp>
    </p:spTree>
    <p:extLst>
      <p:ext uri="{BB962C8B-B14F-4D97-AF65-F5344CB8AC3E}">
        <p14:creationId xmlns:p14="http://schemas.microsoft.com/office/powerpoint/2010/main" val="3026214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8AB5F74-D71A-4338-9218-B9C38EB82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8872-8026-45B7-B248-E45C73A02B58}" type="slidenum">
              <a:rPr lang="fr-FR" smtClean="0"/>
              <a:t>6</a:t>
            </a:fld>
            <a:endParaRPr lang="fr-FR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8ED4D765-7110-4672-997A-628F718AE3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7787" y="2330180"/>
            <a:ext cx="8372308" cy="3252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57EAAE1-4CF7-4BAE-BE37-9E1E0BF86F41}"/>
              </a:ext>
            </a:extLst>
          </p:cNvPr>
          <p:cNvSpPr/>
          <p:nvPr/>
        </p:nvSpPr>
        <p:spPr>
          <a:xfrm>
            <a:off x="685550" y="1468288"/>
            <a:ext cx="390421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altLang="zh-CN" sz="2200" u="heavy" dirty="0"/>
              <a:t>Présentation des paramètres: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A982D65-0045-4EA8-B4F0-62F0CF7D66D1}"/>
              </a:ext>
            </a:extLst>
          </p:cNvPr>
          <p:cNvSpPr/>
          <p:nvPr/>
        </p:nvSpPr>
        <p:spPr>
          <a:xfrm>
            <a:off x="3971916" y="509559"/>
            <a:ext cx="488127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3200" b="1" u="sng" dirty="0"/>
              <a:t>II – Présentation du modèle</a:t>
            </a:r>
          </a:p>
        </p:txBody>
      </p:sp>
    </p:spTree>
    <p:extLst>
      <p:ext uri="{BB962C8B-B14F-4D97-AF65-F5344CB8AC3E}">
        <p14:creationId xmlns:p14="http://schemas.microsoft.com/office/powerpoint/2010/main" val="791982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2E1B0A1-E469-4C20-ADB0-CDC362C2B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8872-8026-45B7-B248-E45C73A02B58}" type="slidenum">
              <a:rPr lang="fr-FR" smtClean="0"/>
              <a:t>7</a:t>
            </a:fld>
            <a:endParaRPr lang="fr-FR"/>
          </a:p>
        </p:txBody>
      </p:sp>
      <p:sp>
        <p:nvSpPr>
          <p:cNvPr id="3" name="矩形 6">
            <a:extLst>
              <a:ext uri="{FF2B5EF4-FFF2-40B4-BE49-F238E27FC236}">
                <a16:creationId xmlns:a16="http://schemas.microsoft.com/office/drawing/2014/main" id="{4045E0D5-394F-4B1B-9FB2-8B345DD92661}"/>
              </a:ext>
            </a:extLst>
          </p:cNvPr>
          <p:cNvSpPr/>
          <p:nvPr/>
        </p:nvSpPr>
        <p:spPr>
          <a:xfrm>
            <a:off x="1134208" y="1978271"/>
            <a:ext cx="10075983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altLang="zh-CN" sz="2400" u="heavy" dirty="0"/>
              <a:t>Présentation des environnements: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altLang="zh-CN" sz="2200" u="heavy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altLang="zh-CN" sz="2200" u="heavy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altLang="zh-CN" sz="2200" b="1" i="1" dirty="0"/>
              <a:t>Discussion </a:t>
            </a:r>
            <a:r>
              <a:rPr lang="fr-FR" altLang="zh-CN" sz="2200" b="1" i="1" dirty="0" err="1"/>
              <a:t>physiaue</a:t>
            </a:r>
            <a:endParaRPr lang="fr-FR" altLang="zh-CN" sz="2200" b="1" dirty="0"/>
          </a:p>
          <a:p>
            <a:r>
              <a:rPr lang="fr-FR" altLang="zh-CN" sz="2200" dirty="0"/>
              <a:t>Matrice carrée de taille N_1dim</a:t>
            </a:r>
          </a:p>
          <a:p>
            <a:endParaRPr lang="fr-FR" altLang="zh-CN" sz="2200" dirty="0"/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fr-FR" altLang="zh-CN" sz="2200" b="1" i="1" dirty="0"/>
              <a:t>Réseaux Sociaux</a:t>
            </a:r>
            <a:endParaRPr lang="fr-FR" altLang="zh-CN" sz="2200" b="1" dirty="0"/>
          </a:p>
          <a:p>
            <a:r>
              <a:rPr lang="fr-FR" altLang="zh-CN" sz="2200" dirty="0"/>
              <a:t>10 réseaux sociaux les plus utilisés en 2017</a:t>
            </a:r>
          </a:p>
          <a:p>
            <a:endParaRPr lang="fr-FR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altLang="zh-CN" sz="2400" u="heavy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altLang="zh-CN" sz="2400" u="heavy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1AB2BA-76E1-41B9-A4AE-6C633619E7BE}"/>
              </a:ext>
            </a:extLst>
          </p:cNvPr>
          <p:cNvSpPr/>
          <p:nvPr/>
        </p:nvSpPr>
        <p:spPr>
          <a:xfrm>
            <a:off x="3655363" y="746951"/>
            <a:ext cx="488127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3200" b="1" u="sng" dirty="0"/>
              <a:t>II – Présentation du modèle</a:t>
            </a:r>
          </a:p>
        </p:txBody>
      </p:sp>
    </p:spTree>
    <p:extLst>
      <p:ext uri="{BB962C8B-B14F-4D97-AF65-F5344CB8AC3E}">
        <p14:creationId xmlns:p14="http://schemas.microsoft.com/office/powerpoint/2010/main" val="2219660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55954A16-4045-46BF-958F-D4F75FBB8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8872-8026-45B7-B248-E45C73A02B58}" type="slidenum">
              <a:rPr lang="fr-FR" smtClean="0"/>
              <a:t>8</a:t>
            </a:fld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0951638-0315-4C6D-95C3-8EAFDEF67612}"/>
              </a:ext>
            </a:extLst>
          </p:cNvPr>
          <p:cNvSpPr txBox="1"/>
          <p:nvPr/>
        </p:nvSpPr>
        <p:spPr>
          <a:xfrm>
            <a:off x="2475034" y="497821"/>
            <a:ext cx="6339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u="sng" dirty="0"/>
              <a:t>III - Simulations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0328526-F9C0-40D9-B228-6B561002CA66}"/>
              </a:ext>
            </a:extLst>
          </p:cNvPr>
          <p:cNvSpPr txBox="1"/>
          <p:nvPr/>
        </p:nvSpPr>
        <p:spPr>
          <a:xfrm>
            <a:off x="1573824" y="1564233"/>
            <a:ext cx="71833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200" dirty="0"/>
              <a:t>Tendance de l’opinion des agents dans le cas physique</a:t>
            </a:r>
          </a:p>
        </p:txBody>
      </p:sp>
      <p:pic>
        <p:nvPicPr>
          <p:cNvPr id="7" name="simulation op physique">
            <a:hlinkClick r:id="" action="ppaction://media"/>
            <a:extLst>
              <a:ext uri="{FF2B5EF4-FFF2-40B4-BE49-F238E27FC236}">
                <a16:creationId xmlns:a16="http://schemas.microsoft.com/office/drawing/2014/main" id="{483694AC-A591-4DDC-A83C-426F44749B1E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919045" y="1942733"/>
            <a:ext cx="6128239" cy="4596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119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3334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35F0A49F-3D05-4101-AC7A-8094AF8D3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8872-8026-45B7-B248-E45C73A02B58}" type="slidenum">
              <a:rPr lang="fr-FR" smtClean="0"/>
              <a:t>9</a:t>
            </a:fld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46B4F49-6131-4EDC-8E2B-14CDE55D7E9B}"/>
              </a:ext>
            </a:extLst>
          </p:cNvPr>
          <p:cNvSpPr txBox="1"/>
          <p:nvPr/>
        </p:nvSpPr>
        <p:spPr>
          <a:xfrm>
            <a:off x="1383323" y="1538653"/>
            <a:ext cx="72272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200" dirty="0"/>
              <a:t>Tendance de la conviction des agents dans le cas physique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8850D57-FC13-45B2-AE52-3D2142A94252}"/>
              </a:ext>
            </a:extLst>
          </p:cNvPr>
          <p:cNvSpPr txBox="1"/>
          <p:nvPr/>
        </p:nvSpPr>
        <p:spPr>
          <a:xfrm>
            <a:off x="2532186" y="597876"/>
            <a:ext cx="6339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u="sng" dirty="0"/>
              <a:t>III - Simulations</a:t>
            </a:r>
          </a:p>
        </p:txBody>
      </p:sp>
      <p:pic>
        <p:nvPicPr>
          <p:cNvPr id="5" name="simulation p physique">
            <a:hlinkClick r:id="" action="ppaction://media"/>
            <a:extLst>
              <a:ext uri="{FF2B5EF4-FFF2-40B4-BE49-F238E27FC236}">
                <a16:creationId xmlns:a16="http://schemas.microsoft.com/office/drawing/2014/main" id="{08E327E4-B567-4AAE-A2A5-DE898CFBFF89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320420" y="1969540"/>
            <a:ext cx="5551160" cy="416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491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3334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179</Words>
  <Application>Microsoft Office PowerPoint</Application>
  <PresentationFormat>Grand écran</PresentationFormat>
  <Paragraphs>61</Paragraphs>
  <Slides>11</Slides>
  <Notes>0</Notes>
  <HiddenSlides>0</HiddenSlides>
  <MMClips>2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7" baseType="lpstr">
      <vt:lpstr>等线</vt:lpstr>
      <vt:lpstr>Arial</vt:lpstr>
      <vt:lpstr>Calibri</vt:lpstr>
      <vt:lpstr>Calibri Light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Jenny Ogolo</dc:creator>
  <cp:lastModifiedBy>Jenny Ogolo</cp:lastModifiedBy>
  <cp:revision>24</cp:revision>
  <dcterms:created xsi:type="dcterms:W3CDTF">2018-02-16T22:12:53Z</dcterms:created>
  <dcterms:modified xsi:type="dcterms:W3CDTF">2018-05-01T16:02:20Z</dcterms:modified>
</cp:coreProperties>
</file>