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4" r:id="rId7"/>
    <p:sldId id="265" r:id="rId8"/>
    <p:sldId id="263" r:id="rId9"/>
    <p:sldId id="262" r:id="rId10"/>
    <p:sldId id="260" r:id="rId11"/>
    <p:sldId id="259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2742"/>
  </p:normalViewPr>
  <p:slideViewPr>
    <p:cSldViewPr snapToGrid="0" snapToObjects="1">
      <p:cViewPr varScale="1">
        <p:scale>
          <a:sx n="102" d="100"/>
          <a:sy n="102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073" y="2246828"/>
            <a:ext cx="8791575" cy="2387600"/>
          </a:xfrm>
        </p:spPr>
        <p:txBody>
          <a:bodyPr/>
          <a:lstStyle/>
          <a:p>
            <a:pPr algn="ctr"/>
            <a:r>
              <a:rPr lang="fr-FR" dirty="0" smtClean="0"/>
              <a:t>Evolution de la population d’abeille dans une région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0"/>
            <a:ext cx="9143998" cy="6858000"/>
          </a:xfrm>
        </p:spPr>
      </p:pic>
    </p:spTree>
    <p:extLst>
      <p:ext uri="{BB962C8B-B14F-4D97-AF65-F5344CB8AC3E}">
        <p14:creationId xmlns:p14="http://schemas.microsoft.com/office/powerpoint/2010/main" val="10608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15" y="1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4190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3998" cy="6858000"/>
          </a:xfrm>
        </p:spPr>
      </p:pic>
    </p:spTree>
    <p:extLst>
      <p:ext uri="{BB962C8B-B14F-4D97-AF65-F5344CB8AC3E}">
        <p14:creationId xmlns:p14="http://schemas.microsoft.com/office/powerpoint/2010/main" val="19264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montre </a:t>
            </a:r>
            <a:r>
              <a:rPr lang="fr-FR" dirty="0" smtClean="0"/>
              <a:t>que </a:t>
            </a:r>
            <a:r>
              <a:rPr lang="fr-FR" dirty="0"/>
              <a:t>le nombre d’abeille diminue au cours du temps</a:t>
            </a:r>
            <a:endParaRPr lang="fr-FR" dirty="0" smtClean="0"/>
          </a:p>
          <a:p>
            <a:r>
              <a:rPr lang="fr-FR" dirty="0" smtClean="0"/>
              <a:t>Homme </a:t>
            </a:r>
            <a:r>
              <a:rPr lang="fr-FR" dirty="0"/>
              <a:t>doit </a:t>
            </a:r>
            <a:r>
              <a:rPr lang="fr-FR" dirty="0" smtClean="0"/>
              <a:t>tenir </a:t>
            </a:r>
            <a:r>
              <a:rPr lang="fr-FR" dirty="0"/>
              <a:t>compte de </a:t>
            </a:r>
            <a:r>
              <a:rPr lang="fr-FR" dirty="0" smtClean="0"/>
              <a:t>cette baisse </a:t>
            </a:r>
            <a:r>
              <a:rPr lang="fr-FR" dirty="0"/>
              <a:t>du nombre d'abeilles </a:t>
            </a:r>
            <a:r>
              <a:rPr lang="fr-FR" dirty="0" smtClean="0"/>
              <a:t>pour </a:t>
            </a:r>
            <a:r>
              <a:rPr lang="fr-FR" dirty="0"/>
              <a:t>adapter son comportement dans la vie réelle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4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860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43" y="1817170"/>
            <a:ext cx="5550623" cy="3962290"/>
          </a:xfrm>
        </p:spPr>
      </p:pic>
      <p:sp>
        <p:nvSpPr>
          <p:cNvPr id="3" name="ZoneTexte 2"/>
          <p:cNvSpPr txBox="1"/>
          <p:nvPr/>
        </p:nvSpPr>
        <p:spPr>
          <a:xfrm>
            <a:off x="1141413" y="2083837"/>
            <a:ext cx="49359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Plan: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Les simulations envisageables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Thématique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Analyse des tableaux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364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Simulations envisageables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7947" y="2259627"/>
            <a:ext cx="10412929" cy="3541714"/>
          </a:xfrm>
        </p:spPr>
        <p:txBody>
          <a:bodyPr/>
          <a:lstStyle/>
          <a:p>
            <a:r>
              <a:rPr lang="fr-FR" dirty="0" smtClean="0"/>
              <a:t>Hectare représenté comme une matrice -&gt; les cases représentent </a:t>
            </a:r>
            <a:r>
              <a:rPr lang="fr-FR" dirty="0"/>
              <a:t>un mètre carré et </a:t>
            </a:r>
            <a:r>
              <a:rPr lang="fr-FR" dirty="0" smtClean="0"/>
              <a:t>prennent </a:t>
            </a:r>
            <a:r>
              <a:rPr lang="fr-FR" dirty="0"/>
              <a:t>pour valeur </a:t>
            </a:r>
            <a:r>
              <a:rPr lang="fr-FR" dirty="0" smtClean="0"/>
              <a:t>un </a:t>
            </a:r>
            <a:r>
              <a:rPr lang="fr-FR" dirty="0"/>
              <a:t>nombre </a:t>
            </a:r>
            <a:r>
              <a:rPr lang="fr-FR" dirty="0" smtClean="0"/>
              <a:t>d’abeille</a:t>
            </a:r>
          </a:p>
          <a:p>
            <a:endParaRPr lang="fr-FR" dirty="0" smtClean="0"/>
          </a:p>
          <a:p>
            <a:r>
              <a:rPr lang="fr-FR" dirty="0" smtClean="0"/>
              <a:t>Représentation d’une zone où se déplace tous les agents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0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Thématique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L</a:t>
            </a:r>
            <a:r>
              <a:rPr lang="en-US" sz="4000" dirty="0" smtClean="0"/>
              <a:t>es agents:</a:t>
            </a:r>
          </a:p>
          <a:p>
            <a:r>
              <a:rPr lang="fr-FR" dirty="0" smtClean="0"/>
              <a:t>essaim d’abeilles</a:t>
            </a:r>
          </a:p>
          <a:p>
            <a:r>
              <a:rPr lang="fr-FR" dirty="0" smtClean="0"/>
              <a:t>ruches</a:t>
            </a:r>
          </a:p>
          <a:p>
            <a:r>
              <a:rPr lang="fr-FR" dirty="0" smtClean="0"/>
              <a:t>prédateurs </a:t>
            </a:r>
          </a:p>
          <a:p>
            <a:r>
              <a:rPr lang="fr-FR" dirty="0" smtClean="0"/>
              <a:t>pollution, pesticides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06285"/>
            <a:ext cx="9905999" cy="448491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Les trois </a:t>
            </a:r>
            <a:r>
              <a:rPr lang="en-US" sz="4000" dirty="0" err="1" smtClean="0"/>
              <a:t>principaux</a:t>
            </a:r>
            <a:r>
              <a:rPr lang="en-US" sz="4000" dirty="0" smtClean="0"/>
              <a:t> </a:t>
            </a:r>
            <a:r>
              <a:rPr lang="en-US" sz="4000" dirty="0" err="1" smtClean="0"/>
              <a:t>prédateurs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guêpes</a:t>
            </a:r>
            <a:endParaRPr lang="en-US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frelons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araignées-crabes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263" y="547081"/>
            <a:ext cx="9905998" cy="1478570"/>
          </a:xfrm>
        </p:spPr>
        <p:txBody>
          <a:bodyPr/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Pollution : -</a:t>
            </a:r>
            <a:r>
              <a:rPr lang="en-US" dirty="0" err="1" smtClean="0"/>
              <a:t>taux</a:t>
            </a:r>
            <a:r>
              <a:rPr lang="en-US" dirty="0" smtClean="0"/>
              <a:t> de </a:t>
            </a:r>
            <a:r>
              <a:rPr lang="en-US" dirty="0" err="1" smtClean="0"/>
              <a:t>mortalité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- </a:t>
            </a:r>
            <a:r>
              <a:rPr lang="en-US" dirty="0" err="1" smtClean="0"/>
              <a:t>quantité</a:t>
            </a:r>
            <a:r>
              <a:rPr lang="en-US" dirty="0" smtClean="0"/>
              <a:t> de </a:t>
            </a:r>
            <a:r>
              <a:rPr lang="en-US" dirty="0" err="1" smtClean="0"/>
              <a:t>miel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-parasites</a:t>
            </a:r>
            <a:endParaRPr lang="en-US" dirty="0"/>
          </a:p>
          <a:p>
            <a:r>
              <a:rPr lang="en-US" dirty="0" err="1" smtClean="0"/>
              <a:t>Essaimage</a:t>
            </a:r>
            <a:r>
              <a:rPr lang="en-US" dirty="0" smtClean="0"/>
              <a:t>: type 1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fondation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d’une</a:t>
            </a:r>
            <a:r>
              <a:rPr lang="en-US" dirty="0" smtClean="0">
                <a:sym typeface="Wingdings"/>
              </a:rPr>
              <a:t> nouvelle </a:t>
            </a:r>
            <a:r>
              <a:rPr lang="en-US" dirty="0" err="1" smtClean="0">
                <a:sym typeface="Wingdings"/>
              </a:rPr>
              <a:t>ruche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                </a:t>
            </a:r>
            <a:r>
              <a:rPr lang="en-US" dirty="0" smtClean="0"/>
              <a:t>type 2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déménagement</a:t>
            </a:r>
            <a:r>
              <a:rPr lang="en-US" dirty="0" smtClean="0">
                <a:sym typeface="Wingdings"/>
              </a:rPr>
              <a:t> de la </a:t>
            </a:r>
            <a:r>
              <a:rPr lang="en-US" dirty="0" err="1" smtClean="0">
                <a:sym typeface="Wingdings"/>
              </a:rPr>
              <a:t>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713" y="575656"/>
            <a:ext cx="9905998" cy="1478570"/>
          </a:xfrm>
        </p:spPr>
        <p:txBody>
          <a:bodyPr/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3100"/>
            <a:ext cx="9905999" cy="3848101"/>
          </a:xfrm>
        </p:spPr>
        <p:txBody>
          <a:bodyPr/>
          <a:lstStyle/>
          <a:p>
            <a:r>
              <a:rPr lang="en-US" b="1" u="sng" dirty="0" err="1" smtClean="0"/>
              <a:t>Artéfacts</a:t>
            </a:r>
            <a:r>
              <a:rPr lang="en-US" b="1" u="sng" dirty="0" smtClean="0"/>
              <a:t>:</a:t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-Zones </a:t>
            </a:r>
            <a:r>
              <a:rPr lang="en-US" dirty="0" err="1" smtClean="0"/>
              <a:t>florales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position, </a:t>
            </a:r>
            <a:r>
              <a:rPr lang="en-US" dirty="0" err="1" smtClean="0">
                <a:sym typeface="Wingdings"/>
              </a:rPr>
              <a:t>araignée-crabe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-Hectare </a:t>
            </a:r>
            <a:r>
              <a:rPr lang="en-US" dirty="0" err="1" smtClean="0">
                <a:sym typeface="Wingdings"/>
              </a:rPr>
              <a:t>taille</a:t>
            </a:r>
            <a:r>
              <a:rPr lang="en-US" dirty="0" smtClean="0">
                <a:sym typeface="Wingdings"/>
              </a:rPr>
              <a:t> de la </a:t>
            </a:r>
            <a:r>
              <a:rPr lang="en-US" dirty="0" err="1" smtClean="0">
                <a:sym typeface="Wingdings"/>
              </a:rPr>
              <a:t>région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étudiée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Ruches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abeilles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nombre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ruche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dans</a:t>
            </a:r>
            <a:r>
              <a:rPr lang="en-US" dirty="0" smtClean="0">
                <a:sym typeface="Wingdings"/>
              </a:rPr>
              <a:t> un hectare, </a:t>
            </a:r>
            <a:r>
              <a:rPr lang="en-US" dirty="0" err="1" smtClean="0">
                <a:sym typeface="Wingdings"/>
              </a:rPr>
              <a:t>nombre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d’abeilles</a:t>
            </a:r>
            <a:r>
              <a:rPr lang="en-US" dirty="0" smtClean="0">
                <a:sym typeface="Wingdings"/>
              </a:rPr>
              <a:t>,  position, </a:t>
            </a:r>
            <a:r>
              <a:rPr lang="en-US" dirty="0" err="1" smtClean="0">
                <a:sym typeface="Wingdings"/>
              </a:rPr>
              <a:t>quanitité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miel</a:t>
            </a:r>
            <a:r>
              <a:rPr lang="en-US" dirty="0" smtClean="0">
                <a:sym typeface="Wingdings"/>
              </a:rPr>
              <a:t>, parasites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Ruches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prédateurs</a:t>
            </a:r>
            <a:r>
              <a:rPr lang="en-US" dirty="0" smtClean="0">
                <a:sym typeface="Wingdings"/>
              </a:rPr>
              <a:t>  positon, </a:t>
            </a:r>
            <a:r>
              <a:rPr lang="en-US" dirty="0" err="1" smtClean="0">
                <a:sym typeface="Wingdings"/>
              </a:rPr>
              <a:t>espèce</a:t>
            </a:r>
            <a:r>
              <a:rPr lang="en-US" dirty="0" smtClean="0">
                <a:sym typeface="Wingdings"/>
              </a:rPr>
              <a:t> (</a:t>
            </a:r>
            <a:r>
              <a:rPr lang="en-US" dirty="0" err="1" smtClean="0">
                <a:sym typeface="Wingdings"/>
              </a:rPr>
              <a:t>frelons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guêpe</a:t>
            </a:r>
            <a:r>
              <a:rPr lang="en-US" dirty="0" smtClean="0"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9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2" y="618518"/>
            <a:ext cx="9640060" cy="5537710"/>
          </a:xfrm>
        </p:spPr>
      </p:pic>
    </p:spTree>
    <p:extLst>
      <p:ext uri="{BB962C8B-B14F-4D97-AF65-F5344CB8AC3E}">
        <p14:creationId xmlns:p14="http://schemas.microsoft.com/office/powerpoint/2010/main" val="9359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3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8678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1020</TotalTime>
  <Words>118</Words>
  <Application>Microsoft Office PowerPoint</Application>
  <PresentationFormat>Grand écran</PresentationFormat>
  <Paragraphs>31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Evolution de la population d’abeille dans une région donnée</vt:lpstr>
      <vt:lpstr>introduction</vt:lpstr>
      <vt:lpstr>Simulations envisageables</vt:lpstr>
      <vt:lpstr>Thématique </vt:lpstr>
      <vt:lpstr>Présentation PowerPoint</vt:lpstr>
      <vt:lpstr>Environnement (1)</vt:lpstr>
      <vt:lpstr>Environnement (2)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de la population d’abeille dans une région donnée</dc:title>
  <dc:creator>Microsoft Office User</dc:creator>
  <cp:lastModifiedBy>Juju chouv</cp:lastModifiedBy>
  <cp:revision>18</cp:revision>
  <dcterms:created xsi:type="dcterms:W3CDTF">2018-05-01T19:24:42Z</dcterms:created>
  <dcterms:modified xsi:type="dcterms:W3CDTF">2018-05-02T19:17:27Z</dcterms:modified>
</cp:coreProperties>
</file>