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04" r:id="rId5"/>
    <p:sldId id="292" r:id="rId6"/>
    <p:sldId id="259" r:id="rId7"/>
    <p:sldId id="305" r:id="rId8"/>
    <p:sldId id="306" r:id="rId9"/>
    <p:sldId id="294" r:id="rId10"/>
    <p:sldId id="307" r:id="rId11"/>
    <p:sldId id="313" r:id="rId12"/>
    <p:sldId id="315" r:id="rId13"/>
    <p:sldId id="308" r:id="rId14"/>
    <p:sldId id="311" r:id="rId15"/>
    <p:sldId id="309" r:id="rId16"/>
    <p:sldId id="310" r:id="rId17"/>
    <p:sldId id="314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4B79C-C0DE-40A3-A553-920DFA73EDC8}" v="21" dt="2024-11-27T14:39:47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73" autoAdjust="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-116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866408AF-1BE9-4229-944F-42BE0BE4C733}"/>
    <pc:docChg chg="undo custSel addSld modSld">
      <pc:chgData name="Are Mjaavatten" userId="00bb58f78e5d171c" providerId="LiveId" clId="{866408AF-1BE9-4229-944F-42BE0BE4C733}" dt="2024-11-26T16:04:14.004" v="833" actId="20577"/>
      <pc:docMkLst>
        <pc:docMk/>
      </pc:docMkLst>
      <pc:sldChg chg="modSp mod">
        <pc:chgData name="Are Mjaavatten" userId="00bb58f78e5d171c" providerId="LiveId" clId="{866408AF-1BE9-4229-944F-42BE0BE4C733}" dt="2024-11-26T15:25:30.388" v="579" actId="20577"/>
        <pc:sldMkLst>
          <pc:docMk/>
          <pc:sldMk cId="2752067575" sldId="309"/>
        </pc:sldMkLst>
        <pc:spChg chg="mod">
          <ac:chgData name="Are Mjaavatten" userId="00bb58f78e5d171c" providerId="LiveId" clId="{866408AF-1BE9-4229-944F-42BE0BE4C733}" dt="2024-11-26T15:25:30.388" v="579" actId="20577"/>
          <ac:spMkLst>
            <pc:docMk/>
            <pc:sldMk cId="2752067575" sldId="309"/>
            <ac:spMk id="2" creationId="{647CCCC4-E3EE-B7CE-8C02-8741A7A25D12}"/>
          </ac:spMkLst>
        </pc:spChg>
      </pc:sldChg>
      <pc:sldChg chg="modSp mod">
        <pc:chgData name="Are Mjaavatten" userId="00bb58f78e5d171c" providerId="LiveId" clId="{866408AF-1BE9-4229-944F-42BE0BE4C733}" dt="2024-11-26T12:58:52.969" v="364" actId="20577"/>
        <pc:sldMkLst>
          <pc:docMk/>
          <pc:sldMk cId="4137571960" sldId="310"/>
        </pc:sldMkLst>
        <pc:spChg chg="mod">
          <ac:chgData name="Are Mjaavatten" userId="00bb58f78e5d171c" providerId="LiveId" clId="{866408AF-1BE9-4229-944F-42BE0BE4C733}" dt="2024-11-26T12:58:52.969" v="364" actId="20577"/>
          <ac:spMkLst>
            <pc:docMk/>
            <pc:sldMk cId="4137571960" sldId="310"/>
            <ac:spMk id="3" creationId="{8F61E339-ABCB-C456-57BD-00B8BF18FD59}"/>
          </ac:spMkLst>
        </pc:spChg>
      </pc:sldChg>
      <pc:sldChg chg="addSp new mod">
        <pc:chgData name="Are Mjaavatten" userId="00bb58f78e5d171c" providerId="LiveId" clId="{866408AF-1BE9-4229-944F-42BE0BE4C733}" dt="2024-11-26T12:01:29.694" v="1" actId="22"/>
        <pc:sldMkLst>
          <pc:docMk/>
          <pc:sldMk cId="7884107" sldId="313"/>
        </pc:sldMkLst>
        <pc:picChg chg="add">
          <ac:chgData name="Are Mjaavatten" userId="00bb58f78e5d171c" providerId="LiveId" clId="{866408AF-1BE9-4229-944F-42BE0BE4C733}" dt="2024-11-26T12:01:29.694" v="1" actId="22"/>
          <ac:picMkLst>
            <pc:docMk/>
            <pc:sldMk cId="7884107" sldId="313"/>
            <ac:picMk id="3" creationId="{6FDFE741-4096-4566-A220-CBA6689FEC47}"/>
          </ac:picMkLst>
        </pc:picChg>
      </pc:sldChg>
      <pc:sldChg chg="modSp new mod">
        <pc:chgData name="Are Mjaavatten" userId="00bb58f78e5d171c" providerId="LiveId" clId="{866408AF-1BE9-4229-944F-42BE0BE4C733}" dt="2024-11-26T16:04:14.004" v="833" actId="20577"/>
        <pc:sldMkLst>
          <pc:docMk/>
          <pc:sldMk cId="701316892" sldId="314"/>
        </pc:sldMkLst>
        <pc:spChg chg="mod">
          <ac:chgData name="Are Mjaavatten" userId="00bb58f78e5d171c" providerId="LiveId" clId="{866408AF-1BE9-4229-944F-42BE0BE4C733}" dt="2024-11-26T15:57:30.840" v="780" actId="20577"/>
          <ac:spMkLst>
            <pc:docMk/>
            <pc:sldMk cId="701316892" sldId="314"/>
            <ac:spMk id="2" creationId="{A2295294-4F30-87B1-7E5B-4754EC6E163D}"/>
          </ac:spMkLst>
        </pc:spChg>
        <pc:spChg chg="mod">
          <ac:chgData name="Are Mjaavatten" userId="00bb58f78e5d171c" providerId="LiveId" clId="{866408AF-1BE9-4229-944F-42BE0BE4C733}" dt="2024-11-26T16:04:14.004" v="833" actId="20577"/>
          <ac:spMkLst>
            <pc:docMk/>
            <pc:sldMk cId="701316892" sldId="314"/>
            <ac:spMk id="3" creationId="{55ECEF1D-CBC6-EE64-1E8D-565FF839036C}"/>
          </ac:spMkLst>
        </pc:spChg>
      </pc:sldChg>
    </pc:docChg>
  </pc:docChgLst>
  <pc:docChgLst>
    <pc:chgData name="Are Mjaavatten" userId="00bb58f78e5d171c" providerId="LiveId" clId="{B984B79C-C0DE-40A3-A553-920DFA73EDC8}"/>
    <pc:docChg chg="undo custSel addSld delSld modSld sldOrd">
      <pc:chgData name="Are Mjaavatten" userId="00bb58f78e5d171c" providerId="LiveId" clId="{B984B79C-C0DE-40A3-A553-920DFA73EDC8}" dt="2024-11-27T14:45:56.796" v="11007" actId="20577"/>
      <pc:docMkLst>
        <pc:docMk/>
      </pc:docMkLst>
      <pc:sldChg chg="modSp mod">
        <pc:chgData name="Are Mjaavatten" userId="00bb58f78e5d171c" providerId="LiveId" clId="{B984B79C-C0DE-40A3-A553-920DFA73EDC8}" dt="2024-11-27T08:42:54.493" v="9896" actId="20577"/>
        <pc:sldMkLst>
          <pc:docMk/>
          <pc:sldMk cId="855437036" sldId="257"/>
        </pc:sldMkLst>
        <pc:spChg chg="mod">
          <ac:chgData name="Are Mjaavatten" userId="00bb58f78e5d171c" providerId="LiveId" clId="{B984B79C-C0DE-40A3-A553-920DFA73EDC8}" dt="2024-11-27T08:42:54.493" v="9896" actId="20577"/>
          <ac:spMkLst>
            <pc:docMk/>
            <pc:sldMk cId="855437036" sldId="257"/>
            <ac:spMk id="3" creationId="{92BAF697-D279-033F-7272-6A2419625974}"/>
          </ac:spMkLst>
        </pc:spChg>
      </pc:sldChg>
      <pc:sldChg chg="addSp modSp mod">
        <pc:chgData name="Are Mjaavatten" userId="00bb58f78e5d171c" providerId="LiveId" clId="{B984B79C-C0DE-40A3-A553-920DFA73EDC8}" dt="2024-11-25T14:58:03.002" v="6214" actId="15"/>
        <pc:sldMkLst>
          <pc:docMk/>
          <pc:sldMk cId="18933119" sldId="258"/>
        </pc:sldMkLst>
        <pc:spChg chg="mod">
          <ac:chgData name="Are Mjaavatten" userId="00bb58f78e5d171c" providerId="LiveId" clId="{B984B79C-C0DE-40A3-A553-920DFA73EDC8}" dt="2024-11-25T14:58:03.002" v="6214" actId="15"/>
          <ac:spMkLst>
            <pc:docMk/>
            <pc:sldMk cId="18933119" sldId="258"/>
            <ac:spMk id="3" creationId="{7ED365AE-A416-A198-2047-48AF2BB8A835}"/>
          </ac:spMkLst>
        </pc:spChg>
        <pc:picChg chg="add mod">
          <ac:chgData name="Are Mjaavatten" userId="00bb58f78e5d171c" providerId="LiveId" clId="{B984B79C-C0DE-40A3-A553-920DFA73EDC8}" dt="2024-11-18T15:06:28.013" v="94"/>
          <ac:picMkLst>
            <pc:docMk/>
            <pc:sldMk cId="18933119" sldId="258"/>
            <ac:picMk id="4" creationId="{A87FC2BC-52DA-5AE1-D19A-8CC1D12B11E5}"/>
          </ac:picMkLst>
        </pc:picChg>
      </pc:sldChg>
      <pc:sldChg chg="addSp delSp modSp mod">
        <pc:chgData name="Are Mjaavatten" userId="00bb58f78e5d171c" providerId="LiveId" clId="{B984B79C-C0DE-40A3-A553-920DFA73EDC8}" dt="2024-11-25T14:59:43.265" v="6229" actId="27636"/>
        <pc:sldMkLst>
          <pc:docMk/>
          <pc:sldMk cId="360236570" sldId="259"/>
        </pc:sldMkLst>
        <pc:spChg chg="mod">
          <ac:chgData name="Are Mjaavatten" userId="00bb58f78e5d171c" providerId="LiveId" clId="{B984B79C-C0DE-40A3-A553-920DFA73EDC8}" dt="2024-11-18T14:53:16.156" v="0" actId="790"/>
          <ac:spMkLst>
            <pc:docMk/>
            <pc:sldMk cId="360236570" sldId="259"/>
            <ac:spMk id="2" creationId="{DB7F49CA-6496-E90F-C8F5-AF667565FD24}"/>
          </ac:spMkLst>
        </pc:spChg>
        <pc:spChg chg="mod">
          <ac:chgData name="Are Mjaavatten" userId="00bb58f78e5d171c" providerId="LiveId" clId="{B984B79C-C0DE-40A3-A553-920DFA73EDC8}" dt="2024-11-25T14:59:43.265" v="6229" actId="27636"/>
          <ac:spMkLst>
            <pc:docMk/>
            <pc:sldMk cId="360236570" sldId="259"/>
            <ac:spMk id="3" creationId="{EB4D6777-D1FB-FA52-F6AF-67F4665F7DD9}"/>
          </ac:spMkLst>
        </pc:spChg>
      </pc:sldChg>
      <pc:sldChg chg="addSp delSp new del mod">
        <pc:chgData name="Are Mjaavatten" userId="00bb58f78e5d171c" providerId="LiveId" clId="{B984B79C-C0DE-40A3-A553-920DFA73EDC8}" dt="2024-11-18T16:03:29.980" v="359" actId="47"/>
        <pc:sldMkLst>
          <pc:docMk/>
          <pc:sldMk cId="986094163" sldId="260"/>
        </pc:sldMkLst>
      </pc:sldChg>
      <pc:sldChg chg="add del">
        <pc:chgData name="Are Mjaavatten" userId="00bb58f78e5d171c" providerId="LiveId" clId="{B984B79C-C0DE-40A3-A553-920DFA73EDC8}" dt="2024-11-18T15:06:53.210" v="95" actId="47"/>
        <pc:sldMkLst>
          <pc:docMk/>
          <pc:sldMk cId="34042762" sldId="269"/>
        </pc:sldMkLst>
      </pc:sldChg>
      <pc:sldChg chg="add del">
        <pc:chgData name="Are Mjaavatten" userId="00bb58f78e5d171c" providerId="LiveId" clId="{B984B79C-C0DE-40A3-A553-920DFA73EDC8}" dt="2024-11-19T10:33:14.027" v="2245" actId="47"/>
        <pc:sldMkLst>
          <pc:docMk/>
          <pc:sldMk cId="3795277216" sldId="277"/>
        </pc:sldMkLst>
      </pc:sldChg>
      <pc:sldChg chg="add del">
        <pc:chgData name="Are Mjaavatten" userId="00bb58f78e5d171c" providerId="LiveId" clId="{B984B79C-C0DE-40A3-A553-920DFA73EDC8}" dt="2024-11-27T13:47:06.714" v="10051" actId="47"/>
        <pc:sldMkLst>
          <pc:docMk/>
          <pc:sldMk cId="884547013" sldId="285"/>
        </pc:sldMkLst>
      </pc:sldChg>
      <pc:sldChg chg="add ord">
        <pc:chgData name="Are Mjaavatten" userId="00bb58f78e5d171c" providerId="LiveId" clId="{B984B79C-C0DE-40A3-A553-920DFA73EDC8}" dt="2024-11-18T14:55:10.108" v="4"/>
        <pc:sldMkLst>
          <pc:docMk/>
          <pc:sldMk cId="2324055941" sldId="292"/>
        </pc:sldMkLst>
      </pc:sldChg>
      <pc:sldChg chg="addSp delSp modSp new del mod ord">
        <pc:chgData name="Are Mjaavatten" userId="00bb58f78e5d171c" providerId="LiveId" clId="{B984B79C-C0DE-40A3-A553-920DFA73EDC8}" dt="2024-11-25T15:25:59.558" v="6963" actId="47"/>
        <pc:sldMkLst>
          <pc:docMk/>
          <pc:sldMk cId="784202836" sldId="293"/>
        </pc:sldMkLst>
      </pc:sldChg>
      <pc:sldChg chg="addSp delSp modSp new mod ord setBg">
        <pc:chgData name="Are Mjaavatten" userId="00bb58f78e5d171c" providerId="LiveId" clId="{B984B79C-C0DE-40A3-A553-920DFA73EDC8}" dt="2024-11-25T16:28:32.384" v="7442" actId="27636"/>
        <pc:sldMkLst>
          <pc:docMk/>
          <pc:sldMk cId="3867845814" sldId="294"/>
        </pc:sldMkLst>
        <pc:spChg chg="mod">
          <ac:chgData name="Are Mjaavatten" userId="00bb58f78e5d171c" providerId="LiveId" clId="{B984B79C-C0DE-40A3-A553-920DFA73EDC8}" dt="2024-11-25T16:26:51.634" v="7369"/>
          <ac:spMkLst>
            <pc:docMk/>
            <pc:sldMk cId="3867845814" sldId="294"/>
            <ac:spMk id="2" creationId="{8C26940D-E45C-FB43-F01B-A6E9F780F4BE}"/>
          </ac:spMkLst>
        </pc:spChg>
        <pc:spChg chg="add del mod">
          <ac:chgData name="Are Mjaavatten" userId="00bb58f78e5d171c" providerId="LiveId" clId="{B984B79C-C0DE-40A3-A553-920DFA73EDC8}" dt="2024-11-25T16:28:32.384" v="7442" actId="27636"/>
          <ac:spMkLst>
            <pc:docMk/>
            <pc:sldMk cId="3867845814" sldId="294"/>
            <ac:spMk id="3" creationId="{F95C6224-E8C2-378B-228B-985EEDE4F57C}"/>
          </ac:spMkLst>
        </pc:spChg>
        <pc:picChg chg="add mod">
          <ac:chgData name="Are Mjaavatten" userId="00bb58f78e5d171c" providerId="LiveId" clId="{B984B79C-C0DE-40A3-A553-920DFA73EDC8}" dt="2024-11-18T17:25:18.437" v="1444" actId="1076"/>
          <ac:picMkLst>
            <pc:docMk/>
            <pc:sldMk cId="3867845814" sldId="294"/>
            <ac:picMk id="5" creationId="{922F9D7D-1EC5-198E-4AB5-9F2FCDD14F3C}"/>
          </ac:picMkLst>
        </pc:picChg>
      </pc:sldChg>
      <pc:sldChg chg="addSp delSp modSp new del mod modClrScheme chgLayout">
        <pc:chgData name="Are Mjaavatten" userId="00bb58f78e5d171c" providerId="LiveId" clId="{B984B79C-C0DE-40A3-A553-920DFA73EDC8}" dt="2024-11-27T13:47:09.826" v="10052" actId="47"/>
        <pc:sldMkLst>
          <pc:docMk/>
          <pc:sldMk cId="3113415379" sldId="295"/>
        </pc:sldMkLst>
      </pc:sldChg>
      <pc:sldChg chg="modSp new del mod">
        <pc:chgData name="Are Mjaavatten" userId="00bb58f78e5d171c" providerId="LiveId" clId="{B984B79C-C0DE-40A3-A553-920DFA73EDC8}" dt="2024-11-19T10:03:57.943" v="2074" actId="47"/>
        <pc:sldMkLst>
          <pc:docMk/>
          <pc:sldMk cId="4098928156" sldId="295"/>
        </pc:sldMkLst>
      </pc:sldChg>
      <pc:sldChg chg="addSp delSp modSp new del mod modClrScheme chgLayout">
        <pc:chgData name="Are Mjaavatten" userId="00bb58f78e5d171c" providerId="LiveId" clId="{B984B79C-C0DE-40A3-A553-920DFA73EDC8}" dt="2024-11-27T13:47:16.427" v="10053" actId="47"/>
        <pc:sldMkLst>
          <pc:docMk/>
          <pc:sldMk cId="809548638" sldId="296"/>
        </pc:sldMkLst>
      </pc:sldChg>
      <pc:sldChg chg="addSp delSp modSp new del mod modClrScheme chgLayout">
        <pc:chgData name="Are Mjaavatten" userId="00bb58f78e5d171c" providerId="LiveId" clId="{B984B79C-C0DE-40A3-A553-920DFA73EDC8}" dt="2024-11-27T13:47:22.206" v="10054" actId="47"/>
        <pc:sldMkLst>
          <pc:docMk/>
          <pc:sldMk cId="1538084031" sldId="297"/>
        </pc:sldMkLst>
      </pc:sldChg>
      <pc:sldChg chg="modSp new del mod">
        <pc:chgData name="Are Mjaavatten" userId="00bb58f78e5d171c" providerId="LiveId" clId="{B984B79C-C0DE-40A3-A553-920DFA73EDC8}" dt="2024-11-27T13:47:27.282" v="10055" actId="47"/>
        <pc:sldMkLst>
          <pc:docMk/>
          <pc:sldMk cId="2189561185" sldId="298"/>
        </pc:sldMkLst>
      </pc:sldChg>
      <pc:sldChg chg="modSp new del mod">
        <pc:chgData name="Are Mjaavatten" userId="00bb58f78e5d171c" providerId="LiveId" clId="{B984B79C-C0DE-40A3-A553-920DFA73EDC8}" dt="2024-11-27T13:47:30.733" v="10056" actId="47"/>
        <pc:sldMkLst>
          <pc:docMk/>
          <pc:sldMk cId="603563447" sldId="299"/>
        </pc:sldMkLst>
      </pc:sldChg>
      <pc:sldChg chg="modSp new del mod">
        <pc:chgData name="Are Mjaavatten" userId="00bb58f78e5d171c" providerId="LiveId" clId="{B984B79C-C0DE-40A3-A553-920DFA73EDC8}" dt="2024-11-27T13:47:38.532" v="10057" actId="47"/>
        <pc:sldMkLst>
          <pc:docMk/>
          <pc:sldMk cId="2117641026" sldId="300"/>
        </pc:sldMkLst>
      </pc:sldChg>
      <pc:sldChg chg="modSp new del mod modNotesTx">
        <pc:chgData name="Are Mjaavatten" userId="00bb58f78e5d171c" providerId="LiveId" clId="{B984B79C-C0DE-40A3-A553-920DFA73EDC8}" dt="2024-11-27T13:47:41.306" v="10058" actId="47"/>
        <pc:sldMkLst>
          <pc:docMk/>
          <pc:sldMk cId="2303599530" sldId="301"/>
        </pc:sldMkLst>
      </pc:sldChg>
      <pc:sldChg chg="modSp new del mod">
        <pc:chgData name="Are Mjaavatten" userId="00bb58f78e5d171c" providerId="LiveId" clId="{B984B79C-C0DE-40A3-A553-920DFA73EDC8}" dt="2024-11-27T13:47:44.979" v="10059" actId="47"/>
        <pc:sldMkLst>
          <pc:docMk/>
          <pc:sldMk cId="3572606991" sldId="302"/>
        </pc:sldMkLst>
      </pc:sldChg>
      <pc:sldChg chg="modSp new del mod">
        <pc:chgData name="Are Mjaavatten" userId="00bb58f78e5d171c" providerId="LiveId" clId="{B984B79C-C0DE-40A3-A553-920DFA73EDC8}" dt="2024-11-27T13:47:49.245" v="10060" actId="47"/>
        <pc:sldMkLst>
          <pc:docMk/>
          <pc:sldMk cId="1183722556" sldId="303"/>
        </pc:sldMkLst>
      </pc:sldChg>
      <pc:sldChg chg="modSp new mod">
        <pc:chgData name="Are Mjaavatten" userId="00bb58f78e5d171c" providerId="LiveId" clId="{B984B79C-C0DE-40A3-A553-920DFA73EDC8}" dt="2024-11-27T08:45:20.947" v="9921" actId="20577"/>
        <pc:sldMkLst>
          <pc:docMk/>
          <pc:sldMk cId="2740847034" sldId="304"/>
        </pc:sldMkLst>
        <pc:spChg chg="mod">
          <ac:chgData name="Are Mjaavatten" userId="00bb58f78e5d171c" providerId="LiveId" clId="{B984B79C-C0DE-40A3-A553-920DFA73EDC8}" dt="2024-11-26T11:25:36.574" v="9810" actId="20577"/>
          <ac:spMkLst>
            <pc:docMk/>
            <pc:sldMk cId="2740847034" sldId="304"/>
            <ac:spMk id="2" creationId="{ACC62348-0CD4-A9D0-C3CD-45C127AD71EF}"/>
          </ac:spMkLst>
        </pc:spChg>
        <pc:spChg chg="mod">
          <ac:chgData name="Are Mjaavatten" userId="00bb58f78e5d171c" providerId="LiveId" clId="{B984B79C-C0DE-40A3-A553-920DFA73EDC8}" dt="2024-11-27T08:45:20.947" v="9921" actId="20577"/>
          <ac:spMkLst>
            <pc:docMk/>
            <pc:sldMk cId="2740847034" sldId="304"/>
            <ac:spMk id="3" creationId="{2BED6A25-1FA7-62E0-28B5-935B7FA69867}"/>
          </ac:spMkLst>
        </pc:spChg>
      </pc:sldChg>
      <pc:sldChg chg="modSp new mod">
        <pc:chgData name="Are Mjaavatten" userId="00bb58f78e5d171c" providerId="LiveId" clId="{B984B79C-C0DE-40A3-A553-920DFA73EDC8}" dt="2024-11-26T11:27:08.030" v="9821" actId="20577"/>
        <pc:sldMkLst>
          <pc:docMk/>
          <pc:sldMk cId="3349076888" sldId="305"/>
        </pc:sldMkLst>
        <pc:spChg chg="mod">
          <ac:chgData name="Are Mjaavatten" userId="00bb58f78e5d171c" providerId="LiveId" clId="{B984B79C-C0DE-40A3-A553-920DFA73EDC8}" dt="2024-11-25T16:25:47.401" v="7337" actId="20577"/>
          <ac:spMkLst>
            <pc:docMk/>
            <pc:sldMk cId="3349076888" sldId="305"/>
            <ac:spMk id="2" creationId="{ACD35BEC-16A2-E877-BAA4-3B8E452B09C6}"/>
          </ac:spMkLst>
        </pc:spChg>
        <pc:spChg chg="mod">
          <ac:chgData name="Are Mjaavatten" userId="00bb58f78e5d171c" providerId="LiveId" clId="{B984B79C-C0DE-40A3-A553-920DFA73EDC8}" dt="2024-11-26T11:27:08.030" v="9821" actId="20577"/>
          <ac:spMkLst>
            <pc:docMk/>
            <pc:sldMk cId="3349076888" sldId="305"/>
            <ac:spMk id="3" creationId="{908F9C8A-E071-33B6-2862-8BD117F8DFC8}"/>
          </ac:spMkLst>
        </pc:spChg>
      </pc:sldChg>
      <pc:sldChg chg="modSp new mod">
        <pc:chgData name="Are Mjaavatten" userId="00bb58f78e5d171c" providerId="LiveId" clId="{B984B79C-C0DE-40A3-A553-920DFA73EDC8}" dt="2024-11-25T16:24:41.736" v="7306" actId="20577"/>
        <pc:sldMkLst>
          <pc:docMk/>
          <pc:sldMk cId="1125584165" sldId="306"/>
        </pc:sldMkLst>
        <pc:spChg chg="mod">
          <ac:chgData name="Are Mjaavatten" userId="00bb58f78e5d171c" providerId="LiveId" clId="{B984B79C-C0DE-40A3-A553-920DFA73EDC8}" dt="2024-11-25T16:24:41.736" v="7306" actId="20577"/>
          <ac:spMkLst>
            <pc:docMk/>
            <pc:sldMk cId="1125584165" sldId="306"/>
            <ac:spMk id="2" creationId="{F5FD0612-EA8E-C8B4-9B22-63EFC15D12BC}"/>
          </ac:spMkLst>
        </pc:spChg>
        <pc:spChg chg="mod">
          <ac:chgData name="Are Mjaavatten" userId="00bb58f78e5d171c" providerId="LiveId" clId="{B984B79C-C0DE-40A3-A553-920DFA73EDC8}" dt="2024-11-25T15:24:09.753" v="6960" actId="20577"/>
          <ac:spMkLst>
            <pc:docMk/>
            <pc:sldMk cId="1125584165" sldId="306"/>
            <ac:spMk id="3" creationId="{5DC1704F-D1E3-3EE0-4E67-9DDC56750F53}"/>
          </ac:spMkLst>
        </pc:spChg>
      </pc:sldChg>
      <pc:sldChg chg="modSp new mod">
        <pc:chgData name="Are Mjaavatten" userId="00bb58f78e5d171c" providerId="LiveId" clId="{B984B79C-C0DE-40A3-A553-920DFA73EDC8}" dt="2024-11-25T15:39:06.713" v="7292" actId="20577"/>
        <pc:sldMkLst>
          <pc:docMk/>
          <pc:sldMk cId="4239519366" sldId="307"/>
        </pc:sldMkLst>
        <pc:spChg chg="mod">
          <ac:chgData name="Are Mjaavatten" userId="00bb58f78e5d171c" providerId="LiveId" clId="{B984B79C-C0DE-40A3-A553-920DFA73EDC8}" dt="2024-11-25T15:36:35.155" v="7185" actId="20577"/>
          <ac:spMkLst>
            <pc:docMk/>
            <pc:sldMk cId="4239519366" sldId="307"/>
            <ac:spMk id="2" creationId="{40717438-7D15-A4DF-59BD-7907A278FFFF}"/>
          </ac:spMkLst>
        </pc:spChg>
        <pc:spChg chg="mod">
          <ac:chgData name="Are Mjaavatten" userId="00bb58f78e5d171c" providerId="LiveId" clId="{B984B79C-C0DE-40A3-A553-920DFA73EDC8}" dt="2024-11-25T15:39:06.713" v="7292" actId="20577"/>
          <ac:spMkLst>
            <pc:docMk/>
            <pc:sldMk cId="4239519366" sldId="307"/>
            <ac:spMk id="3" creationId="{7E6B1A73-4DA3-E8F7-623E-90D793649F22}"/>
          </ac:spMkLst>
        </pc:spChg>
      </pc:sldChg>
      <pc:sldChg chg="addSp modSp new mod">
        <pc:chgData name="Are Mjaavatten" userId="00bb58f78e5d171c" providerId="LiveId" clId="{B984B79C-C0DE-40A3-A553-920DFA73EDC8}" dt="2024-11-27T13:56:18.186" v="10205" actId="20577"/>
        <pc:sldMkLst>
          <pc:docMk/>
          <pc:sldMk cId="3871533049" sldId="308"/>
        </pc:sldMkLst>
        <pc:spChg chg="mod">
          <ac:chgData name="Are Mjaavatten" userId="00bb58f78e5d171c" providerId="LiveId" clId="{B984B79C-C0DE-40A3-A553-920DFA73EDC8}" dt="2024-11-27T13:56:18.186" v="10205" actId="20577"/>
          <ac:spMkLst>
            <pc:docMk/>
            <pc:sldMk cId="3871533049" sldId="308"/>
            <ac:spMk id="2" creationId="{6CB8750A-CB11-D1C0-02EE-AC8A55478A61}"/>
          </ac:spMkLst>
        </pc:spChg>
        <pc:spChg chg="mod">
          <ac:chgData name="Are Mjaavatten" userId="00bb58f78e5d171c" providerId="LiveId" clId="{B984B79C-C0DE-40A3-A553-920DFA73EDC8}" dt="2024-11-26T11:31:19.090" v="9835" actId="14100"/>
          <ac:spMkLst>
            <pc:docMk/>
            <pc:sldMk cId="3871533049" sldId="308"/>
            <ac:spMk id="3" creationId="{D72D6259-E543-BD16-47E5-849274618303}"/>
          </ac:spMkLst>
        </pc:spChg>
        <pc:spChg chg="add mod">
          <ac:chgData name="Are Mjaavatten" userId="00bb58f78e5d171c" providerId="LiveId" clId="{B984B79C-C0DE-40A3-A553-920DFA73EDC8}" dt="2024-11-26T11:32:46.080" v="9849" actId="14100"/>
          <ac:spMkLst>
            <pc:docMk/>
            <pc:sldMk cId="3871533049" sldId="308"/>
            <ac:spMk id="6" creationId="{66B720E1-9230-6E72-8E7C-77DD823C298A}"/>
          </ac:spMkLst>
        </pc:spChg>
        <pc:picChg chg="add mod">
          <ac:chgData name="Are Mjaavatten" userId="00bb58f78e5d171c" providerId="LiveId" clId="{B984B79C-C0DE-40A3-A553-920DFA73EDC8}" dt="2024-11-26T11:32:56.687" v="9851" actId="1076"/>
          <ac:picMkLst>
            <pc:docMk/>
            <pc:sldMk cId="3871533049" sldId="308"/>
            <ac:picMk id="5" creationId="{FB423679-89CC-5F66-3B3A-D2190BF0413E}"/>
          </ac:picMkLst>
        </pc:picChg>
      </pc:sldChg>
      <pc:sldChg chg="modSp new mod modNotesTx">
        <pc:chgData name="Are Mjaavatten" userId="00bb58f78e5d171c" providerId="LiveId" clId="{B984B79C-C0DE-40A3-A553-920DFA73EDC8}" dt="2024-11-27T14:27:14.145" v="10654" actId="20577"/>
        <pc:sldMkLst>
          <pc:docMk/>
          <pc:sldMk cId="2752067575" sldId="309"/>
        </pc:sldMkLst>
        <pc:spChg chg="mod">
          <ac:chgData name="Are Mjaavatten" userId="00bb58f78e5d171c" providerId="LiveId" clId="{B984B79C-C0DE-40A3-A553-920DFA73EDC8}" dt="2024-11-27T14:27:14.145" v="10654" actId="20577"/>
          <ac:spMkLst>
            <pc:docMk/>
            <pc:sldMk cId="2752067575" sldId="309"/>
            <ac:spMk id="2" creationId="{647CCCC4-E3EE-B7CE-8C02-8741A7A25D12}"/>
          </ac:spMkLst>
        </pc:spChg>
        <pc:spChg chg="mod">
          <ac:chgData name="Are Mjaavatten" userId="00bb58f78e5d171c" providerId="LiveId" clId="{B984B79C-C0DE-40A3-A553-920DFA73EDC8}" dt="2024-11-27T14:26:41.665" v="10652" actId="20577"/>
          <ac:spMkLst>
            <pc:docMk/>
            <pc:sldMk cId="2752067575" sldId="309"/>
            <ac:spMk id="3" creationId="{1B67D92C-BA49-C035-17A3-6AF45CCE60AA}"/>
          </ac:spMkLst>
        </pc:spChg>
      </pc:sldChg>
      <pc:sldChg chg="modSp new mod modNotesTx">
        <pc:chgData name="Are Mjaavatten" userId="00bb58f78e5d171c" providerId="LiveId" clId="{B984B79C-C0DE-40A3-A553-920DFA73EDC8}" dt="2024-11-27T14:27:32.281" v="10669" actId="20577"/>
        <pc:sldMkLst>
          <pc:docMk/>
          <pc:sldMk cId="4137571960" sldId="310"/>
        </pc:sldMkLst>
        <pc:spChg chg="mod">
          <ac:chgData name="Are Mjaavatten" userId="00bb58f78e5d171c" providerId="LiveId" clId="{B984B79C-C0DE-40A3-A553-920DFA73EDC8}" dt="2024-11-27T14:27:32.281" v="10669" actId="20577"/>
          <ac:spMkLst>
            <pc:docMk/>
            <pc:sldMk cId="4137571960" sldId="310"/>
            <ac:spMk id="2" creationId="{B7730055-891F-272C-4F2D-F8C7C5390F34}"/>
          </ac:spMkLst>
        </pc:spChg>
        <pc:spChg chg="mod">
          <ac:chgData name="Are Mjaavatten" userId="00bb58f78e5d171c" providerId="LiveId" clId="{B984B79C-C0DE-40A3-A553-920DFA73EDC8}" dt="2024-11-26T09:39:50.431" v="8803" actId="20577"/>
          <ac:spMkLst>
            <pc:docMk/>
            <pc:sldMk cId="4137571960" sldId="310"/>
            <ac:spMk id="3" creationId="{8F61E339-ABCB-C456-57BD-00B8BF18FD59}"/>
          </ac:spMkLst>
        </pc:spChg>
      </pc:sldChg>
      <pc:sldChg chg="addSp delSp modSp new mod ord">
        <pc:chgData name="Are Mjaavatten" userId="00bb58f78e5d171c" providerId="LiveId" clId="{B984B79C-C0DE-40A3-A553-920DFA73EDC8}" dt="2024-11-27T14:06:03.636" v="10616" actId="20577"/>
        <pc:sldMkLst>
          <pc:docMk/>
          <pc:sldMk cId="3383078912" sldId="311"/>
        </pc:sldMkLst>
        <pc:spChg chg="mod">
          <ac:chgData name="Are Mjaavatten" userId="00bb58f78e5d171c" providerId="LiveId" clId="{B984B79C-C0DE-40A3-A553-920DFA73EDC8}" dt="2024-11-26T09:45:41.902" v="8899"/>
          <ac:spMkLst>
            <pc:docMk/>
            <pc:sldMk cId="3383078912" sldId="311"/>
            <ac:spMk id="2" creationId="{5C604EED-E61B-0A1B-B807-5EDDA0553353}"/>
          </ac:spMkLst>
        </pc:spChg>
        <pc:spChg chg="add del mod">
          <ac:chgData name="Are Mjaavatten" userId="00bb58f78e5d171c" providerId="LiveId" clId="{B984B79C-C0DE-40A3-A553-920DFA73EDC8}" dt="2024-11-27T14:06:03.636" v="10616" actId="20577"/>
          <ac:spMkLst>
            <pc:docMk/>
            <pc:sldMk cId="3383078912" sldId="311"/>
            <ac:spMk id="3" creationId="{329267FC-819A-292C-BFA5-628BB1AA08E3}"/>
          </ac:spMkLst>
        </pc:spChg>
        <pc:spChg chg="add del">
          <ac:chgData name="Are Mjaavatten" userId="00bb58f78e5d171c" providerId="LiveId" clId="{B984B79C-C0DE-40A3-A553-920DFA73EDC8}" dt="2024-11-26T09:45:38.581" v="8898" actId="22"/>
          <ac:spMkLst>
            <pc:docMk/>
            <pc:sldMk cId="3383078912" sldId="311"/>
            <ac:spMk id="5" creationId="{807F3CBE-4C3F-C1B8-9EE3-FAB3D3D9A230}"/>
          </ac:spMkLst>
        </pc:spChg>
        <pc:spChg chg="add del mod">
          <ac:chgData name="Are Mjaavatten" userId="00bb58f78e5d171c" providerId="LiveId" clId="{B984B79C-C0DE-40A3-A553-920DFA73EDC8}" dt="2024-11-26T09:50:13.221" v="9166" actId="21"/>
          <ac:spMkLst>
            <pc:docMk/>
            <pc:sldMk cId="3383078912" sldId="311"/>
            <ac:spMk id="7" creationId="{C40909D6-91E7-DC82-1AF3-8D4C265C42AC}"/>
          </ac:spMkLst>
        </pc:spChg>
        <pc:spChg chg="add mod">
          <ac:chgData name="Are Mjaavatten" userId="00bb58f78e5d171c" providerId="LiveId" clId="{B984B79C-C0DE-40A3-A553-920DFA73EDC8}" dt="2024-11-26T09:50:45.237" v="9185"/>
          <ac:spMkLst>
            <pc:docMk/>
            <pc:sldMk cId="3383078912" sldId="311"/>
            <ac:spMk id="8" creationId="{329267FC-819A-292C-BFA5-628BB1AA08E3}"/>
          </ac:spMkLst>
        </pc:spChg>
      </pc:sldChg>
      <pc:sldChg chg="modSp new del mod">
        <pc:chgData name="Are Mjaavatten" userId="00bb58f78e5d171c" providerId="LiveId" clId="{B984B79C-C0DE-40A3-A553-920DFA73EDC8}" dt="2024-11-27T14:39:39.641" v="10842" actId="2696"/>
        <pc:sldMkLst>
          <pc:docMk/>
          <pc:sldMk cId="305947518" sldId="312"/>
        </pc:sldMkLst>
        <pc:spChg chg="mod">
          <ac:chgData name="Are Mjaavatten" userId="00bb58f78e5d171c" providerId="LiveId" clId="{B984B79C-C0DE-40A3-A553-920DFA73EDC8}" dt="2024-11-26T09:52:35.579" v="9217" actId="20577"/>
          <ac:spMkLst>
            <pc:docMk/>
            <pc:sldMk cId="305947518" sldId="312"/>
            <ac:spMk id="2" creationId="{5026A303-801F-D02A-EBE5-961D86273945}"/>
          </ac:spMkLst>
        </pc:spChg>
        <pc:spChg chg="mod">
          <ac:chgData name="Are Mjaavatten" userId="00bb58f78e5d171c" providerId="LiveId" clId="{B984B79C-C0DE-40A3-A553-920DFA73EDC8}" dt="2024-11-27T08:40:38.619" v="9854" actId="20577"/>
          <ac:spMkLst>
            <pc:docMk/>
            <pc:sldMk cId="305947518" sldId="312"/>
            <ac:spMk id="3" creationId="{D3A57773-0ED5-BABD-9ED7-8C7E2A692B3B}"/>
          </ac:spMkLst>
        </pc:spChg>
      </pc:sldChg>
      <pc:sldChg chg="modSp add mod">
        <pc:chgData name="Are Mjaavatten" userId="00bb58f78e5d171c" providerId="LiveId" clId="{B984B79C-C0DE-40A3-A553-920DFA73EDC8}" dt="2024-11-27T14:45:56.796" v="11007" actId="20577"/>
        <pc:sldMkLst>
          <pc:docMk/>
          <pc:sldMk cId="859442970" sldId="312"/>
        </pc:sldMkLst>
        <pc:spChg chg="mod">
          <ac:chgData name="Are Mjaavatten" userId="00bb58f78e5d171c" providerId="LiveId" clId="{B984B79C-C0DE-40A3-A553-920DFA73EDC8}" dt="2024-11-27T14:41:00.219" v="10862" actId="20577"/>
          <ac:spMkLst>
            <pc:docMk/>
            <pc:sldMk cId="859442970" sldId="312"/>
            <ac:spMk id="2" creationId="{5026A303-801F-D02A-EBE5-961D86273945}"/>
          </ac:spMkLst>
        </pc:spChg>
        <pc:spChg chg="mod">
          <ac:chgData name="Are Mjaavatten" userId="00bb58f78e5d171c" providerId="LiveId" clId="{B984B79C-C0DE-40A3-A553-920DFA73EDC8}" dt="2024-11-27T14:45:56.796" v="11007" actId="20577"/>
          <ac:spMkLst>
            <pc:docMk/>
            <pc:sldMk cId="859442970" sldId="312"/>
            <ac:spMk id="3" creationId="{D3A57773-0ED5-BABD-9ED7-8C7E2A692B3B}"/>
          </ac:spMkLst>
        </pc:spChg>
      </pc:sldChg>
      <pc:sldChg chg="addSp delSp modSp mod modClrScheme chgLayout">
        <pc:chgData name="Are Mjaavatten" userId="00bb58f78e5d171c" providerId="LiveId" clId="{B984B79C-C0DE-40A3-A553-920DFA73EDC8}" dt="2024-11-27T13:41:05.768" v="10008" actId="1076"/>
        <pc:sldMkLst>
          <pc:docMk/>
          <pc:sldMk cId="7884107" sldId="313"/>
        </pc:sldMkLst>
        <pc:spChg chg="add mod ord">
          <ac:chgData name="Are Mjaavatten" userId="00bb58f78e5d171c" providerId="LiveId" clId="{B984B79C-C0DE-40A3-A553-920DFA73EDC8}" dt="2024-11-27T08:48:52.609" v="9966" actId="20577"/>
          <ac:spMkLst>
            <pc:docMk/>
            <pc:sldMk cId="7884107" sldId="313"/>
            <ac:spMk id="2" creationId="{C896ACF5-699F-42AF-558E-774F91BA86E0}"/>
          </ac:spMkLst>
        </pc:spChg>
        <pc:picChg chg="del mod">
          <ac:chgData name="Are Mjaavatten" userId="00bb58f78e5d171c" providerId="LiveId" clId="{B984B79C-C0DE-40A3-A553-920DFA73EDC8}" dt="2024-11-27T08:52:58.257" v="9967" actId="478"/>
          <ac:picMkLst>
            <pc:docMk/>
            <pc:sldMk cId="7884107" sldId="313"/>
            <ac:picMk id="3" creationId="{6FDFE741-4096-4566-A220-CBA6689FEC47}"/>
          </ac:picMkLst>
        </pc:picChg>
        <pc:picChg chg="add del mod">
          <ac:chgData name="Are Mjaavatten" userId="00bb58f78e5d171c" providerId="LiveId" clId="{B984B79C-C0DE-40A3-A553-920DFA73EDC8}" dt="2024-11-27T13:40:55.304" v="10006" actId="478"/>
          <ac:picMkLst>
            <pc:docMk/>
            <pc:sldMk cId="7884107" sldId="313"/>
            <ac:picMk id="5" creationId="{90301C3D-34AC-2807-11FD-DA0090AAD31F}"/>
          </ac:picMkLst>
        </pc:picChg>
        <pc:picChg chg="add mod">
          <ac:chgData name="Are Mjaavatten" userId="00bb58f78e5d171c" providerId="LiveId" clId="{B984B79C-C0DE-40A3-A553-920DFA73EDC8}" dt="2024-11-27T13:41:05.768" v="10008" actId="1076"/>
          <ac:picMkLst>
            <pc:docMk/>
            <pc:sldMk cId="7884107" sldId="313"/>
            <ac:picMk id="7" creationId="{61E2CB05-EE86-7CD1-AE70-325EDA11A609}"/>
          </ac:picMkLst>
        </pc:picChg>
      </pc:sldChg>
      <pc:sldChg chg="modSp mod">
        <pc:chgData name="Are Mjaavatten" userId="00bb58f78e5d171c" providerId="LiveId" clId="{B984B79C-C0DE-40A3-A553-920DFA73EDC8}" dt="2024-11-27T14:36:50.644" v="10825" actId="20577"/>
        <pc:sldMkLst>
          <pc:docMk/>
          <pc:sldMk cId="701316892" sldId="314"/>
        </pc:sldMkLst>
        <pc:spChg chg="mod">
          <ac:chgData name="Are Mjaavatten" userId="00bb58f78e5d171c" providerId="LiveId" clId="{B984B79C-C0DE-40A3-A553-920DFA73EDC8}" dt="2024-11-27T14:36:50.644" v="10825" actId="20577"/>
          <ac:spMkLst>
            <pc:docMk/>
            <pc:sldMk cId="701316892" sldId="314"/>
            <ac:spMk id="3" creationId="{55ECEF1D-CBC6-EE64-1E8D-565FF839036C}"/>
          </ac:spMkLst>
        </pc:spChg>
      </pc:sldChg>
      <pc:sldChg chg="addSp modSp new mod">
        <pc:chgData name="Are Mjaavatten" userId="00bb58f78e5d171c" providerId="LiveId" clId="{B984B79C-C0DE-40A3-A553-920DFA73EDC8}" dt="2024-11-27T13:42:01.422" v="10050" actId="1036"/>
        <pc:sldMkLst>
          <pc:docMk/>
          <pc:sldMk cId="4269072818" sldId="315"/>
        </pc:sldMkLst>
        <pc:spChg chg="mod">
          <ac:chgData name="Are Mjaavatten" userId="00bb58f78e5d171c" providerId="LiveId" clId="{B984B79C-C0DE-40A3-A553-920DFA73EDC8}" dt="2024-11-27T13:41:29.700" v="10009" actId="14100"/>
          <ac:spMkLst>
            <pc:docMk/>
            <pc:sldMk cId="4269072818" sldId="315"/>
            <ac:spMk id="2" creationId="{8A5A57D6-1122-7F29-9F96-1BD70F2AF9BD}"/>
          </ac:spMkLst>
        </pc:spChg>
        <pc:picChg chg="add mod">
          <ac:chgData name="Are Mjaavatten" userId="00bb58f78e5d171c" providerId="LiveId" clId="{B984B79C-C0DE-40A3-A553-920DFA73EDC8}" dt="2024-11-27T13:42:01.422" v="10050" actId="1036"/>
          <ac:picMkLst>
            <pc:docMk/>
            <pc:sldMk cId="4269072818" sldId="315"/>
            <ac:picMk id="4" creationId="{8D507427-529D-67F0-A033-5F4215828796}"/>
          </ac:picMkLst>
        </pc:picChg>
      </pc:sldChg>
      <pc:sldChg chg="modSp new del mod ord">
        <pc:chgData name="Are Mjaavatten" userId="00bb58f78e5d171c" providerId="LiveId" clId="{B984B79C-C0DE-40A3-A553-920DFA73EDC8}" dt="2024-11-27T14:39:57.111" v="10844" actId="47"/>
        <pc:sldMkLst>
          <pc:docMk/>
          <pc:sldMk cId="1265710994" sldId="316"/>
        </pc:sldMkLst>
        <pc:spChg chg="mod">
          <ac:chgData name="Are Mjaavatten" userId="00bb58f78e5d171c" providerId="LiveId" clId="{B984B79C-C0DE-40A3-A553-920DFA73EDC8}" dt="2024-11-27T14:37:35.949" v="10841" actId="20577"/>
          <ac:spMkLst>
            <pc:docMk/>
            <pc:sldMk cId="1265710994" sldId="316"/>
            <ac:spMk id="2" creationId="{361F3A85-DB79-984A-2196-59DA3787F39A}"/>
          </ac:spMkLst>
        </pc:spChg>
        <pc:spChg chg="mod">
          <ac:chgData name="Are Mjaavatten" userId="00bb58f78e5d171c" providerId="LiveId" clId="{B984B79C-C0DE-40A3-A553-920DFA73EDC8}" dt="2024-11-27T14:02:59.528" v="10516"/>
          <ac:spMkLst>
            <pc:docMk/>
            <pc:sldMk cId="1265710994" sldId="316"/>
            <ac:spMk id="3" creationId="{3608BD82-EB01-2C02-A4D6-18AB70B52242}"/>
          </ac:spMkLst>
        </pc:spChg>
      </pc:sldChg>
      <pc:sldChg chg="modSp new del mod">
        <pc:chgData name="Are Mjaavatten" userId="00bb58f78e5d171c" providerId="LiveId" clId="{B984B79C-C0DE-40A3-A553-920DFA73EDC8}" dt="2024-11-27T14:02:44.280" v="10514" actId="47"/>
        <pc:sldMkLst>
          <pc:docMk/>
          <pc:sldMk cId="2685105661" sldId="316"/>
        </pc:sldMkLst>
        <pc:spChg chg="mod">
          <ac:chgData name="Are Mjaavatten" userId="00bb58f78e5d171c" providerId="LiveId" clId="{B984B79C-C0DE-40A3-A553-920DFA73EDC8}" dt="2024-11-27T14:02:27.172" v="10513"/>
          <ac:spMkLst>
            <pc:docMk/>
            <pc:sldMk cId="2685105661" sldId="316"/>
            <ac:spMk id="3" creationId="{FB07505B-2A94-570C-8823-A60DF91A71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DDF7D-A1D3-4059-A0FB-793351DB4C1D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4EBF-30A6-4665-92F6-CD521344A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5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3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end: Files(1): 20230721/KC.txt  Remove rip: 20230721/gA.txt (files(2))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20230724/qA.txt . Files(5)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76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0722-1B47-BB52-A3C4-73C100813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90D1-398D-A0C5-B111-6F5C102C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B525-52E0-5737-7F3E-6AB0A7E9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C515-DCDA-0A27-6BB1-8B16A61A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B1FB-E7F7-B770-06C3-6308C6E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94E9-F8C1-2F7D-EA65-AB73F192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89D7-4BBF-23E4-B3B1-CACCADC7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4972-2399-A551-BD8D-1C0BE71C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2D76-EFC4-38F0-17BE-FE00B690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5CB4-8077-746F-3A78-8269124E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7853-100B-D93D-6737-817C692A6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A127B-E6F9-9DCE-E28C-84F9B711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5D4E-604B-1C4D-FC09-3E71DA6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4010-E536-1B3E-1CA5-C50001F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E03E-B54B-32B7-C3A1-B6F9E0B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69E8-40EA-B8A2-1CAC-DAEE834F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8BF1-6BEC-2B77-FB87-1AD91412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47D6-50A7-22F6-48AE-8EBC0B58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47D0-82E2-359A-9D7F-87916717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1F35-85B8-7247-61ED-9FB1BEB2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B1CC-355C-2FFD-AFE0-5F425FF6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D3A57-239E-FB0C-14BC-F0E26CE3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0B77-7444-FFEF-6361-1986A6F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E24-E296-9F8D-B727-3ECE6DE2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D58B-42E3-D082-15B5-5401EAAD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F1CF-1FD5-E098-0184-C622E91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8607-1BFE-ADB2-1F4F-2D3C0083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1F4FC-E26D-30EC-8F2E-3A4AA8D24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4D69-1CE8-D4C4-EB78-98FCEDCE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903A-930B-5867-7898-60D6DA7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F969-0F84-1A4B-5972-3DAD5B8D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DD9A-8DD7-FC2F-D191-4A32BD5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F092-EE75-EE75-2484-951B4BEB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4BA5-70D6-0EF7-F9FD-E6E946C3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F53E3-B144-E12D-0BEE-FA8644DC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B7A85-ECAD-8289-4D37-D8DA8F07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87FAC-8019-8862-091E-DBEB127F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AFFFF-1572-8F40-75B2-8CBA9F89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23062-F36A-FC3A-4DC7-82C4CD4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4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2AC7-E196-1725-2A33-734FF7E9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A178F-BF01-BE3C-0C29-472E46AB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3AA8A-93FF-75B5-09AC-F0BCA214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5DA8-0104-DF31-2E87-6C7B34B0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9F21-3DD5-3D4F-4115-DA03A3D1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D5E36-2B1D-9957-A99D-04F3BA9D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FA53-5EE8-54AF-C0D0-1781E308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D460-48D6-0D0C-DB96-132A9D40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C502-0553-B149-BBD8-1D8E6D83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B8AE-DE5B-01FA-660E-371BBFA8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13AE-FB37-871D-A286-E9C1EFC0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9D89-FF3E-8389-3D82-AD65F34F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3BB8-7613-97C7-3D28-2D73B05F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C0F3-40E6-C7C8-1524-5ADA89CB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5A69E-92B7-B9C0-D12E-9D8C1A2CA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34F0B-E0D5-978C-7BBF-112A6414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64DD-5266-A459-6EC6-BAC7EB0C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3285-FECC-64EB-9692-E7E6A6B8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2AD8-98FB-19BC-E2F1-DE6E328B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2EBD3-AC86-3939-4067-F97F9BB3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99B8-669A-89EA-6340-4C0CE849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1AB5-A8DC-DCB5-6F94-A94355391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81E4C-4D70-454A-94D1-5E3EF1AF87C6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CFE7-254C-0BD7-2634-825DC854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4B05-C8E6-740C-253A-B6E7FF3D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7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560D-0688-8C17-023B-8A530E192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5982-83EA-18A4-7B6A-B311678E9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Analysis of protein stretching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157156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7438-7D15-A4DF-59BD-7907A27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D</a:t>
            </a:r>
            <a:br>
              <a:rPr lang="en-GB" dirty="0"/>
            </a:br>
            <a:r>
              <a:rPr lang="en-GB" sz="3200" dirty="0"/>
              <a:t>Matlab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1A73-4DA3-E8F7-623E-90D79364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row in Trip that corresponds to the rip that you estimated Δx and force shift for.  How do your estimates compare with the values found automatically? </a:t>
            </a:r>
          </a:p>
          <a:p>
            <a:r>
              <a:rPr lang="en-GB" dirty="0"/>
              <a:t>Possible reasons for any differences?</a:t>
            </a:r>
          </a:p>
        </p:txBody>
      </p:sp>
    </p:spTree>
    <p:extLst>
      <p:ext uri="{BB962C8B-B14F-4D97-AF65-F5344CB8AC3E}">
        <p14:creationId xmlns:p14="http://schemas.microsoft.com/office/powerpoint/2010/main" val="423951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ACF5-699F-42AF-558E-774F91BA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The </a:t>
            </a:r>
            <a:r>
              <a:rPr lang="en-GB" sz="2800" dirty="0" err="1"/>
              <a:t>RipAnalysis</a:t>
            </a:r>
            <a:r>
              <a:rPr lang="en-GB" sz="2800" dirty="0"/>
              <a:t> app: Home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2CB05-EE86-7CD1-AE70-325EDA11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1143000"/>
            <a:ext cx="806880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57D6-1122-7F29-9F96-1BD70F2A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The </a:t>
            </a:r>
            <a:r>
              <a:rPr lang="en-GB" sz="2800" dirty="0" err="1"/>
              <a:t>RipAnalysis</a:t>
            </a:r>
            <a:r>
              <a:rPr lang="en-GB" sz="2800" dirty="0"/>
              <a:t> app: f(x)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07427-529D-67F0-A033-5F421582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84" y="1143002"/>
            <a:ext cx="8340807" cy="532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7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750A-CB11-D1C0-02EE-AC8A5547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6259-E543-BD16-47E5-84927461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GB" dirty="0"/>
              <a:t>Start the app by right-clicking </a:t>
            </a:r>
            <a:r>
              <a:rPr lang="en-GB" sz="2400" dirty="0" err="1">
                <a:latin typeface="Consolas" panose="020B0609020204030204" pitchFamily="49" charset="0"/>
              </a:rPr>
              <a:t>RipAnalysis.mlapp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endParaRPr lang="en-GB" dirty="0"/>
          </a:p>
          <a:p>
            <a:pPr lvl="1"/>
            <a:r>
              <a:rPr lang="en-GB" dirty="0"/>
              <a:t>Within Matlab: select</a:t>
            </a:r>
            <a:r>
              <a:rPr lang="en-GB" sz="2000" dirty="0">
                <a:latin typeface="Consolas" panose="020B0609020204030204" pitchFamily="49" charset="0"/>
              </a:rPr>
              <a:t> Run</a:t>
            </a:r>
          </a:p>
          <a:p>
            <a:pPr lvl="1"/>
            <a:r>
              <a:rPr lang="en-GB" dirty="0"/>
              <a:t>In File Explorer or equivalent: select Open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23679-89CC-5F66-3B3A-D2190BF0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52" y="3785616"/>
            <a:ext cx="2038635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720E1-9230-6E72-8E7C-77DD823C298A}"/>
              </a:ext>
            </a:extLst>
          </p:cNvPr>
          <p:cNvSpPr txBox="1"/>
          <p:nvPr/>
        </p:nvSpPr>
        <p:spPr>
          <a:xfrm>
            <a:off x="838200" y="3502152"/>
            <a:ext cx="79217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Specify folders and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Use the buttons to browse, or paste text into the text boxes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data file may contain subfolder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Output folder may be  the same as the Data folder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Not recommended if you are sharing the data folder with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53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EED-E61B-0A1B-B807-5EDDA055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Exerise</a:t>
            </a:r>
            <a:r>
              <a:rPr lang="en-GB" dirty="0"/>
              <a:t> 2: 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7FC-819A-292C-BFA5-628BB1AA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exercise we want you to use the app to go through a number of your results files </a:t>
            </a:r>
          </a:p>
          <a:p>
            <a:r>
              <a:rPr lang="en-GB" dirty="0"/>
              <a:t>Inspect the automatically identified rip and zip events </a:t>
            </a:r>
          </a:p>
          <a:p>
            <a:pPr lvl="1"/>
            <a:r>
              <a:rPr lang="en-GB" dirty="0"/>
              <a:t>Remove any incorrect event</a:t>
            </a:r>
          </a:p>
          <a:p>
            <a:pPr lvl="1"/>
            <a:r>
              <a:rPr lang="en-GB" dirty="0"/>
              <a:t>Add any missing events</a:t>
            </a:r>
          </a:p>
          <a:p>
            <a:pPr lvl="1"/>
            <a:r>
              <a:rPr lang="en-GB" dirty="0"/>
              <a:t>Store results tables Trip and </a:t>
            </a:r>
            <a:r>
              <a:rPr lang="en-GB" dirty="0" err="1"/>
              <a:t>Tzip</a:t>
            </a:r>
            <a:endParaRPr lang="en-GB" dirty="0"/>
          </a:p>
          <a:p>
            <a:r>
              <a:rPr lang="en-GB" dirty="0"/>
              <a:t>The next two slides show how to remove and add events</a:t>
            </a:r>
          </a:p>
        </p:txBody>
      </p:sp>
    </p:spTree>
    <p:extLst>
      <p:ext uri="{BB962C8B-B14F-4D97-AF65-F5344CB8AC3E}">
        <p14:creationId xmlns:p14="http://schemas.microsoft.com/office/powerpoint/2010/main" val="3383078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CCC4-E3EE-B7CE-8C02-8741A7A2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Removing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D92C-BA49-C035-17A3-6AF45CCE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Data folder and Data file are correct you should see a f(t) graph with rips and zips marked</a:t>
            </a:r>
          </a:p>
          <a:p>
            <a:r>
              <a:rPr lang="en-GB" dirty="0"/>
              <a:t>Remove any disturbing data at start of end by clicking the Start or End buttons and use the crosshairs to specify new limits.</a:t>
            </a:r>
          </a:p>
          <a:p>
            <a:pPr lvl="1"/>
            <a:r>
              <a:rPr lang="en-GB" dirty="0"/>
              <a:t>If crosshairs are very slow to react it may help to exit Matlab and start again.</a:t>
            </a:r>
          </a:p>
          <a:p>
            <a:r>
              <a:rPr lang="en-GB" dirty="0"/>
              <a:t>To remove a rip/zip:  Zoom in so that fewer than 20 rips and zips are visible.  Then click the Remove rip/zip button and select one or more events to remove from the List box </a:t>
            </a:r>
          </a:p>
          <a:p>
            <a:r>
              <a:rPr lang="en-GB" dirty="0"/>
              <a:t>Click the Save button to store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6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055-891F-272C-4F2D-F8C7C539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Adding a rip or a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E339-ABCB-C456-57BD-00B8BF18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Find an experiment with a missing rip</a:t>
            </a:r>
          </a:p>
          <a:p>
            <a:pPr lvl="1"/>
            <a:r>
              <a:rPr lang="en-GB" sz="2000" dirty="0"/>
              <a:t>E.g. 20230724/qA.txt  from Testfies.zip</a:t>
            </a:r>
          </a:p>
          <a:p>
            <a:r>
              <a:rPr lang="en-GB" sz="2400" dirty="0"/>
              <a:t>Zoom in close to the missing rip and click Add Rip/Zip</a:t>
            </a:r>
          </a:p>
          <a:p>
            <a:r>
              <a:rPr lang="en-GB" sz="2400" dirty="0"/>
              <a:t>Use the crosshairs to specify the time of the rip</a:t>
            </a:r>
          </a:p>
          <a:p>
            <a:r>
              <a:rPr lang="en-GB" sz="2400" dirty="0"/>
              <a:t>Click the Save button again</a:t>
            </a:r>
          </a:p>
          <a:p>
            <a:r>
              <a:rPr lang="en-GB" sz="2400" dirty="0"/>
              <a:t>Reload the original file</a:t>
            </a:r>
          </a:p>
          <a:p>
            <a:pPr lvl="1"/>
            <a:r>
              <a:rPr lang="en-GB" sz="2000" dirty="0"/>
              <a:t>Mark the file name</a:t>
            </a:r>
          </a:p>
          <a:p>
            <a:pPr lvl="1"/>
            <a:r>
              <a:rPr lang="en-GB" sz="2000" dirty="0"/>
              <a:t>Cut the file name (ctrl-x on Windows)</a:t>
            </a:r>
          </a:p>
          <a:p>
            <a:pPr lvl="1"/>
            <a:r>
              <a:rPr lang="en-GB" sz="2000" dirty="0"/>
              <a:t>Click somewhere outside the text box to let Matlab register the change</a:t>
            </a:r>
          </a:p>
          <a:p>
            <a:pPr lvl="1"/>
            <a:r>
              <a:rPr lang="en-GB" sz="2000" dirty="0"/>
              <a:t>Paste the file name back</a:t>
            </a:r>
          </a:p>
          <a:p>
            <a:r>
              <a:rPr lang="en-GB" sz="2400" dirty="0"/>
              <a:t>Click “Recall saved changes”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3757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5294-4F30-87B1-7E5B-4754EC6E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Exercise</a:t>
            </a:r>
            <a:r>
              <a:rPr lang="en-GB" dirty="0"/>
              <a:t> 3: </a:t>
            </a:r>
            <a:r>
              <a:rPr lang="en-GB" dirty="0" err="1"/>
              <a:t>Fit</a:t>
            </a:r>
            <a:r>
              <a:rPr lang="en-GB" dirty="0"/>
              <a:t> </a:t>
            </a:r>
            <a:r>
              <a:rPr lang="en-GB" dirty="0" err="1"/>
              <a:t>model</a:t>
            </a:r>
            <a:r>
              <a:rPr lang="en-GB" dirty="0"/>
              <a:t>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EF1D-CBC6-EE64-1E8D-565FF8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Workflow:</a:t>
            </a:r>
            <a:endParaRPr lang="en-GB" noProof="0" dirty="0"/>
          </a:p>
          <a:p>
            <a:pPr lvl="1"/>
            <a:r>
              <a:rPr lang="en-GB" noProof="0" dirty="0"/>
              <a:t>Collect all analysis result tables into TRIP and TZIP</a:t>
            </a:r>
          </a:p>
          <a:p>
            <a:pPr lvl="1"/>
            <a:r>
              <a:rPr lang="en-GB" noProof="0" dirty="0"/>
              <a:t>Select the subset you want to model (e.g. Temperature &gt; 20)</a:t>
            </a:r>
          </a:p>
          <a:p>
            <a:pPr lvl="1"/>
            <a:r>
              <a:rPr lang="en-GB" noProof="0" dirty="0"/>
              <a:t>Prepare the input to </a:t>
            </a:r>
            <a:r>
              <a:rPr lang="en-GB" sz="20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pPr lvl="1"/>
            <a:r>
              <a:rPr lang="en-GB" noProof="0" dirty="0"/>
              <a:t>Define initial values for the parameter vector </a:t>
            </a:r>
          </a:p>
          <a:p>
            <a:pPr lvl="1"/>
            <a:r>
              <a:rPr lang="en-GB" noProof="0" dirty="0"/>
              <a:t>Calculate best fit parameters for the Bell model</a:t>
            </a:r>
          </a:p>
          <a:p>
            <a:pPr lvl="1"/>
            <a:r>
              <a:rPr lang="en-GB" noProof="0" dirty="0"/>
              <a:t>Check that results look ok</a:t>
            </a:r>
          </a:p>
          <a:p>
            <a:pPr lvl="2"/>
            <a:r>
              <a:rPr lang="en-GB" noProof="0" dirty="0"/>
              <a:t>If not, try with other initial values</a:t>
            </a:r>
          </a:p>
          <a:p>
            <a:r>
              <a:rPr lang="en-GB" noProof="0" dirty="0"/>
              <a:t>See </a:t>
            </a:r>
            <a:r>
              <a:rPr lang="en-GB" sz="2400" noProof="0" dirty="0">
                <a:latin typeface="Consolas" panose="020B0609020204030204" pitchFamily="49" charset="0"/>
              </a:rPr>
              <a:t>Fitting models to experiment.pptx </a:t>
            </a:r>
            <a:r>
              <a:rPr lang="en-GB" noProof="0" dirty="0"/>
              <a:t>for details</a:t>
            </a:r>
          </a:p>
          <a:p>
            <a:r>
              <a:rPr lang="en-GB" dirty="0"/>
              <a:t>If you still have time: Try to fit the </a:t>
            </a:r>
            <a:r>
              <a:rPr lang="en-GB" dirty="0" err="1"/>
              <a:t>Dudko</a:t>
            </a:r>
            <a:r>
              <a:rPr lang="en-GB" dirty="0"/>
              <a:t> model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31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303-801F-D02A-EBE5-961D8627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3600" dirty="0"/>
              <a:t>Help needed!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7773-0ED5-BABD-9ED7-8C7E2A69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Matlab programs have a single author</a:t>
            </a:r>
          </a:p>
          <a:p>
            <a:pPr lvl="1"/>
            <a:r>
              <a:rPr lang="en-GB" dirty="0"/>
              <a:t>Limited creativity / fantasy</a:t>
            </a:r>
          </a:p>
          <a:p>
            <a:pPr lvl="1"/>
            <a:r>
              <a:rPr lang="en-GB" dirty="0"/>
              <a:t>Room for improvement</a:t>
            </a:r>
          </a:p>
          <a:p>
            <a:pPr lvl="1"/>
            <a:r>
              <a:rPr lang="en-GB" dirty="0"/>
              <a:t>Probably many undetected bugs</a:t>
            </a:r>
          </a:p>
          <a:p>
            <a:r>
              <a:rPr lang="en-GB" dirty="0"/>
              <a:t>Need new blood!</a:t>
            </a:r>
          </a:p>
          <a:p>
            <a:pPr lvl="1"/>
            <a:r>
              <a:rPr lang="en-GB" dirty="0"/>
              <a:t>Need help with program development and maintenance</a:t>
            </a:r>
            <a:r>
              <a:rPr lang="en-GB" b="1" dirty="0"/>
              <a:t>!</a:t>
            </a:r>
            <a:endParaRPr lang="en-GB" dirty="0"/>
          </a:p>
          <a:p>
            <a:pPr lvl="2"/>
            <a:r>
              <a:rPr lang="en-GB" dirty="0"/>
              <a:t>Please contact Christian Wilson or me if you are interested.</a:t>
            </a:r>
          </a:p>
          <a:p>
            <a:pPr lvl="2"/>
            <a:r>
              <a:rPr lang="en-GB"/>
              <a:t>For my Email </a:t>
            </a:r>
            <a:r>
              <a:rPr lang="en-GB" dirty="0"/>
              <a:t>address, type: </a:t>
            </a:r>
            <a:r>
              <a:rPr lang="en-GB" dirty="0" err="1">
                <a:latin typeface="Consolas" panose="020B0609020204030204" pitchFamily="49" charset="0"/>
              </a:rPr>
              <a:t>contact_details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44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789C-4BB9-E38D-F4B3-423BB5F7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F697-D279-033F-7272-6A241962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Create a working folder on your computer</a:t>
            </a:r>
          </a:p>
          <a:p>
            <a:pPr lvl="1"/>
            <a:r>
              <a:rPr lang="en-GB" noProof="0" dirty="0"/>
              <a:t>For experimenting</a:t>
            </a:r>
          </a:p>
          <a:p>
            <a:r>
              <a:rPr lang="en-GB" noProof="0" dirty="0"/>
              <a:t>Create a separate folder for the Matlab files</a:t>
            </a:r>
          </a:p>
          <a:p>
            <a:r>
              <a:rPr lang="en-GB" noProof="0" dirty="0"/>
              <a:t>Download files to this folder from GitHub:</a:t>
            </a:r>
          </a:p>
          <a:p>
            <a:pPr lvl="1"/>
            <a:r>
              <a:rPr lang="en-GB" noProof="0" dirty="0">
                <a:hlinkClick r:id="rId2"/>
              </a:rPr>
              <a:t>https://github.com/are-mj/OpticalTweezers</a:t>
            </a:r>
            <a:endParaRPr lang="en-GB" noProof="0" dirty="0"/>
          </a:p>
          <a:p>
            <a:r>
              <a:rPr lang="en-GB" noProof="0" dirty="0"/>
              <a:t>cd  to the working folder</a:t>
            </a:r>
          </a:p>
          <a:p>
            <a:r>
              <a:rPr lang="en-GB" noProof="0" dirty="0"/>
              <a:t>Add the Matlab files folder to the Matlab path</a:t>
            </a:r>
          </a:p>
          <a:p>
            <a:pPr lvl="1"/>
            <a:r>
              <a:rPr lang="en-GB" noProof="0" dirty="0" err="1"/>
              <a:t>addpath</a:t>
            </a:r>
            <a:r>
              <a:rPr lang="en-GB" noProof="0" dirty="0"/>
              <a:t> &lt;folder path&gt;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4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676C-7255-8719-C1ED-DB7AA39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Experiment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65AE-A416-A198-2047-48AF2BB8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/>
          <a:lstStyle/>
          <a:p>
            <a:r>
              <a:rPr lang="en-GB" noProof="0" dirty="0"/>
              <a:t>Download the experiment files to a folder on your computer</a:t>
            </a:r>
          </a:p>
          <a:p>
            <a:pPr lvl="1"/>
            <a:r>
              <a:rPr lang="en-GB" noProof="0" dirty="0"/>
              <a:t>Alternatively, the files may be accessible on a network disk</a:t>
            </a:r>
          </a:p>
          <a:p>
            <a:r>
              <a:rPr lang="en-GB" dirty="0"/>
              <a:t>In Matlab:</a:t>
            </a:r>
          </a:p>
          <a:p>
            <a:pPr lvl="1"/>
            <a:r>
              <a:rPr lang="en-GB" dirty="0"/>
              <a:t>Open </a:t>
            </a:r>
            <a:r>
              <a:rPr lang="en-GB" dirty="0" err="1"/>
              <a:t>datafolder.m</a:t>
            </a:r>
            <a:r>
              <a:rPr lang="en-GB" dirty="0"/>
              <a:t> and modify it so that folder = &lt;data folder&gt;</a:t>
            </a:r>
          </a:p>
          <a:p>
            <a:endParaRPr lang="en-GB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FC2BC-52DA-5AE1-D19A-8CC1D12B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2348-0CD4-A9D0-C3CD-45C127AD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 to use in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6A25-1FA7-62E0-28B5-935B7FA69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result files from your experiments.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a set of earlier files</a:t>
            </a:r>
          </a:p>
          <a:p>
            <a:pPr lvl="2"/>
            <a:r>
              <a:rPr lang="en-GB" sz="2400" dirty="0"/>
              <a:t>Extract files from </a:t>
            </a:r>
          </a:p>
          <a:p>
            <a:pPr marL="914400" lvl="2" indent="0">
              <a:buNone/>
            </a:pPr>
            <a:r>
              <a:rPr lang="en-GB" dirty="0"/>
              <a:t>	</a:t>
            </a:r>
            <a:r>
              <a:rPr lang="en-GB" dirty="0" err="1"/>
              <a:t>OpticalTweezers</a:t>
            </a:r>
            <a:r>
              <a:rPr lang="en-GB" dirty="0"/>
              <a:t>/Summer school 2024/Testfiles.zip</a:t>
            </a:r>
          </a:p>
        </p:txBody>
      </p:sp>
    </p:spTree>
    <p:extLst>
      <p:ext uri="{BB962C8B-B14F-4D97-AF65-F5344CB8AC3E}">
        <p14:creationId xmlns:p14="http://schemas.microsoft.com/office/powerpoint/2010/main" val="274084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data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365777" y="1904995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first record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49CA-6496-E90F-C8F5-AF66756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6777-D1FB-FA52-F6AF-67F4665F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t,f,x,T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read_experiment_file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GB" dirty="0"/>
              <a:t>Inputs:</a:t>
            </a:r>
          </a:p>
          <a:p>
            <a:pPr lvl="1"/>
            <a:r>
              <a:rPr lang="en-GB" dirty="0"/>
              <a:t>file: </a:t>
            </a:r>
            <a:r>
              <a:rPr lang="en-GB" sz="2200" dirty="0">
                <a:latin typeface="Consolas" panose="020B0609020204030204" pitchFamily="49" charset="0"/>
              </a:rPr>
              <a:t>aA.txt, folder1/Aa.txt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or full path</a:t>
            </a:r>
          </a:p>
          <a:p>
            <a:r>
              <a:rPr lang="en-GB" sz="2600" dirty="0">
                <a:latin typeface="Menlo"/>
              </a:rPr>
              <a:t>Outputs:</a:t>
            </a:r>
          </a:p>
          <a:p>
            <a:pPr lvl="1"/>
            <a:r>
              <a:rPr lang="en-GB" sz="2200" dirty="0">
                <a:latin typeface="Menlo"/>
              </a:rPr>
              <a:t>t:  Time (seconds since experiment start)</a:t>
            </a:r>
          </a:p>
          <a:p>
            <a:pPr lvl="1"/>
            <a:r>
              <a:rPr lang="en-GB" sz="2200" dirty="0">
                <a:latin typeface="Menlo"/>
              </a:rPr>
              <a:t>f:  Pulling force (</a:t>
            </a:r>
            <a:r>
              <a:rPr lang="en-GB" sz="2200" dirty="0" err="1">
                <a:latin typeface="Menlo"/>
              </a:rPr>
              <a:t>pN</a:t>
            </a:r>
            <a:r>
              <a:rPr lang="en-GB" sz="2200" dirty="0">
                <a:latin typeface="Menlo"/>
              </a:rPr>
              <a:t>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x:  Trap position (nm)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T: Temperature (˚C)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5BEC-16A2-E877-BAA4-3B8E452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A: Finding rips and zips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9C8A-E071-33B6-2862-8BD117F8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read_experiment_file</a:t>
            </a:r>
            <a:r>
              <a:rPr lang="en-GB" dirty="0"/>
              <a:t> to read one file</a:t>
            </a:r>
          </a:p>
          <a:p>
            <a:r>
              <a:rPr lang="en-GB" dirty="0"/>
              <a:t>Create plots of f(t) and x(t) as subplots in the same figure:</a:t>
            </a:r>
          </a:p>
          <a:p>
            <a:pPr marL="457200" lvl="1" indent="0">
              <a:buNone/>
            </a:pPr>
            <a:r>
              <a:rPr lang="en-GB" dirty="0"/>
              <a:t>figure; </a:t>
            </a:r>
            <a:r>
              <a:rPr lang="en-GB" dirty="0" err="1"/>
              <a:t>tiledlayout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/>
              <a:t>ax1 = </a:t>
            </a:r>
            <a:r>
              <a:rPr lang="en-GB" dirty="0" err="1"/>
              <a:t>nexttile</a:t>
            </a:r>
            <a:r>
              <a:rPr lang="en-GB" dirty="0"/>
              <a:t>; plot(</a:t>
            </a:r>
            <a:r>
              <a:rPr lang="en-GB" dirty="0" err="1"/>
              <a:t>t,f</a:t>
            </a:r>
            <a:r>
              <a:rPr lang="en-GB" dirty="0"/>
              <a:t>); </a:t>
            </a:r>
            <a:r>
              <a:rPr lang="en-GB" dirty="0" err="1"/>
              <a:t>xlabel</a:t>
            </a:r>
            <a:r>
              <a:rPr lang="en-GB" dirty="0"/>
              <a:t> s; </a:t>
            </a:r>
            <a:r>
              <a:rPr lang="en-GB" dirty="0" err="1"/>
              <a:t>ylabel</a:t>
            </a:r>
            <a:r>
              <a:rPr lang="en-GB" dirty="0"/>
              <a:t> </a:t>
            </a:r>
            <a:r>
              <a:rPr lang="en-GB" dirty="0" err="1"/>
              <a:t>pN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ax2 = </a:t>
            </a:r>
            <a:r>
              <a:rPr lang="en-GB" dirty="0" err="1"/>
              <a:t>nexttile</a:t>
            </a:r>
            <a:r>
              <a:rPr lang="en-GB" dirty="0"/>
              <a:t>; plot(</a:t>
            </a:r>
            <a:r>
              <a:rPr lang="en-GB" dirty="0" err="1"/>
              <a:t>t,x</a:t>
            </a:r>
            <a:r>
              <a:rPr lang="en-GB" dirty="0"/>
              <a:t>); </a:t>
            </a:r>
            <a:r>
              <a:rPr lang="en-GB" dirty="0" err="1"/>
              <a:t>xlabel</a:t>
            </a:r>
            <a:r>
              <a:rPr lang="en-GB" dirty="0"/>
              <a:t> s; </a:t>
            </a:r>
            <a:r>
              <a:rPr lang="en-GB" dirty="0" err="1"/>
              <a:t>ylabel</a:t>
            </a:r>
            <a:r>
              <a:rPr lang="en-GB" dirty="0"/>
              <a:t> nm</a:t>
            </a:r>
          </a:p>
          <a:p>
            <a:pPr marL="457200" lvl="1" indent="0">
              <a:buNone/>
            </a:pPr>
            <a:r>
              <a:rPr lang="en-GB" dirty="0" err="1"/>
              <a:t>linkaxes</a:t>
            </a:r>
            <a:r>
              <a:rPr lang="en-GB" dirty="0"/>
              <a:t>([ax1,ax2],'x’)  % Couple zoom and pan in both axes</a:t>
            </a:r>
          </a:p>
          <a:p>
            <a:r>
              <a:rPr lang="en-GB" dirty="0"/>
              <a:t>Try to locate the first few rips and zips</a:t>
            </a:r>
          </a:p>
          <a:p>
            <a:pPr lvl="1"/>
            <a:r>
              <a:rPr lang="en-GB" dirty="0"/>
              <a:t>Note the approximate times and force values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07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0612-EA8E-C8B4-9B22-63EFC15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704F-D1E3-3EE0-4E67-9DDC5675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/>
              <a:t>analyse_experiment</a:t>
            </a:r>
            <a:r>
              <a:rPr lang="en-GB" dirty="0"/>
              <a:t> for the same experiment file</a:t>
            </a:r>
          </a:p>
          <a:p>
            <a:pPr lvl="1"/>
            <a:r>
              <a:rPr lang="en-GB" dirty="0"/>
              <a:t>Make sure to set input ‘plotting’ to 1: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(file,1);</a:t>
            </a:r>
          </a:p>
          <a:p>
            <a:r>
              <a:rPr lang="en-GB" dirty="0"/>
              <a:t>Do the automatic rips and zips agree with yours?</a:t>
            </a:r>
          </a:p>
          <a:p>
            <a:r>
              <a:rPr lang="en-GB" dirty="0"/>
              <a:t>If not, comment on who is probably right, and why.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558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940D-E45C-FB43-F01B-A6E9F780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Exercise 1 C  Δx and force shift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6224-E8C2-378B-228B-985EEDE4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Zoom to one cycle having both a rip and a zip</a:t>
            </a:r>
          </a:p>
          <a:p>
            <a:r>
              <a:rPr lang="en-GB" dirty="0"/>
              <a:t>Create variables t1 and t2 for the times for the valley on each side</a:t>
            </a:r>
          </a:p>
          <a:p>
            <a:pPr lvl="1"/>
            <a:r>
              <a:rPr lang="en-GB" dirty="0"/>
              <a:t>Use the </a:t>
            </a:r>
            <a:r>
              <a:rPr lang="en-GB" dirty="0" err="1"/>
              <a:t>datacursor</a:t>
            </a:r>
            <a:r>
              <a:rPr lang="en-GB" dirty="0"/>
              <a:t> tool         to see the times</a:t>
            </a:r>
          </a:p>
          <a:p>
            <a:r>
              <a:rPr lang="en-GB" dirty="0"/>
              <a:t>Create logical array ok which is true only between t1 and t2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ok = t &gt; t1 &amp; t &lt; t2;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figure; plot(x(ok),f(ok))</a:t>
            </a:r>
          </a:p>
          <a:p>
            <a:r>
              <a:rPr lang="en-GB" dirty="0"/>
              <a:t>Estimate Δx for the rip and the zip</a:t>
            </a:r>
          </a:p>
          <a:p>
            <a:pPr lvl="1"/>
            <a:r>
              <a:rPr lang="en-GB" dirty="0"/>
              <a:t>Tip: Use the </a:t>
            </a:r>
            <a:r>
              <a:rPr lang="en-GB" dirty="0" err="1"/>
              <a:t>datacursor</a:t>
            </a:r>
            <a:r>
              <a:rPr lang="en-GB" dirty="0"/>
              <a:t> tool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Estimate the force shifts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F9D7D-1EC5-198E-4AB5-9F2FCDD1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02" y="2844909"/>
            <a:ext cx="447695" cy="4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4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1087</Words>
  <Application>Microsoft Office PowerPoint</Application>
  <PresentationFormat>Widescreen</PresentationFormat>
  <Paragraphs>128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Menlo</vt:lpstr>
      <vt:lpstr>Office Theme</vt:lpstr>
      <vt:lpstr>Exercises</vt:lpstr>
      <vt:lpstr>Preparations</vt:lpstr>
      <vt:lpstr>Experiment files</vt:lpstr>
      <vt:lpstr>Files to use in exercises</vt:lpstr>
      <vt:lpstr>Experiment data file</vt:lpstr>
      <vt:lpstr>Reading an experiment file</vt:lpstr>
      <vt:lpstr>Exercise 1 A: Finding rips and zips</vt:lpstr>
      <vt:lpstr>Exercise 1 B</vt:lpstr>
      <vt:lpstr> Exercise 1 C  Δx and force shift </vt:lpstr>
      <vt:lpstr>Exercise 1 D Matlab tables</vt:lpstr>
      <vt:lpstr>The RipAnalysis app: Home tab</vt:lpstr>
      <vt:lpstr>The RipAnalysis app: f(x) tab</vt:lpstr>
      <vt:lpstr>The RipAnalysis app</vt:lpstr>
      <vt:lpstr>Exerise 2: The RipAnalysis app</vt:lpstr>
      <vt:lpstr>Exercise 2: Removing things</vt:lpstr>
      <vt:lpstr>Exercise 2: Adding a rip or a zip</vt:lpstr>
      <vt:lpstr>Exercise 3: Fit model to data</vt:lpstr>
      <vt:lpstr>Help needed!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2024-11-18T14:10:35Z</dcterms:created>
  <dcterms:modified xsi:type="dcterms:W3CDTF">2024-11-27T14:46:04Z</dcterms:modified>
</cp:coreProperties>
</file>