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3" r:id="rId3"/>
    <p:sldId id="257" r:id="rId4"/>
    <p:sldId id="258" r:id="rId5"/>
    <p:sldId id="260" r:id="rId6"/>
    <p:sldId id="259" r:id="rId7"/>
    <p:sldId id="296" r:id="rId8"/>
    <p:sldId id="264" r:id="rId9"/>
    <p:sldId id="295" r:id="rId10"/>
    <p:sldId id="265" r:id="rId11"/>
    <p:sldId id="266" r:id="rId12"/>
    <p:sldId id="267" r:id="rId13"/>
    <p:sldId id="268" r:id="rId14"/>
    <p:sldId id="270" r:id="rId15"/>
    <p:sldId id="271" r:id="rId16"/>
    <p:sldId id="290" r:id="rId17"/>
    <p:sldId id="297" r:id="rId18"/>
    <p:sldId id="298" r:id="rId19"/>
    <p:sldId id="299" r:id="rId20"/>
    <p:sldId id="274" r:id="rId21"/>
    <p:sldId id="276" r:id="rId22"/>
    <p:sldId id="301" r:id="rId23"/>
    <p:sldId id="277" r:id="rId24"/>
    <p:sldId id="275" r:id="rId25"/>
    <p:sldId id="291" r:id="rId26"/>
    <p:sldId id="293" r:id="rId27"/>
    <p:sldId id="300" r:id="rId28"/>
    <p:sldId id="27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5" autoAdjust="0"/>
    <p:restoredTop sz="94673" autoAdjust="0"/>
  </p:normalViewPr>
  <p:slideViewPr>
    <p:cSldViewPr snapToGrid="0">
      <p:cViewPr varScale="1">
        <p:scale>
          <a:sx n="101" d="100"/>
          <a:sy n="101" d="100"/>
        </p:scale>
        <p:origin x="960" y="108"/>
      </p:cViewPr>
      <p:guideLst/>
    </p:cSldViewPr>
  </p:slideViewPr>
  <p:outlineViewPr>
    <p:cViewPr>
      <p:scale>
        <a:sx n="33" d="100"/>
        <a:sy n="33" d="100"/>
      </p:scale>
      <p:origin x="0" y="-2495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e Mjaavatten" userId="00bb58f78e5d171c" providerId="LiveId" clId="{E22246DF-1A44-4B89-AE35-89158ED6ED39}"/>
    <pc:docChg chg="modSld">
      <pc:chgData name="Are Mjaavatten" userId="00bb58f78e5d171c" providerId="LiveId" clId="{E22246DF-1A44-4B89-AE35-89158ED6ED39}" dt="2024-11-26T15:55:23.235" v="1" actId="20577"/>
      <pc:docMkLst>
        <pc:docMk/>
      </pc:docMkLst>
      <pc:sldChg chg="modSp mod">
        <pc:chgData name="Are Mjaavatten" userId="00bb58f78e5d171c" providerId="LiveId" clId="{E22246DF-1A44-4B89-AE35-89158ED6ED39}" dt="2024-11-26T15:55:23.235" v="1" actId="20577"/>
        <pc:sldMkLst>
          <pc:docMk/>
          <pc:sldMk cId="1316731880" sldId="290"/>
        </pc:sldMkLst>
        <pc:spChg chg="mod">
          <ac:chgData name="Are Mjaavatten" userId="00bb58f78e5d171c" providerId="LiveId" clId="{E22246DF-1A44-4B89-AE35-89158ED6ED39}" dt="2024-11-26T15:55:23.235" v="1" actId="20577"/>
          <ac:spMkLst>
            <pc:docMk/>
            <pc:sldMk cId="1316731880" sldId="290"/>
            <ac:spMk id="3" creationId="{146B1BDC-14E9-C6BA-F8C8-E95FD0ED05F2}"/>
          </ac:spMkLst>
        </pc:spChg>
      </pc:sldChg>
    </pc:docChg>
  </pc:docChgLst>
  <pc:docChgLst>
    <pc:chgData name="Are Mjaavatten" userId="00bb58f78e5d171c" providerId="LiveId" clId="{A45ED6F9-5D39-481B-9112-1D3B983E22B1}"/>
    <pc:docChg chg="undo custSel addSld delSld modSld sldOrd">
      <pc:chgData name="Are Mjaavatten" userId="00bb58f78e5d171c" providerId="LiveId" clId="{A45ED6F9-5D39-481B-9112-1D3B983E22B1}" dt="2024-11-09T12:19:27.018" v="16272" actId="20577"/>
      <pc:docMkLst>
        <pc:docMk/>
      </pc:docMkLst>
      <pc:sldChg chg="addSp delSp modSp new mod">
        <pc:chgData name="Are Mjaavatten" userId="00bb58f78e5d171c" providerId="LiveId" clId="{A45ED6F9-5D39-481B-9112-1D3B983E22B1}" dt="2024-10-24T12:01:25.136" v="132" actId="1036"/>
        <pc:sldMkLst>
          <pc:docMk/>
          <pc:sldMk cId="2637646646" sldId="256"/>
        </pc:sldMkLst>
        <pc:spChg chg="mod">
          <ac:chgData name="Are Mjaavatten" userId="00bb58f78e5d171c" providerId="LiveId" clId="{A45ED6F9-5D39-481B-9112-1D3B983E22B1}" dt="2024-10-24T12:01:25.136" v="132" actId="1036"/>
          <ac:spMkLst>
            <pc:docMk/>
            <pc:sldMk cId="2637646646" sldId="256"/>
            <ac:spMk id="2" creationId="{EFFD5DDB-AC81-2DE0-D9DD-16F702BD1772}"/>
          </ac:spMkLst>
        </pc:spChg>
        <pc:spChg chg="mod">
          <ac:chgData name="Are Mjaavatten" userId="00bb58f78e5d171c" providerId="LiveId" clId="{A45ED6F9-5D39-481B-9112-1D3B983E22B1}" dt="2024-10-24T12:01:25.136" v="132" actId="1036"/>
          <ac:spMkLst>
            <pc:docMk/>
            <pc:sldMk cId="2637646646" sldId="256"/>
            <ac:spMk id="3" creationId="{E8F28607-76D9-A5AF-A1FB-2F64BEB24E19}"/>
          </ac:spMkLst>
        </pc:spChg>
        <pc:spChg chg="add mod">
          <ac:chgData name="Are Mjaavatten" userId="00bb58f78e5d171c" providerId="LiveId" clId="{A45ED6F9-5D39-481B-9112-1D3B983E22B1}" dt="2024-10-24T12:01:00" v="102" actId="20577"/>
          <ac:spMkLst>
            <pc:docMk/>
            <pc:sldMk cId="2637646646" sldId="256"/>
            <ac:spMk id="6" creationId="{2E31CF7E-4AEB-29C0-DE27-74C0B995FCC2}"/>
          </ac:spMkLst>
        </pc:spChg>
      </pc:sldChg>
      <pc:sldChg chg="modSp new mod">
        <pc:chgData name="Are Mjaavatten" userId="00bb58f78e5d171c" providerId="LiveId" clId="{A45ED6F9-5D39-481B-9112-1D3B983E22B1}" dt="2024-11-05T15:54:31.389" v="10954" actId="20577"/>
        <pc:sldMkLst>
          <pc:docMk/>
          <pc:sldMk cId="1773394934" sldId="257"/>
        </pc:sldMkLst>
        <pc:spChg chg="mod">
          <ac:chgData name="Are Mjaavatten" userId="00bb58f78e5d171c" providerId="LiveId" clId="{A45ED6F9-5D39-481B-9112-1D3B983E22B1}" dt="2024-10-29T17:14:36.444" v="789" actId="20577"/>
          <ac:spMkLst>
            <pc:docMk/>
            <pc:sldMk cId="1773394934" sldId="257"/>
            <ac:spMk id="2" creationId="{ACA22349-681D-230D-4C05-1B40480FBDD5}"/>
          </ac:spMkLst>
        </pc:spChg>
        <pc:spChg chg="mod">
          <ac:chgData name="Are Mjaavatten" userId="00bb58f78e5d171c" providerId="LiveId" clId="{A45ED6F9-5D39-481B-9112-1D3B983E22B1}" dt="2024-11-05T15:54:31.389" v="10954" actId="20577"/>
          <ac:spMkLst>
            <pc:docMk/>
            <pc:sldMk cId="1773394934" sldId="257"/>
            <ac:spMk id="3" creationId="{200923E7-9390-D52B-C117-9A0F6EC651C4}"/>
          </ac:spMkLst>
        </pc:spChg>
      </pc:sldChg>
      <pc:sldChg chg="new del">
        <pc:chgData name="Are Mjaavatten" userId="00bb58f78e5d171c" providerId="LiveId" clId="{A45ED6F9-5D39-481B-9112-1D3B983E22B1}" dt="2024-10-24T12:03:23.921" v="135" actId="47"/>
        <pc:sldMkLst>
          <pc:docMk/>
          <pc:sldMk cId="3230244882" sldId="257"/>
        </pc:sldMkLst>
      </pc:sldChg>
      <pc:sldChg chg="addSp delSp modSp new mod ord">
        <pc:chgData name="Are Mjaavatten" userId="00bb58f78e5d171c" providerId="LiveId" clId="{A45ED6F9-5D39-481B-9112-1D3B983E22B1}" dt="2024-11-05T15:52:23.512" v="10889"/>
        <pc:sldMkLst>
          <pc:docMk/>
          <pc:sldMk cId="362123717" sldId="258"/>
        </pc:sldMkLst>
        <pc:spChg chg="mod">
          <ac:chgData name="Are Mjaavatten" userId="00bb58f78e5d171c" providerId="LiveId" clId="{A45ED6F9-5D39-481B-9112-1D3B983E22B1}" dt="2024-11-03T10:35:18.262" v="6134" actId="20577"/>
          <ac:spMkLst>
            <pc:docMk/>
            <pc:sldMk cId="362123717" sldId="258"/>
            <ac:spMk id="2" creationId="{D0F31DE6-FF81-9B13-61E0-A5FEA77C858E}"/>
          </ac:spMkLst>
        </pc:spChg>
        <pc:spChg chg="mod">
          <ac:chgData name="Are Mjaavatten" userId="00bb58f78e5d171c" providerId="LiveId" clId="{A45ED6F9-5D39-481B-9112-1D3B983E22B1}" dt="2024-11-04T16:10:26.070" v="8650" actId="20577"/>
          <ac:spMkLst>
            <pc:docMk/>
            <pc:sldMk cId="362123717" sldId="258"/>
            <ac:spMk id="3" creationId="{3D1B4C69-FA74-9842-23A2-B35D47C2E96D}"/>
          </ac:spMkLst>
        </pc:spChg>
        <pc:picChg chg="add mod">
          <ac:chgData name="Are Mjaavatten" userId="00bb58f78e5d171c" providerId="LiveId" clId="{A45ED6F9-5D39-481B-9112-1D3B983E22B1}" dt="2024-11-03T13:13:38.252" v="6144" actId="14100"/>
          <ac:picMkLst>
            <pc:docMk/>
            <pc:sldMk cId="362123717" sldId="258"/>
            <ac:picMk id="20" creationId="{A79782AC-096D-A959-B6B3-09EE0121176F}"/>
          </ac:picMkLst>
        </pc:picChg>
        <pc:picChg chg="add mod">
          <ac:chgData name="Are Mjaavatten" userId="00bb58f78e5d171c" providerId="LiveId" clId="{A45ED6F9-5D39-481B-9112-1D3B983E22B1}" dt="2024-11-03T13:14:33.867" v="6174" actId="1035"/>
          <ac:picMkLst>
            <pc:docMk/>
            <pc:sldMk cId="362123717" sldId="258"/>
            <ac:picMk id="22" creationId="{3501B5C9-9158-6155-3F6E-CF47006FBE35}"/>
          </ac:picMkLst>
        </pc:picChg>
      </pc:sldChg>
      <pc:sldChg chg="add del">
        <pc:chgData name="Are Mjaavatten" userId="00bb58f78e5d171c" providerId="LiveId" clId="{A45ED6F9-5D39-481B-9112-1D3B983E22B1}" dt="2024-10-29T12:30:10.855" v="175" actId="47"/>
        <pc:sldMkLst>
          <pc:docMk/>
          <pc:sldMk cId="951015916" sldId="259"/>
        </pc:sldMkLst>
      </pc:sldChg>
      <pc:sldChg chg="addSp delSp modSp new mod ord">
        <pc:chgData name="Are Mjaavatten" userId="00bb58f78e5d171c" providerId="LiveId" clId="{A45ED6F9-5D39-481B-9112-1D3B983E22B1}" dt="2024-11-05T15:56:47.650" v="10955" actId="20577"/>
        <pc:sldMkLst>
          <pc:docMk/>
          <pc:sldMk cId="4070365475" sldId="259"/>
        </pc:sldMkLst>
        <pc:spChg chg="mod">
          <ac:chgData name="Are Mjaavatten" userId="00bb58f78e5d171c" providerId="LiveId" clId="{A45ED6F9-5D39-481B-9112-1D3B983E22B1}" dt="2024-11-01T17:02:08.860" v="1413" actId="20577"/>
          <ac:spMkLst>
            <pc:docMk/>
            <pc:sldMk cId="4070365475" sldId="259"/>
            <ac:spMk id="2" creationId="{FD447244-738F-0CC2-DFB4-C4A8E93ADA35}"/>
          </ac:spMkLst>
        </pc:spChg>
        <pc:spChg chg="mod">
          <ac:chgData name="Are Mjaavatten" userId="00bb58f78e5d171c" providerId="LiveId" clId="{A45ED6F9-5D39-481B-9112-1D3B983E22B1}" dt="2024-11-04T15:51:53.607" v="8020" actId="20577"/>
          <ac:spMkLst>
            <pc:docMk/>
            <pc:sldMk cId="4070365475" sldId="259"/>
            <ac:spMk id="3" creationId="{A2D91A46-1675-62B4-9C53-7BB1ED187C1C}"/>
          </ac:spMkLst>
        </pc:spChg>
        <pc:spChg chg="add mod">
          <ac:chgData name="Are Mjaavatten" userId="00bb58f78e5d171c" providerId="LiveId" clId="{A45ED6F9-5D39-481B-9112-1D3B983E22B1}" dt="2024-11-05T15:56:47.650" v="10955" actId="20577"/>
          <ac:spMkLst>
            <pc:docMk/>
            <pc:sldMk cId="4070365475" sldId="259"/>
            <ac:spMk id="11" creationId="{87E3A0D9-CB33-3199-3D0C-972F8A466B67}"/>
          </ac:spMkLst>
        </pc:spChg>
      </pc:sldChg>
      <pc:sldChg chg="modSp new mod">
        <pc:chgData name="Are Mjaavatten" userId="00bb58f78e5d171c" providerId="LiveId" clId="{A45ED6F9-5D39-481B-9112-1D3B983E22B1}" dt="2024-11-05T16:10:32.790" v="11074" actId="20577"/>
        <pc:sldMkLst>
          <pc:docMk/>
          <pc:sldMk cId="1267749652" sldId="260"/>
        </pc:sldMkLst>
        <pc:spChg chg="mod">
          <ac:chgData name="Are Mjaavatten" userId="00bb58f78e5d171c" providerId="LiveId" clId="{A45ED6F9-5D39-481B-9112-1D3B983E22B1}" dt="2024-11-01T17:32:47.705" v="1575" actId="20577"/>
          <ac:spMkLst>
            <pc:docMk/>
            <pc:sldMk cId="1267749652" sldId="260"/>
            <ac:spMk id="2" creationId="{75366BFB-F773-97CB-8611-FC06035D0AC6}"/>
          </ac:spMkLst>
        </pc:spChg>
        <pc:spChg chg="mod">
          <ac:chgData name="Are Mjaavatten" userId="00bb58f78e5d171c" providerId="LiveId" clId="{A45ED6F9-5D39-481B-9112-1D3B983E22B1}" dt="2024-11-05T16:10:32.790" v="11074" actId="20577"/>
          <ac:spMkLst>
            <pc:docMk/>
            <pc:sldMk cId="1267749652" sldId="260"/>
            <ac:spMk id="3" creationId="{72A92411-91E0-FEAB-7B55-FB03FA1F9D2E}"/>
          </ac:spMkLst>
        </pc:spChg>
      </pc:sldChg>
      <pc:sldChg chg="addSp modSp new del mod ord">
        <pc:chgData name="Are Mjaavatten" userId="00bb58f78e5d171c" providerId="LiveId" clId="{A45ED6F9-5D39-481B-9112-1D3B983E22B1}" dt="2024-11-05T16:17:42.464" v="11163" actId="47"/>
        <pc:sldMkLst>
          <pc:docMk/>
          <pc:sldMk cId="2820587827" sldId="261"/>
        </pc:sldMkLst>
      </pc:sldChg>
      <pc:sldChg chg="modSp new del mod ord">
        <pc:chgData name="Are Mjaavatten" userId="00bb58f78e5d171c" providerId="LiveId" clId="{A45ED6F9-5D39-481B-9112-1D3B983E22B1}" dt="2024-11-02T13:36:27.012" v="4620" actId="47"/>
        <pc:sldMkLst>
          <pc:docMk/>
          <pc:sldMk cId="3955935324" sldId="262"/>
        </pc:sldMkLst>
      </pc:sldChg>
      <pc:sldChg chg="addSp delSp modSp new mod">
        <pc:chgData name="Are Mjaavatten" userId="00bb58f78e5d171c" providerId="LiveId" clId="{A45ED6F9-5D39-481B-9112-1D3B983E22B1}" dt="2024-11-05T16:14:12.695" v="11150"/>
        <pc:sldMkLst>
          <pc:docMk/>
          <pc:sldMk cId="3863299106" sldId="263"/>
        </pc:sldMkLst>
      </pc:sldChg>
      <pc:sldChg chg="addSp delSp modSp new mod ord">
        <pc:chgData name="Are Mjaavatten" userId="00bb58f78e5d171c" providerId="LiveId" clId="{A45ED6F9-5D39-481B-9112-1D3B983E22B1}" dt="2024-11-06T15:19:00.159" v="12841" actId="20577"/>
        <pc:sldMkLst>
          <pc:docMk/>
          <pc:sldMk cId="2563176022" sldId="264"/>
        </pc:sldMkLst>
        <pc:spChg chg="mod">
          <ac:chgData name="Are Mjaavatten" userId="00bb58f78e5d171c" providerId="LiveId" clId="{A45ED6F9-5D39-481B-9112-1D3B983E22B1}" dt="2024-11-02T16:35:10.947" v="4996" actId="20577"/>
          <ac:spMkLst>
            <pc:docMk/>
            <pc:sldMk cId="2563176022" sldId="264"/>
            <ac:spMk id="2" creationId="{C0559667-65E6-120C-072D-04670B1801F3}"/>
          </ac:spMkLst>
        </pc:spChg>
        <pc:spChg chg="mod">
          <ac:chgData name="Are Mjaavatten" userId="00bb58f78e5d171c" providerId="LiveId" clId="{A45ED6F9-5D39-481B-9112-1D3B983E22B1}" dt="2024-11-05T16:15:48.518" v="11160" actId="20577"/>
          <ac:spMkLst>
            <pc:docMk/>
            <pc:sldMk cId="2563176022" sldId="264"/>
            <ac:spMk id="3" creationId="{48A9E5C5-5E00-E0F3-16E8-19D66C389807}"/>
          </ac:spMkLst>
        </pc:spChg>
        <pc:spChg chg="add mod">
          <ac:chgData name="Are Mjaavatten" userId="00bb58f78e5d171c" providerId="LiveId" clId="{A45ED6F9-5D39-481B-9112-1D3B983E22B1}" dt="2024-11-06T15:19:00.159" v="12841" actId="20577"/>
          <ac:spMkLst>
            <pc:docMk/>
            <pc:sldMk cId="2563176022" sldId="264"/>
            <ac:spMk id="6" creationId="{35C7D194-4694-9C97-3CA1-29F288B91445}"/>
          </ac:spMkLst>
        </pc:spChg>
      </pc:sldChg>
      <pc:sldChg chg="addSp delSp modSp new mod modClrScheme chgLayout">
        <pc:chgData name="Are Mjaavatten" userId="00bb58f78e5d171c" providerId="LiveId" clId="{A45ED6F9-5D39-481B-9112-1D3B983E22B1}" dt="2024-11-06T15:21:11.008" v="12879" actId="255"/>
        <pc:sldMkLst>
          <pc:docMk/>
          <pc:sldMk cId="126278432" sldId="265"/>
        </pc:sldMkLst>
        <pc:spChg chg="mod ord">
          <ac:chgData name="Are Mjaavatten" userId="00bb58f78e5d171c" providerId="LiveId" clId="{A45ED6F9-5D39-481B-9112-1D3B983E22B1}" dt="2024-11-03T13:31:31.426" v="6190" actId="700"/>
          <ac:spMkLst>
            <pc:docMk/>
            <pc:sldMk cId="126278432" sldId="265"/>
            <ac:spMk id="2" creationId="{873B5504-0E54-DD80-77A6-0DB1716CD9A6}"/>
          </ac:spMkLst>
        </pc:spChg>
        <pc:spChg chg="add mod">
          <ac:chgData name="Are Mjaavatten" userId="00bb58f78e5d171c" providerId="LiveId" clId="{A45ED6F9-5D39-481B-9112-1D3B983E22B1}" dt="2024-11-06T15:21:11.008" v="12879" actId="255"/>
          <ac:spMkLst>
            <pc:docMk/>
            <pc:sldMk cId="126278432" sldId="265"/>
            <ac:spMk id="17" creationId="{122EB2C5-C105-C22D-2FB8-3D77A33602F1}"/>
          </ac:spMkLst>
        </pc:spChg>
        <pc:picChg chg="add mod">
          <ac:chgData name="Are Mjaavatten" userId="00bb58f78e5d171c" providerId="LiveId" clId="{A45ED6F9-5D39-481B-9112-1D3B983E22B1}" dt="2024-11-06T15:19:57.419" v="12875" actId="1035"/>
          <ac:picMkLst>
            <pc:docMk/>
            <pc:sldMk cId="126278432" sldId="265"/>
            <ac:picMk id="9" creationId="{C3EE2C10-2B10-0E88-3C8B-3BCA87E069C8}"/>
          </ac:picMkLst>
        </pc:picChg>
        <pc:picChg chg="add mod">
          <ac:chgData name="Are Mjaavatten" userId="00bb58f78e5d171c" providerId="LiveId" clId="{A45ED6F9-5D39-481B-9112-1D3B983E22B1}" dt="2024-11-06T15:19:57.419" v="12875" actId="1035"/>
          <ac:picMkLst>
            <pc:docMk/>
            <pc:sldMk cId="126278432" sldId="265"/>
            <ac:picMk id="11" creationId="{5081A464-A60D-44BC-23FE-27B499CB3FED}"/>
          </ac:picMkLst>
        </pc:picChg>
      </pc:sldChg>
      <pc:sldChg chg="add del">
        <pc:chgData name="Are Mjaavatten" userId="00bb58f78e5d171c" providerId="LiveId" clId="{A45ED6F9-5D39-481B-9112-1D3B983E22B1}" dt="2024-10-29T12:30:12.809" v="179" actId="47"/>
        <pc:sldMkLst>
          <pc:docMk/>
          <pc:sldMk cId="993497870" sldId="265"/>
        </pc:sldMkLst>
      </pc:sldChg>
      <pc:sldChg chg="addSp delSp modSp new del mod">
        <pc:chgData name="Are Mjaavatten" userId="00bb58f78e5d171c" providerId="LiveId" clId="{A45ED6F9-5D39-481B-9112-1D3B983E22B1}" dt="2024-11-03T09:42:02.765" v="5850" actId="47"/>
        <pc:sldMkLst>
          <pc:docMk/>
          <pc:sldMk cId="3973277000" sldId="265"/>
        </pc:sldMkLst>
      </pc:sldChg>
      <pc:sldChg chg="addSp modSp new mod ord modClrScheme chgLayout">
        <pc:chgData name="Are Mjaavatten" userId="00bb58f78e5d171c" providerId="LiveId" clId="{A45ED6F9-5D39-481B-9112-1D3B983E22B1}" dt="2024-11-05T16:18:12.421" v="11164" actId="20577"/>
        <pc:sldMkLst>
          <pc:docMk/>
          <pc:sldMk cId="1796341822" sldId="266"/>
        </pc:sldMkLst>
        <pc:spChg chg="mod ord">
          <ac:chgData name="Are Mjaavatten" userId="00bb58f78e5d171c" providerId="LiveId" clId="{A45ED6F9-5D39-481B-9112-1D3B983E22B1}" dt="2024-11-03T13:39:39.293" v="6490" actId="700"/>
          <ac:spMkLst>
            <pc:docMk/>
            <pc:sldMk cId="1796341822" sldId="266"/>
            <ac:spMk id="2" creationId="{DBDD7F33-536F-F3DB-76FA-B61D47BCBAF1}"/>
          </ac:spMkLst>
        </pc:spChg>
        <pc:spChg chg="add mod ord">
          <ac:chgData name="Are Mjaavatten" userId="00bb58f78e5d171c" providerId="LiveId" clId="{A45ED6F9-5D39-481B-9112-1D3B983E22B1}" dt="2024-11-05T16:18:12.421" v="11164" actId="20577"/>
          <ac:spMkLst>
            <pc:docMk/>
            <pc:sldMk cId="1796341822" sldId="266"/>
            <ac:spMk id="3" creationId="{ED777C92-2CBA-60F7-BEB7-B01BE9EC6A28}"/>
          </ac:spMkLst>
        </pc:spChg>
        <pc:spChg chg="add mod">
          <ac:chgData name="Are Mjaavatten" userId="00bb58f78e5d171c" providerId="LiveId" clId="{A45ED6F9-5D39-481B-9112-1D3B983E22B1}" dt="2024-11-04T16:12:10.816" v="8685" actId="20577"/>
          <ac:spMkLst>
            <pc:docMk/>
            <pc:sldMk cId="1796341822" sldId="266"/>
            <ac:spMk id="4" creationId="{E44D9875-134C-55A7-E694-2EA85D1A2F1C}"/>
          </ac:spMkLst>
        </pc:spChg>
      </pc:sldChg>
      <pc:sldChg chg="addSp delSp modSp new mod">
        <pc:chgData name="Are Mjaavatten" userId="00bb58f78e5d171c" providerId="LiveId" clId="{A45ED6F9-5D39-481B-9112-1D3B983E22B1}" dt="2024-11-05T16:25:17.468" v="11333" actId="14"/>
        <pc:sldMkLst>
          <pc:docMk/>
          <pc:sldMk cId="929566953" sldId="267"/>
        </pc:sldMkLst>
        <pc:spChg chg="mod">
          <ac:chgData name="Are Mjaavatten" userId="00bb58f78e5d171c" providerId="LiveId" clId="{A45ED6F9-5D39-481B-9112-1D3B983E22B1}" dt="2024-11-03T14:04:14.147" v="7391" actId="20577"/>
          <ac:spMkLst>
            <pc:docMk/>
            <pc:sldMk cId="929566953" sldId="267"/>
            <ac:spMk id="2" creationId="{B5891B18-54A7-B1F9-A3B8-9B77D1B673C7}"/>
          </ac:spMkLst>
        </pc:spChg>
        <pc:spChg chg="mod">
          <ac:chgData name="Are Mjaavatten" userId="00bb58f78e5d171c" providerId="LiveId" clId="{A45ED6F9-5D39-481B-9112-1D3B983E22B1}" dt="2024-11-05T16:25:17.468" v="11333" actId="14"/>
          <ac:spMkLst>
            <pc:docMk/>
            <pc:sldMk cId="929566953" sldId="267"/>
            <ac:spMk id="3" creationId="{B26CDAF9-FAF8-48CD-6744-FCAA341B4F7F}"/>
          </ac:spMkLst>
        </pc:spChg>
        <pc:spChg chg="add mod">
          <ac:chgData name="Are Mjaavatten" userId="00bb58f78e5d171c" providerId="LiveId" clId="{A45ED6F9-5D39-481B-9112-1D3B983E22B1}" dt="2024-11-04T15:41:13.998" v="7968" actId="20577"/>
          <ac:spMkLst>
            <pc:docMk/>
            <pc:sldMk cId="929566953" sldId="267"/>
            <ac:spMk id="6" creationId="{D81DDFCC-BA82-1FB3-C30F-5D6818807346}"/>
          </ac:spMkLst>
        </pc:spChg>
        <pc:picChg chg="add mod">
          <ac:chgData name="Are Mjaavatten" userId="00bb58f78e5d171c" providerId="LiveId" clId="{A45ED6F9-5D39-481B-9112-1D3B983E22B1}" dt="2024-11-04T15:57:14.039" v="8058" actId="1076"/>
          <ac:picMkLst>
            <pc:docMk/>
            <pc:sldMk cId="929566953" sldId="267"/>
            <ac:picMk id="12" creationId="{CE560E53-B567-E056-B627-379006A9919D}"/>
          </ac:picMkLst>
        </pc:picChg>
      </pc:sldChg>
      <pc:sldChg chg="addSp delSp modSp new mod">
        <pc:chgData name="Are Mjaavatten" userId="00bb58f78e5d171c" providerId="LiveId" clId="{A45ED6F9-5D39-481B-9112-1D3B983E22B1}" dt="2024-11-07T16:29:20.235" v="16087" actId="1076"/>
        <pc:sldMkLst>
          <pc:docMk/>
          <pc:sldMk cId="3418638650" sldId="268"/>
        </pc:sldMkLst>
        <pc:spChg chg="mod">
          <ac:chgData name="Are Mjaavatten" userId="00bb58f78e5d171c" providerId="LiveId" clId="{A45ED6F9-5D39-481B-9112-1D3B983E22B1}" dt="2024-11-04T16:18:55.153" v="8813" actId="20577"/>
          <ac:spMkLst>
            <pc:docMk/>
            <pc:sldMk cId="3418638650" sldId="268"/>
            <ac:spMk id="2" creationId="{29925B77-4280-3ACE-F21E-D7F6DC66EFB5}"/>
          </ac:spMkLst>
        </pc:spChg>
        <pc:picChg chg="add mod">
          <ac:chgData name="Are Mjaavatten" userId="00bb58f78e5d171c" providerId="LiveId" clId="{A45ED6F9-5D39-481B-9112-1D3B983E22B1}" dt="2024-11-07T16:29:20.235" v="16087" actId="1076"/>
          <ac:picMkLst>
            <pc:docMk/>
            <pc:sldMk cId="3418638650" sldId="268"/>
            <ac:picMk id="22" creationId="{D50E1F85-68D7-64B6-9B21-A5A431A86BEE}"/>
          </ac:picMkLst>
        </pc:picChg>
      </pc:sldChg>
      <pc:sldChg chg="add del">
        <pc:chgData name="Are Mjaavatten" userId="00bb58f78e5d171c" providerId="LiveId" clId="{A45ED6F9-5D39-481B-9112-1D3B983E22B1}" dt="2024-10-29T12:30:14.943" v="181" actId="47"/>
        <pc:sldMkLst>
          <pc:docMk/>
          <pc:sldMk cId="34042762" sldId="269"/>
        </pc:sldMkLst>
      </pc:sldChg>
      <pc:sldChg chg="addSp delSp modSp new mod modClrScheme chgLayout">
        <pc:chgData name="Are Mjaavatten" userId="00bb58f78e5d171c" providerId="LiveId" clId="{A45ED6F9-5D39-481B-9112-1D3B983E22B1}" dt="2024-11-04T16:07:55.962" v="8533" actId="1076"/>
        <pc:sldMkLst>
          <pc:docMk/>
          <pc:sldMk cId="2248117332" sldId="269"/>
        </pc:sldMkLst>
      </pc:sldChg>
      <pc:sldChg chg="add del">
        <pc:chgData name="Are Mjaavatten" userId="00bb58f78e5d171c" providerId="LiveId" clId="{A45ED6F9-5D39-481B-9112-1D3B983E22B1}" dt="2024-10-29T12:30:12.416" v="178" actId="47"/>
        <pc:sldMkLst>
          <pc:docMk/>
          <pc:sldMk cId="1708848268" sldId="270"/>
        </pc:sldMkLst>
      </pc:sldChg>
      <pc:sldChg chg="addSp modSp new mod modClrScheme chgLayout">
        <pc:chgData name="Are Mjaavatten" userId="00bb58f78e5d171c" providerId="LiveId" clId="{A45ED6F9-5D39-481B-9112-1D3B983E22B1}" dt="2024-11-05T16:43:46.546" v="11402" actId="20577"/>
        <pc:sldMkLst>
          <pc:docMk/>
          <pc:sldMk cId="2078969365" sldId="270"/>
        </pc:sldMkLst>
        <pc:spChg chg="mod ord">
          <ac:chgData name="Are Mjaavatten" userId="00bb58f78e5d171c" providerId="LiveId" clId="{A45ED6F9-5D39-481B-9112-1D3B983E22B1}" dt="2024-11-04T16:30:38.902" v="9455" actId="20577"/>
          <ac:spMkLst>
            <pc:docMk/>
            <pc:sldMk cId="2078969365" sldId="270"/>
            <ac:spMk id="2" creationId="{3B8AFB8F-A9C7-8F61-9A96-03E0329E9499}"/>
          </ac:spMkLst>
        </pc:spChg>
        <pc:spChg chg="add mod ord">
          <ac:chgData name="Are Mjaavatten" userId="00bb58f78e5d171c" providerId="LiveId" clId="{A45ED6F9-5D39-481B-9112-1D3B983E22B1}" dt="2024-11-05T16:43:46.546" v="11402" actId="20577"/>
          <ac:spMkLst>
            <pc:docMk/>
            <pc:sldMk cId="2078969365" sldId="270"/>
            <ac:spMk id="3" creationId="{A3945A98-3A55-E3CC-1F69-CC0ED2028241}"/>
          </ac:spMkLst>
        </pc:spChg>
      </pc:sldChg>
      <pc:sldChg chg="modSp new mod">
        <pc:chgData name="Are Mjaavatten" userId="00bb58f78e5d171c" providerId="LiveId" clId="{A45ED6F9-5D39-481B-9112-1D3B983E22B1}" dt="2024-11-05T16:27:03.432" v="11383"/>
        <pc:sldMkLst>
          <pc:docMk/>
          <pc:sldMk cId="647576253" sldId="271"/>
        </pc:sldMkLst>
        <pc:spChg chg="mod">
          <ac:chgData name="Are Mjaavatten" userId="00bb58f78e5d171c" providerId="LiveId" clId="{A45ED6F9-5D39-481B-9112-1D3B983E22B1}" dt="2024-11-05T16:26:30.456" v="11378" actId="20577"/>
          <ac:spMkLst>
            <pc:docMk/>
            <pc:sldMk cId="647576253" sldId="271"/>
            <ac:spMk id="2" creationId="{82F3066B-87C3-35AB-3C33-30232360CB3B}"/>
          </ac:spMkLst>
        </pc:spChg>
        <pc:spChg chg="mod">
          <ac:chgData name="Are Mjaavatten" userId="00bb58f78e5d171c" providerId="LiveId" clId="{A45ED6F9-5D39-481B-9112-1D3B983E22B1}" dt="2024-11-05T16:27:03.432" v="11383"/>
          <ac:spMkLst>
            <pc:docMk/>
            <pc:sldMk cId="647576253" sldId="271"/>
            <ac:spMk id="3" creationId="{572D6946-A862-E620-373F-865CA1999C80}"/>
          </ac:spMkLst>
        </pc:spChg>
      </pc:sldChg>
      <pc:sldChg chg="add del">
        <pc:chgData name="Are Mjaavatten" userId="00bb58f78e5d171c" providerId="LiveId" clId="{A45ED6F9-5D39-481B-9112-1D3B983E22B1}" dt="2024-10-29T12:30:11.944" v="177" actId="47"/>
        <pc:sldMkLst>
          <pc:docMk/>
          <pc:sldMk cId="2870539914" sldId="271"/>
        </pc:sldMkLst>
      </pc:sldChg>
      <pc:sldChg chg="modSp add del mod">
        <pc:chgData name="Are Mjaavatten" userId="00bb58f78e5d171c" providerId="LiveId" clId="{A45ED6F9-5D39-481B-9112-1D3B983E22B1}" dt="2024-10-29T12:30:11.678" v="176" actId="47"/>
        <pc:sldMkLst>
          <pc:docMk/>
          <pc:sldMk cId="525715101" sldId="272"/>
        </pc:sldMkLst>
      </pc:sldChg>
      <pc:sldChg chg="modSp new mod">
        <pc:chgData name="Are Mjaavatten" userId="00bb58f78e5d171c" providerId="LiveId" clId="{A45ED6F9-5D39-481B-9112-1D3B983E22B1}" dt="2024-11-05T12:16:46.302" v="10573" actId="20577"/>
        <pc:sldMkLst>
          <pc:docMk/>
          <pc:sldMk cId="3717817248" sldId="272"/>
        </pc:sldMkLst>
        <pc:spChg chg="mod">
          <ac:chgData name="Are Mjaavatten" userId="00bb58f78e5d171c" providerId="LiveId" clId="{A45ED6F9-5D39-481B-9112-1D3B983E22B1}" dt="2024-11-04T16:43:32.306" v="10019" actId="20577"/>
          <ac:spMkLst>
            <pc:docMk/>
            <pc:sldMk cId="3717817248" sldId="272"/>
            <ac:spMk id="2" creationId="{1275AA58-4F65-30CA-FCF3-EFDFE222A80A}"/>
          </ac:spMkLst>
        </pc:spChg>
        <pc:spChg chg="mod">
          <ac:chgData name="Are Mjaavatten" userId="00bb58f78e5d171c" providerId="LiveId" clId="{A45ED6F9-5D39-481B-9112-1D3B983E22B1}" dt="2024-11-05T12:16:46.302" v="10573" actId="20577"/>
          <ac:spMkLst>
            <pc:docMk/>
            <pc:sldMk cId="3717817248" sldId="272"/>
            <ac:spMk id="3" creationId="{8CF4831A-24A3-6BEC-3124-E1F7DA0416A5}"/>
          </ac:spMkLst>
        </pc:spChg>
      </pc:sldChg>
      <pc:sldChg chg="add del">
        <pc:chgData name="Are Mjaavatten" userId="00bb58f78e5d171c" providerId="LiveId" clId="{A45ED6F9-5D39-481B-9112-1D3B983E22B1}" dt="2024-10-29T12:30:13.846" v="180" actId="47"/>
        <pc:sldMkLst>
          <pc:docMk/>
          <pc:sldMk cId="1341379214" sldId="273"/>
        </pc:sldMkLst>
      </pc:sldChg>
      <pc:sldChg chg="addSp delSp modSp new mod">
        <pc:chgData name="Are Mjaavatten" userId="00bb58f78e5d171c" providerId="LiveId" clId="{A45ED6F9-5D39-481B-9112-1D3B983E22B1}" dt="2024-11-05T15:42:08.417" v="10660" actId="14100"/>
        <pc:sldMkLst>
          <pc:docMk/>
          <pc:sldMk cId="1357572266" sldId="273"/>
        </pc:sldMkLst>
        <pc:spChg chg="mod">
          <ac:chgData name="Are Mjaavatten" userId="00bb58f78e5d171c" providerId="LiveId" clId="{A45ED6F9-5D39-481B-9112-1D3B983E22B1}" dt="2024-11-05T15:41:36.959" v="10657" actId="20577"/>
          <ac:spMkLst>
            <pc:docMk/>
            <pc:sldMk cId="1357572266" sldId="273"/>
            <ac:spMk id="2" creationId="{490BBDA4-3B49-8DC8-EA20-B5E5F7DB70B8}"/>
          </ac:spMkLst>
        </pc:spChg>
        <pc:picChg chg="add mod ord">
          <ac:chgData name="Are Mjaavatten" userId="00bb58f78e5d171c" providerId="LiveId" clId="{A45ED6F9-5D39-481B-9112-1D3B983E22B1}" dt="2024-11-05T15:42:08.417" v="10660" actId="14100"/>
          <ac:picMkLst>
            <pc:docMk/>
            <pc:sldMk cId="1357572266" sldId="273"/>
            <ac:picMk id="5" creationId="{3AD42500-25BE-0B82-6E22-89580CCA9497}"/>
          </ac:picMkLst>
        </pc:picChg>
      </pc:sldChg>
      <pc:sldChg chg="addSp delSp modSp new mod">
        <pc:chgData name="Are Mjaavatten" userId="00bb58f78e5d171c" providerId="LiveId" clId="{A45ED6F9-5D39-481B-9112-1D3B983E22B1}" dt="2024-11-06T16:50:18.371" v="13840"/>
        <pc:sldMkLst>
          <pc:docMk/>
          <pc:sldMk cId="1676652985" sldId="274"/>
        </pc:sldMkLst>
        <pc:spChg chg="mod">
          <ac:chgData name="Are Mjaavatten" userId="00bb58f78e5d171c" providerId="LiveId" clId="{A45ED6F9-5D39-481B-9112-1D3B983E22B1}" dt="2024-11-06T16:35:06.493" v="13660" actId="20577"/>
          <ac:spMkLst>
            <pc:docMk/>
            <pc:sldMk cId="1676652985" sldId="274"/>
            <ac:spMk id="2" creationId="{6E5C4722-E90C-EEAA-A65D-6B63EB5DC893}"/>
          </ac:spMkLst>
        </pc:spChg>
        <pc:spChg chg="mod">
          <ac:chgData name="Are Mjaavatten" userId="00bb58f78e5d171c" providerId="LiveId" clId="{A45ED6F9-5D39-481B-9112-1D3B983E22B1}" dt="2024-11-06T16:48:16.281" v="13835" actId="20577"/>
          <ac:spMkLst>
            <pc:docMk/>
            <pc:sldMk cId="1676652985" sldId="274"/>
            <ac:spMk id="3" creationId="{A9C6016E-7894-D60A-938F-FE23568508EA}"/>
          </ac:spMkLst>
        </pc:spChg>
        <pc:spChg chg="add">
          <ac:chgData name="Are Mjaavatten" userId="00bb58f78e5d171c" providerId="LiveId" clId="{A45ED6F9-5D39-481B-9112-1D3B983E22B1}" dt="2024-11-06T11:25:25.381" v="12636"/>
          <ac:spMkLst>
            <pc:docMk/>
            <pc:sldMk cId="1676652985" sldId="274"/>
            <ac:spMk id="4" creationId="{AEF587BC-2E5B-DE59-D29D-49FCF89B62C6}"/>
          </ac:spMkLst>
        </pc:spChg>
        <pc:spChg chg="add mod">
          <ac:chgData name="Are Mjaavatten" userId="00bb58f78e5d171c" providerId="LiveId" clId="{A45ED6F9-5D39-481B-9112-1D3B983E22B1}" dt="2024-11-06T11:26:57.883" v="12679"/>
          <ac:spMkLst>
            <pc:docMk/>
            <pc:sldMk cId="1676652985" sldId="274"/>
            <ac:spMk id="5" creationId="{7B5ED978-1738-4D6A-785E-C4C269A9BA1F}"/>
          </ac:spMkLst>
        </pc:spChg>
      </pc:sldChg>
      <pc:sldChg chg="modSp new del mod">
        <pc:chgData name="Are Mjaavatten" userId="00bb58f78e5d171c" providerId="LiveId" clId="{A45ED6F9-5D39-481B-9112-1D3B983E22B1}" dt="2024-11-06T10:38:44.344" v="11781" actId="47"/>
        <pc:sldMkLst>
          <pc:docMk/>
          <pc:sldMk cId="3058670472" sldId="274"/>
        </pc:sldMkLst>
      </pc:sldChg>
      <pc:sldChg chg="modSp new mod">
        <pc:chgData name="Are Mjaavatten" userId="00bb58f78e5d171c" providerId="LiveId" clId="{A45ED6F9-5D39-481B-9112-1D3B983E22B1}" dt="2024-11-07T08:57:37.774" v="15131" actId="20577"/>
        <pc:sldMkLst>
          <pc:docMk/>
          <pc:sldMk cId="2564987816" sldId="275"/>
        </pc:sldMkLst>
        <pc:spChg chg="mod">
          <ac:chgData name="Are Mjaavatten" userId="00bb58f78e5d171c" providerId="LiveId" clId="{A45ED6F9-5D39-481B-9112-1D3B983E22B1}" dt="2024-11-07T08:56:35.787" v="15122"/>
          <ac:spMkLst>
            <pc:docMk/>
            <pc:sldMk cId="2564987816" sldId="275"/>
            <ac:spMk id="2" creationId="{6FD4D575-0620-0451-CEF7-ECDC42E5915A}"/>
          </ac:spMkLst>
        </pc:spChg>
        <pc:spChg chg="mod">
          <ac:chgData name="Are Mjaavatten" userId="00bb58f78e5d171c" providerId="LiveId" clId="{A45ED6F9-5D39-481B-9112-1D3B983E22B1}" dt="2024-11-07T08:57:37.774" v="15131" actId="20577"/>
          <ac:spMkLst>
            <pc:docMk/>
            <pc:sldMk cId="2564987816" sldId="275"/>
            <ac:spMk id="3" creationId="{812682DB-2C75-0AAA-4D27-7DCE81A3558F}"/>
          </ac:spMkLst>
        </pc:spChg>
      </pc:sldChg>
      <pc:sldChg chg="addSp delSp modSp new mod modClrScheme chgLayout">
        <pc:chgData name="Are Mjaavatten" userId="00bb58f78e5d171c" providerId="LiveId" clId="{A45ED6F9-5D39-481B-9112-1D3B983E22B1}" dt="2024-11-07T10:57:01.281" v="15321" actId="27636"/>
        <pc:sldMkLst>
          <pc:docMk/>
          <pc:sldMk cId="3727252890" sldId="276"/>
        </pc:sldMkLst>
        <pc:spChg chg="mod ord">
          <ac:chgData name="Are Mjaavatten" userId="00bb58f78e5d171c" providerId="LiveId" clId="{A45ED6F9-5D39-481B-9112-1D3B983E22B1}" dt="2024-11-06T16:40:11.634" v="13690" actId="700"/>
          <ac:spMkLst>
            <pc:docMk/>
            <pc:sldMk cId="3727252890" sldId="276"/>
            <ac:spMk id="2" creationId="{AEE9A307-63DA-31DA-FD6F-A3B6A5F20EF2}"/>
          </ac:spMkLst>
        </pc:spChg>
        <pc:spChg chg="add mod ord">
          <ac:chgData name="Are Mjaavatten" userId="00bb58f78e5d171c" providerId="LiveId" clId="{A45ED6F9-5D39-481B-9112-1D3B983E22B1}" dt="2024-11-07T10:57:01.281" v="15321" actId="27636"/>
          <ac:spMkLst>
            <pc:docMk/>
            <pc:sldMk cId="3727252890" sldId="276"/>
            <ac:spMk id="4" creationId="{78190968-27D1-0022-BC2D-5B1ACF9107B9}"/>
          </ac:spMkLst>
        </pc:spChg>
      </pc:sldChg>
      <pc:sldChg chg="modSp new mod">
        <pc:chgData name="Are Mjaavatten" userId="00bb58f78e5d171c" providerId="LiveId" clId="{A45ED6F9-5D39-481B-9112-1D3B983E22B1}" dt="2024-11-07T08:56:21.948" v="15121" actId="1076"/>
        <pc:sldMkLst>
          <pc:docMk/>
          <pc:sldMk cId="3671315809" sldId="277"/>
        </pc:sldMkLst>
        <pc:spChg chg="mod">
          <ac:chgData name="Are Mjaavatten" userId="00bb58f78e5d171c" providerId="LiveId" clId="{A45ED6F9-5D39-481B-9112-1D3B983E22B1}" dt="2024-11-07T08:56:21.948" v="15121" actId="1076"/>
          <ac:spMkLst>
            <pc:docMk/>
            <pc:sldMk cId="3671315809" sldId="277"/>
            <ac:spMk id="2" creationId="{084F4CE6-5348-2CDB-26A6-72E9DEEB9583}"/>
          </ac:spMkLst>
        </pc:spChg>
        <pc:spChg chg="mod">
          <ac:chgData name="Are Mjaavatten" userId="00bb58f78e5d171c" providerId="LiveId" clId="{A45ED6F9-5D39-481B-9112-1D3B983E22B1}" dt="2024-11-06T17:18:57.899" v="14762" actId="20577"/>
          <ac:spMkLst>
            <pc:docMk/>
            <pc:sldMk cId="3671315809" sldId="277"/>
            <ac:spMk id="3" creationId="{DB65EFD7-C108-0545-A3DA-E370659F008E}"/>
          </ac:spMkLst>
        </pc:spChg>
      </pc:sldChg>
      <pc:sldChg chg="add ord">
        <pc:chgData name="Are Mjaavatten" userId="00bb58f78e5d171c" providerId="LiveId" clId="{A45ED6F9-5D39-481B-9112-1D3B983E22B1}" dt="2024-11-06T16:34:02.073" v="13633"/>
        <pc:sldMkLst>
          <pc:docMk/>
          <pc:sldMk cId="1297391930" sldId="289"/>
        </pc:sldMkLst>
      </pc:sldChg>
      <pc:sldChg chg="modSp new mod">
        <pc:chgData name="Are Mjaavatten" userId="00bb58f78e5d171c" providerId="LiveId" clId="{A45ED6F9-5D39-481B-9112-1D3B983E22B1}" dt="2024-11-06T16:34:47.041" v="13642" actId="20577"/>
        <pc:sldMkLst>
          <pc:docMk/>
          <pc:sldMk cId="1316731880" sldId="290"/>
        </pc:sldMkLst>
        <pc:spChg chg="mod">
          <ac:chgData name="Are Mjaavatten" userId="00bb58f78e5d171c" providerId="LiveId" clId="{A45ED6F9-5D39-481B-9112-1D3B983E22B1}" dt="2024-11-06T15:27:17.260" v="12945" actId="20577"/>
          <ac:spMkLst>
            <pc:docMk/>
            <pc:sldMk cId="1316731880" sldId="290"/>
            <ac:spMk id="2" creationId="{25B30393-81A8-BD36-A303-FB4FB0BB7C1F}"/>
          </ac:spMkLst>
        </pc:spChg>
        <pc:spChg chg="mod">
          <ac:chgData name="Are Mjaavatten" userId="00bb58f78e5d171c" providerId="LiveId" clId="{A45ED6F9-5D39-481B-9112-1D3B983E22B1}" dt="2024-11-06T16:34:47.041" v="13642" actId="20577"/>
          <ac:spMkLst>
            <pc:docMk/>
            <pc:sldMk cId="1316731880" sldId="290"/>
            <ac:spMk id="3" creationId="{146B1BDC-14E9-C6BA-F8C8-E95FD0ED05F2}"/>
          </ac:spMkLst>
        </pc:spChg>
      </pc:sldChg>
      <pc:sldChg chg="new del">
        <pc:chgData name="Are Mjaavatten" userId="00bb58f78e5d171c" providerId="LiveId" clId="{A45ED6F9-5D39-481B-9112-1D3B983E22B1}" dt="2024-11-06T17:26:13.506" v="14966" actId="47"/>
        <pc:sldMkLst>
          <pc:docMk/>
          <pc:sldMk cId="18754685" sldId="291"/>
        </pc:sldMkLst>
      </pc:sldChg>
      <pc:sldChg chg="addSp modSp new mod">
        <pc:chgData name="Are Mjaavatten" userId="00bb58f78e5d171c" providerId="LiveId" clId="{A45ED6F9-5D39-481B-9112-1D3B983E22B1}" dt="2024-11-09T12:19:27.018" v="16272" actId="20577"/>
        <pc:sldMkLst>
          <pc:docMk/>
          <pc:sldMk cId="3294353835" sldId="291"/>
        </pc:sldMkLst>
        <pc:spChg chg="mod">
          <ac:chgData name="Are Mjaavatten" userId="00bb58f78e5d171c" providerId="LiveId" clId="{A45ED6F9-5D39-481B-9112-1D3B983E22B1}" dt="2024-11-06T17:31:11.357" v="15024" actId="20577"/>
          <ac:spMkLst>
            <pc:docMk/>
            <pc:sldMk cId="3294353835" sldId="291"/>
            <ac:spMk id="2" creationId="{DA2E6929-83F4-6153-BFED-8B332CB5BFFB}"/>
          </ac:spMkLst>
        </pc:spChg>
        <pc:spChg chg="mod">
          <ac:chgData name="Are Mjaavatten" userId="00bb58f78e5d171c" providerId="LiveId" clId="{A45ED6F9-5D39-481B-9112-1D3B983E22B1}" dt="2024-11-09T12:19:27.018" v="16272" actId="20577"/>
          <ac:spMkLst>
            <pc:docMk/>
            <pc:sldMk cId="3294353835" sldId="291"/>
            <ac:spMk id="3" creationId="{5C161252-FC03-F43C-1D35-4218E945C7B2}"/>
          </ac:spMkLst>
        </pc:spChg>
        <pc:spChg chg="add mod">
          <ac:chgData name="Are Mjaavatten" userId="00bb58f78e5d171c" providerId="LiveId" clId="{A45ED6F9-5D39-481B-9112-1D3B983E22B1}" dt="2024-11-09T12:18:47.244" v="16264" actId="1076"/>
          <ac:spMkLst>
            <pc:docMk/>
            <pc:sldMk cId="3294353835" sldId="291"/>
            <ac:spMk id="4" creationId="{6CCE3858-B7E9-B68C-BFB3-43AACC30AFA4}"/>
          </ac:spMkLst>
        </pc:spChg>
      </pc:sldChg>
      <pc:sldChg chg="addSp modSp new mod">
        <pc:chgData name="Are Mjaavatten" userId="00bb58f78e5d171c" providerId="LiveId" clId="{A45ED6F9-5D39-481B-9112-1D3B983E22B1}" dt="2024-11-07T10:56:50.537" v="15319" actId="1076"/>
        <pc:sldMkLst>
          <pc:docMk/>
          <pc:sldMk cId="2595814099" sldId="292"/>
        </pc:sldMkLst>
      </pc:sldChg>
      <pc:sldChg chg="addSp modSp new mod">
        <pc:chgData name="Are Mjaavatten" userId="00bb58f78e5d171c" providerId="LiveId" clId="{A45ED6F9-5D39-481B-9112-1D3B983E22B1}" dt="2024-11-07T12:50:29.621" v="16011" actId="14100"/>
        <pc:sldMkLst>
          <pc:docMk/>
          <pc:sldMk cId="2858449034" sldId="293"/>
        </pc:sldMkLst>
        <pc:spChg chg="mod">
          <ac:chgData name="Are Mjaavatten" userId="00bb58f78e5d171c" providerId="LiveId" clId="{A45ED6F9-5D39-481B-9112-1D3B983E22B1}" dt="2024-11-07T12:20:08.387" v="15768" actId="20577"/>
          <ac:spMkLst>
            <pc:docMk/>
            <pc:sldMk cId="2858449034" sldId="293"/>
            <ac:spMk id="2" creationId="{7746BD27-843C-6C0D-93E3-EF8E92582750}"/>
          </ac:spMkLst>
        </pc:spChg>
        <pc:spChg chg="mod">
          <ac:chgData name="Are Mjaavatten" userId="00bb58f78e5d171c" providerId="LiveId" clId="{A45ED6F9-5D39-481B-9112-1D3B983E22B1}" dt="2024-11-07T12:45:32.403" v="16002" actId="20577"/>
          <ac:spMkLst>
            <pc:docMk/>
            <pc:sldMk cId="2858449034" sldId="293"/>
            <ac:spMk id="3" creationId="{99735D8B-6C5C-81E5-A950-E77CC81E01A8}"/>
          </ac:spMkLst>
        </pc:spChg>
        <pc:spChg chg="add mod">
          <ac:chgData name="Are Mjaavatten" userId="00bb58f78e5d171c" providerId="LiveId" clId="{A45ED6F9-5D39-481B-9112-1D3B983E22B1}" dt="2024-11-07T12:49:43.988" v="16007" actId="1076"/>
          <ac:spMkLst>
            <pc:docMk/>
            <pc:sldMk cId="2858449034" sldId="293"/>
            <ac:spMk id="4" creationId="{9B5B4CCE-E880-DEF7-698E-0349C4A99DE7}"/>
          </ac:spMkLst>
        </pc:spChg>
        <pc:cxnChg chg="add mod">
          <ac:chgData name="Are Mjaavatten" userId="00bb58f78e5d171c" providerId="LiveId" clId="{A45ED6F9-5D39-481B-9112-1D3B983E22B1}" dt="2024-11-07T12:50:29.621" v="16011" actId="14100"/>
          <ac:cxnSpMkLst>
            <pc:docMk/>
            <pc:sldMk cId="2858449034" sldId="293"/>
            <ac:cxnSpMk id="6" creationId="{21832667-3B49-E7EC-E8E2-87EDAEC025C2}"/>
          </ac:cxnSpMkLst>
        </pc:cxnChg>
      </pc:sldChg>
      <pc:sldChg chg="addSp delSp modSp new mod">
        <pc:chgData name="Are Mjaavatten" userId="00bb58f78e5d171c" providerId="LiveId" clId="{A45ED6F9-5D39-481B-9112-1D3B983E22B1}" dt="2024-11-09T12:02:57.373" v="16239" actId="20577"/>
        <pc:sldMkLst>
          <pc:docMk/>
          <pc:sldMk cId="1709394417" sldId="294"/>
        </pc:sldMkLst>
      </pc:sldChg>
    </pc:docChg>
  </pc:docChgLst>
  <pc:docChgLst>
    <pc:chgData name="Are Mjaavatten" userId="00bb58f78e5d171c" providerId="LiveId" clId="{38EDF412-F223-4FD6-BF65-217460EE1FDB}"/>
    <pc:docChg chg="undo custSel addSld delSld modSld sldOrd">
      <pc:chgData name="Are Mjaavatten" userId="00bb58f78e5d171c" providerId="LiveId" clId="{38EDF412-F223-4FD6-BF65-217460EE1FDB}" dt="2024-11-25T12:32:49.867" v="4741" actId="20577"/>
      <pc:docMkLst>
        <pc:docMk/>
      </pc:docMkLst>
      <pc:sldChg chg="modSp mod">
        <pc:chgData name="Are Mjaavatten" userId="00bb58f78e5d171c" providerId="LiveId" clId="{38EDF412-F223-4FD6-BF65-217460EE1FDB}" dt="2024-11-24T13:03:51.930" v="2301" actId="20577"/>
        <pc:sldMkLst>
          <pc:docMk/>
          <pc:sldMk cId="1773394934" sldId="257"/>
        </pc:sldMkLst>
        <pc:spChg chg="mod">
          <ac:chgData name="Are Mjaavatten" userId="00bb58f78e5d171c" providerId="LiveId" clId="{38EDF412-F223-4FD6-BF65-217460EE1FDB}" dt="2024-11-24T13:03:51.930" v="2301" actId="20577"/>
          <ac:spMkLst>
            <pc:docMk/>
            <pc:sldMk cId="1773394934" sldId="257"/>
            <ac:spMk id="3" creationId="{200923E7-9390-D52B-C117-9A0F6EC651C4}"/>
          </ac:spMkLst>
        </pc:spChg>
      </pc:sldChg>
      <pc:sldChg chg="modSp">
        <pc:chgData name="Are Mjaavatten" userId="00bb58f78e5d171c" providerId="LiveId" clId="{38EDF412-F223-4FD6-BF65-217460EE1FDB}" dt="2024-11-10T13:53:57.223" v="26" actId="20577"/>
        <pc:sldMkLst>
          <pc:docMk/>
          <pc:sldMk cId="1267749652" sldId="260"/>
        </pc:sldMkLst>
        <pc:spChg chg="mod">
          <ac:chgData name="Are Mjaavatten" userId="00bb58f78e5d171c" providerId="LiveId" clId="{38EDF412-F223-4FD6-BF65-217460EE1FDB}" dt="2024-11-10T13:53:57.223" v="26" actId="20577"/>
          <ac:spMkLst>
            <pc:docMk/>
            <pc:sldMk cId="1267749652" sldId="260"/>
            <ac:spMk id="3" creationId="{72A92411-91E0-FEAB-7B55-FB03FA1F9D2E}"/>
          </ac:spMkLst>
        </pc:spChg>
      </pc:sldChg>
      <pc:sldChg chg="modSp add del mod">
        <pc:chgData name="Are Mjaavatten" userId="00bb58f78e5d171c" providerId="LiveId" clId="{38EDF412-F223-4FD6-BF65-217460EE1FDB}" dt="2024-11-23T12:52:03.016" v="2025" actId="47"/>
        <pc:sldMkLst>
          <pc:docMk/>
          <pc:sldMk cId="3863299106" sldId="263"/>
        </pc:sldMkLst>
      </pc:sldChg>
      <pc:sldChg chg="modSp mod">
        <pc:chgData name="Are Mjaavatten" userId="00bb58f78e5d171c" providerId="LiveId" clId="{38EDF412-F223-4FD6-BF65-217460EE1FDB}" dt="2024-11-25T12:23:09.279" v="4721" actId="20577"/>
        <pc:sldMkLst>
          <pc:docMk/>
          <pc:sldMk cId="2563176022" sldId="264"/>
        </pc:sldMkLst>
        <pc:spChg chg="mod">
          <ac:chgData name="Are Mjaavatten" userId="00bb58f78e5d171c" providerId="LiveId" clId="{38EDF412-F223-4FD6-BF65-217460EE1FDB}" dt="2024-11-25T12:23:09.279" v="4721" actId="20577"/>
          <ac:spMkLst>
            <pc:docMk/>
            <pc:sldMk cId="2563176022" sldId="264"/>
            <ac:spMk id="3" creationId="{48A9E5C5-5E00-E0F3-16E8-19D66C389807}"/>
          </ac:spMkLst>
        </pc:spChg>
      </pc:sldChg>
      <pc:sldChg chg="modSp">
        <pc:chgData name="Are Mjaavatten" userId="00bb58f78e5d171c" providerId="LiveId" clId="{38EDF412-F223-4FD6-BF65-217460EE1FDB}" dt="2024-11-23T16:08:31.686" v="2197" actId="16959"/>
        <pc:sldMkLst>
          <pc:docMk/>
          <pc:sldMk cId="929566953" sldId="267"/>
        </pc:sldMkLst>
        <pc:spChg chg="mod">
          <ac:chgData name="Are Mjaavatten" userId="00bb58f78e5d171c" providerId="LiveId" clId="{38EDF412-F223-4FD6-BF65-217460EE1FDB}" dt="2024-11-23T16:08:31.686" v="2197" actId="16959"/>
          <ac:spMkLst>
            <pc:docMk/>
            <pc:sldMk cId="929566953" sldId="267"/>
            <ac:spMk id="3" creationId="{B26CDAF9-FAF8-48CD-6744-FCAA341B4F7F}"/>
          </ac:spMkLst>
        </pc:spChg>
      </pc:sldChg>
      <pc:sldChg chg="addSp delSp modSp mod">
        <pc:chgData name="Are Mjaavatten" userId="00bb58f78e5d171c" providerId="LiveId" clId="{38EDF412-F223-4FD6-BF65-217460EE1FDB}" dt="2024-11-12T08:32:20.712" v="1669" actId="14100"/>
        <pc:sldMkLst>
          <pc:docMk/>
          <pc:sldMk cId="3418638650" sldId="268"/>
        </pc:sldMkLst>
        <pc:picChg chg="add mod">
          <ac:chgData name="Are Mjaavatten" userId="00bb58f78e5d171c" providerId="LiveId" clId="{38EDF412-F223-4FD6-BF65-217460EE1FDB}" dt="2024-11-12T08:32:20.712" v="1669" actId="14100"/>
          <ac:picMkLst>
            <pc:docMk/>
            <pc:sldMk cId="3418638650" sldId="268"/>
            <ac:picMk id="4" creationId="{9CD2FC61-E472-9FDE-51F0-09FB636677F8}"/>
          </ac:picMkLst>
        </pc:picChg>
      </pc:sldChg>
      <pc:sldChg chg="modSp del mod ord">
        <pc:chgData name="Are Mjaavatten" userId="00bb58f78e5d171c" providerId="LiveId" clId="{38EDF412-F223-4FD6-BF65-217460EE1FDB}" dt="2024-11-24T13:51:06.076" v="3380" actId="47"/>
        <pc:sldMkLst>
          <pc:docMk/>
          <pc:sldMk cId="2248117332" sldId="269"/>
        </pc:sldMkLst>
      </pc:sldChg>
      <pc:sldChg chg="modSp mod">
        <pc:chgData name="Are Mjaavatten" userId="00bb58f78e5d171c" providerId="LiveId" clId="{38EDF412-F223-4FD6-BF65-217460EE1FDB}" dt="2024-11-25T12:25:45.216" v="4730" actId="20577"/>
        <pc:sldMkLst>
          <pc:docMk/>
          <pc:sldMk cId="2078969365" sldId="270"/>
        </pc:sldMkLst>
        <pc:spChg chg="mod">
          <ac:chgData name="Are Mjaavatten" userId="00bb58f78e5d171c" providerId="LiveId" clId="{38EDF412-F223-4FD6-BF65-217460EE1FDB}" dt="2024-11-25T12:25:45.216" v="4730" actId="20577"/>
          <ac:spMkLst>
            <pc:docMk/>
            <pc:sldMk cId="2078969365" sldId="270"/>
            <ac:spMk id="3" creationId="{A3945A98-3A55-E3CC-1F69-CC0ED2028241}"/>
          </ac:spMkLst>
        </pc:spChg>
      </pc:sldChg>
      <pc:sldChg chg="modSp mod">
        <pc:chgData name="Are Mjaavatten" userId="00bb58f78e5d171c" providerId="LiveId" clId="{38EDF412-F223-4FD6-BF65-217460EE1FDB}" dt="2024-11-24T16:18:12.980" v="4697" actId="20577"/>
        <pc:sldMkLst>
          <pc:docMk/>
          <pc:sldMk cId="3717817248" sldId="272"/>
        </pc:sldMkLst>
        <pc:spChg chg="mod">
          <ac:chgData name="Are Mjaavatten" userId="00bb58f78e5d171c" providerId="LiveId" clId="{38EDF412-F223-4FD6-BF65-217460EE1FDB}" dt="2024-11-24T16:18:12.980" v="4697" actId="20577"/>
          <ac:spMkLst>
            <pc:docMk/>
            <pc:sldMk cId="3717817248" sldId="272"/>
            <ac:spMk id="3" creationId="{8CF4831A-24A3-6BEC-3124-E1F7DA0416A5}"/>
          </ac:spMkLst>
        </pc:spChg>
      </pc:sldChg>
      <pc:sldChg chg="delSp modSp mod">
        <pc:chgData name="Are Mjaavatten" userId="00bb58f78e5d171c" providerId="LiveId" clId="{38EDF412-F223-4FD6-BF65-217460EE1FDB}" dt="2024-11-24T15:53:35.890" v="4271" actId="20577"/>
        <pc:sldMkLst>
          <pc:docMk/>
          <pc:sldMk cId="1676652985" sldId="274"/>
        </pc:sldMkLst>
        <pc:spChg chg="mod">
          <ac:chgData name="Are Mjaavatten" userId="00bb58f78e5d171c" providerId="LiveId" clId="{38EDF412-F223-4FD6-BF65-217460EE1FDB}" dt="2024-11-24T14:08:54.026" v="3753" actId="20577"/>
          <ac:spMkLst>
            <pc:docMk/>
            <pc:sldMk cId="1676652985" sldId="274"/>
            <ac:spMk id="2" creationId="{6E5C4722-E90C-EEAA-A65D-6B63EB5DC893}"/>
          </ac:spMkLst>
        </pc:spChg>
        <pc:spChg chg="mod">
          <ac:chgData name="Are Mjaavatten" userId="00bb58f78e5d171c" providerId="LiveId" clId="{38EDF412-F223-4FD6-BF65-217460EE1FDB}" dt="2024-11-24T15:53:35.890" v="4271" actId="20577"/>
          <ac:spMkLst>
            <pc:docMk/>
            <pc:sldMk cId="1676652985" sldId="274"/>
            <ac:spMk id="3" creationId="{A9C6016E-7894-D60A-938F-FE23568508EA}"/>
          </ac:spMkLst>
        </pc:spChg>
        <pc:spChg chg="del mod">
          <ac:chgData name="Are Mjaavatten" userId="00bb58f78e5d171c" providerId="LiveId" clId="{38EDF412-F223-4FD6-BF65-217460EE1FDB}" dt="2024-11-24T14:09:16.792" v="3755" actId="478"/>
          <ac:spMkLst>
            <pc:docMk/>
            <pc:sldMk cId="1676652985" sldId="274"/>
            <ac:spMk id="9" creationId="{654181CA-C003-765A-40E1-B992A39A7236}"/>
          </ac:spMkLst>
        </pc:spChg>
      </pc:sldChg>
      <pc:sldChg chg="modSp mod">
        <pc:chgData name="Are Mjaavatten" userId="00bb58f78e5d171c" providerId="LiveId" clId="{38EDF412-F223-4FD6-BF65-217460EE1FDB}" dt="2024-11-25T12:32:49.867" v="4741" actId="20577"/>
        <pc:sldMkLst>
          <pc:docMk/>
          <pc:sldMk cId="2564987816" sldId="275"/>
        </pc:sldMkLst>
        <pc:spChg chg="mod">
          <ac:chgData name="Are Mjaavatten" userId="00bb58f78e5d171c" providerId="LiveId" clId="{38EDF412-F223-4FD6-BF65-217460EE1FDB}" dt="2024-11-24T14:35:43.089" v="4198" actId="20577"/>
          <ac:spMkLst>
            <pc:docMk/>
            <pc:sldMk cId="2564987816" sldId="275"/>
            <ac:spMk id="2" creationId="{6FD4D575-0620-0451-CEF7-ECDC42E5915A}"/>
          </ac:spMkLst>
        </pc:spChg>
        <pc:spChg chg="mod">
          <ac:chgData name="Are Mjaavatten" userId="00bb58f78e5d171c" providerId="LiveId" clId="{38EDF412-F223-4FD6-BF65-217460EE1FDB}" dt="2024-11-25T12:32:49.867" v="4741" actId="20577"/>
          <ac:spMkLst>
            <pc:docMk/>
            <pc:sldMk cId="2564987816" sldId="275"/>
            <ac:spMk id="3" creationId="{812682DB-2C75-0AAA-4D27-7DCE81A3558F}"/>
          </ac:spMkLst>
        </pc:spChg>
      </pc:sldChg>
      <pc:sldChg chg="modSp mod">
        <pc:chgData name="Are Mjaavatten" userId="00bb58f78e5d171c" providerId="LiveId" clId="{38EDF412-F223-4FD6-BF65-217460EE1FDB}" dt="2024-11-24T15:53:47.878" v="4273" actId="20577"/>
        <pc:sldMkLst>
          <pc:docMk/>
          <pc:sldMk cId="3727252890" sldId="276"/>
        </pc:sldMkLst>
        <pc:spChg chg="mod">
          <ac:chgData name="Are Mjaavatten" userId="00bb58f78e5d171c" providerId="LiveId" clId="{38EDF412-F223-4FD6-BF65-217460EE1FDB}" dt="2024-11-24T14:19:17.531" v="3922" actId="255"/>
          <ac:spMkLst>
            <pc:docMk/>
            <pc:sldMk cId="3727252890" sldId="276"/>
            <ac:spMk id="2" creationId="{AEE9A307-63DA-31DA-FD6F-A3B6A5F20EF2}"/>
          </ac:spMkLst>
        </pc:spChg>
        <pc:spChg chg="mod">
          <ac:chgData name="Are Mjaavatten" userId="00bb58f78e5d171c" providerId="LiveId" clId="{38EDF412-F223-4FD6-BF65-217460EE1FDB}" dt="2024-11-24T15:53:47.878" v="4273" actId="20577"/>
          <ac:spMkLst>
            <pc:docMk/>
            <pc:sldMk cId="3727252890" sldId="276"/>
            <ac:spMk id="4" creationId="{78190968-27D1-0022-BC2D-5B1ACF9107B9}"/>
          </ac:spMkLst>
        </pc:spChg>
      </pc:sldChg>
      <pc:sldChg chg="modSp mod">
        <pc:chgData name="Are Mjaavatten" userId="00bb58f78e5d171c" providerId="LiveId" clId="{38EDF412-F223-4FD6-BF65-217460EE1FDB}" dt="2024-11-24T14:35:25.419" v="4183" actId="20577"/>
        <pc:sldMkLst>
          <pc:docMk/>
          <pc:sldMk cId="3671315809" sldId="277"/>
        </pc:sldMkLst>
        <pc:spChg chg="mod">
          <ac:chgData name="Are Mjaavatten" userId="00bb58f78e5d171c" providerId="LiveId" clId="{38EDF412-F223-4FD6-BF65-217460EE1FDB}" dt="2024-11-24T14:35:25.419" v="4183" actId="20577"/>
          <ac:spMkLst>
            <pc:docMk/>
            <pc:sldMk cId="3671315809" sldId="277"/>
            <ac:spMk id="2" creationId="{084F4CE6-5348-2CDB-26A6-72E9DEEB9583}"/>
          </ac:spMkLst>
        </pc:spChg>
      </pc:sldChg>
      <pc:sldChg chg="del">
        <pc:chgData name="Are Mjaavatten" userId="00bb58f78e5d171c" providerId="LiveId" clId="{38EDF412-F223-4FD6-BF65-217460EE1FDB}" dt="2024-11-24T13:50:26.490" v="3379" actId="47"/>
        <pc:sldMkLst>
          <pc:docMk/>
          <pc:sldMk cId="1297391930" sldId="289"/>
        </pc:sldMkLst>
      </pc:sldChg>
      <pc:sldChg chg="modSp mod ord">
        <pc:chgData name="Are Mjaavatten" userId="00bb58f78e5d171c" providerId="LiveId" clId="{38EDF412-F223-4FD6-BF65-217460EE1FDB}" dt="2024-11-24T14:33:11.125" v="4171" actId="20577"/>
        <pc:sldMkLst>
          <pc:docMk/>
          <pc:sldMk cId="1316731880" sldId="290"/>
        </pc:sldMkLst>
        <pc:spChg chg="mod">
          <ac:chgData name="Are Mjaavatten" userId="00bb58f78e5d171c" providerId="LiveId" clId="{38EDF412-F223-4FD6-BF65-217460EE1FDB}" dt="2024-11-24T14:33:11.125" v="4171" actId="20577"/>
          <ac:spMkLst>
            <pc:docMk/>
            <pc:sldMk cId="1316731880" sldId="290"/>
            <ac:spMk id="3" creationId="{146B1BDC-14E9-C6BA-F8C8-E95FD0ED05F2}"/>
          </ac:spMkLst>
        </pc:spChg>
      </pc:sldChg>
      <pc:sldChg chg="modSp mod">
        <pc:chgData name="Are Mjaavatten" userId="00bb58f78e5d171c" providerId="LiveId" clId="{38EDF412-F223-4FD6-BF65-217460EE1FDB}" dt="2024-11-24T14:42:23.440" v="4214" actId="20577"/>
        <pc:sldMkLst>
          <pc:docMk/>
          <pc:sldMk cId="3294353835" sldId="291"/>
        </pc:sldMkLst>
        <pc:spChg chg="mod">
          <ac:chgData name="Are Mjaavatten" userId="00bb58f78e5d171c" providerId="LiveId" clId="{38EDF412-F223-4FD6-BF65-217460EE1FDB}" dt="2024-11-24T14:39:11.981" v="4199"/>
          <ac:spMkLst>
            <pc:docMk/>
            <pc:sldMk cId="3294353835" sldId="291"/>
            <ac:spMk id="2" creationId="{DA2E6929-83F4-6153-BFED-8B332CB5BFFB}"/>
          </ac:spMkLst>
        </pc:spChg>
        <pc:spChg chg="mod">
          <ac:chgData name="Are Mjaavatten" userId="00bb58f78e5d171c" providerId="LiveId" clId="{38EDF412-F223-4FD6-BF65-217460EE1FDB}" dt="2024-11-24T14:42:23.440" v="4214" actId="20577"/>
          <ac:spMkLst>
            <pc:docMk/>
            <pc:sldMk cId="3294353835" sldId="291"/>
            <ac:spMk id="3" creationId="{5C161252-FC03-F43C-1D35-4218E945C7B2}"/>
          </ac:spMkLst>
        </pc:spChg>
      </pc:sldChg>
      <pc:sldChg chg="del">
        <pc:chgData name="Are Mjaavatten" userId="00bb58f78e5d171c" providerId="LiveId" clId="{38EDF412-F223-4FD6-BF65-217460EE1FDB}" dt="2024-11-24T14:34:44.139" v="4172" actId="47"/>
        <pc:sldMkLst>
          <pc:docMk/>
          <pc:sldMk cId="2595814099" sldId="292"/>
        </pc:sldMkLst>
      </pc:sldChg>
      <pc:sldChg chg="ord">
        <pc:chgData name="Are Mjaavatten" userId="00bb58f78e5d171c" providerId="LiveId" clId="{38EDF412-F223-4FD6-BF65-217460EE1FDB}" dt="2024-11-24T16:13:27.338" v="4624"/>
        <pc:sldMkLst>
          <pc:docMk/>
          <pc:sldMk cId="2858449034" sldId="293"/>
        </pc:sldMkLst>
      </pc:sldChg>
      <pc:sldChg chg="del">
        <pc:chgData name="Are Mjaavatten" userId="00bb58f78e5d171c" providerId="LiveId" clId="{38EDF412-F223-4FD6-BF65-217460EE1FDB}" dt="2024-11-24T16:15:49.503" v="4665" actId="47"/>
        <pc:sldMkLst>
          <pc:docMk/>
          <pc:sldMk cId="1709394417" sldId="294"/>
        </pc:sldMkLst>
      </pc:sldChg>
      <pc:sldChg chg="addSp delSp modSp new mod">
        <pc:chgData name="Are Mjaavatten" userId="00bb58f78e5d171c" providerId="LiveId" clId="{38EDF412-F223-4FD6-BF65-217460EE1FDB}" dt="2024-11-11T09:08:09.438" v="1637" actId="20577"/>
        <pc:sldMkLst>
          <pc:docMk/>
          <pc:sldMk cId="1431006850" sldId="295"/>
        </pc:sldMkLst>
        <pc:spChg chg="mod">
          <ac:chgData name="Are Mjaavatten" userId="00bb58f78e5d171c" providerId="LiveId" clId="{38EDF412-F223-4FD6-BF65-217460EE1FDB}" dt="2024-11-10T15:49:48.451" v="402" actId="20577"/>
          <ac:spMkLst>
            <pc:docMk/>
            <pc:sldMk cId="1431006850" sldId="295"/>
            <ac:spMk id="2" creationId="{4B79B3C6-255E-0726-7043-1A2BC0B1288E}"/>
          </ac:spMkLst>
        </pc:spChg>
        <pc:spChg chg="mod">
          <ac:chgData name="Are Mjaavatten" userId="00bb58f78e5d171c" providerId="LiveId" clId="{38EDF412-F223-4FD6-BF65-217460EE1FDB}" dt="2024-11-11T09:08:09.438" v="1637" actId="20577"/>
          <ac:spMkLst>
            <pc:docMk/>
            <pc:sldMk cId="1431006850" sldId="295"/>
            <ac:spMk id="3" creationId="{AAEE925E-CD5F-1DD7-2693-866309162CB1}"/>
          </ac:spMkLst>
        </pc:spChg>
      </pc:sldChg>
      <pc:sldChg chg="modSp new mod">
        <pc:chgData name="Are Mjaavatten" userId="00bb58f78e5d171c" providerId="LiveId" clId="{38EDF412-F223-4FD6-BF65-217460EE1FDB}" dt="2024-11-24T13:07:10.581" v="2312" actId="20577"/>
        <pc:sldMkLst>
          <pc:docMk/>
          <pc:sldMk cId="1222336406" sldId="296"/>
        </pc:sldMkLst>
        <pc:spChg chg="mod">
          <ac:chgData name="Are Mjaavatten" userId="00bb58f78e5d171c" providerId="LiveId" clId="{38EDF412-F223-4FD6-BF65-217460EE1FDB}" dt="2024-11-23T12:48:58.475" v="1998" actId="20577"/>
          <ac:spMkLst>
            <pc:docMk/>
            <pc:sldMk cId="1222336406" sldId="296"/>
            <ac:spMk id="2" creationId="{FE9B02C2-B9E1-FE59-87E5-1DA8A200E97D}"/>
          </ac:spMkLst>
        </pc:spChg>
        <pc:spChg chg="mod">
          <ac:chgData name="Are Mjaavatten" userId="00bb58f78e5d171c" providerId="LiveId" clId="{38EDF412-F223-4FD6-BF65-217460EE1FDB}" dt="2024-11-24T13:07:10.581" v="2312" actId="20577"/>
          <ac:spMkLst>
            <pc:docMk/>
            <pc:sldMk cId="1222336406" sldId="296"/>
            <ac:spMk id="3" creationId="{EDD74A73-FA02-253F-C1F1-8AE153682E67}"/>
          </ac:spMkLst>
        </pc:spChg>
      </pc:sldChg>
      <pc:sldChg chg="modSp new mod">
        <pc:chgData name="Are Mjaavatten" userId="00bb58f78e5d171c" providerId="LiveId" clId="{38EDF412-F223-4FD6-BF65-217460EE1FDB}" dt="2024-11-24T13:47:08.986" v="3312" actId="21"/>
        <pc:sldMkLst>
          <pc:docMk/>
          <pc:sldMk cId="2982683275" sldId="297"/>
        </pc:sldMkLst>
        <pc:spChg chg="mod">
          <ac:chgData name="Are Mjaavatten" userId="00bb58f78e5d171c" providerId="LiveId" clId="{38EDF412-F223-4FD6-BF65-217460EE1FDB}" dt="2024-11-24T13:35:38.231" v="2906" actId="1076"/>
          <ac:spMkLst>
            <pc:docMk/>
            <pc:sldMk cId="2982683275" sldId="297"/>
            <ac:spMk id="2" creationId="{90458B98-7EEF-11D7-9A33-C95C064BEB28}"/>
          </ac:spMkLst>
        </pc:spChg>
        <pc:spChg chg="mod">
          <ac:chgData name="Are Mjaavatten" userId="00bb58f78e5d171c" providerId="LiveId" clId="{38EDF412-F223-4FD6-BF65-217460EE1FDB}" dt="2024-11-24T13:47:08.986" v="3312" actId="21"/>
          <ac:spMkLst>
            <pc:docMk/>
            <pc:sldMk cId="2982683275" sldId="297"/>
            <ac:spMk id="3" creationId="{FEF114A5-B11F-AA9B-2A2A-48439BC30808}"/>
          </ac:spMkLst>
        </pc:spChg>
      </pc:sldChg>
      <pc:sldChg chg="modSp new del mod">
        <pc:chgData name="Are Mjaavatten" userId="00bb58f78e5d171c" providerId="LiveId" clId="{38EDF412-F223-4FD6-BF65-217460EE1FDB}" dt="2024-11-24T13:20:41.343" v="2361" actId="47"/>
        <pc:sldMkLst>
          <pc:docMk/>
          <pc:sldMk cId="3316616521" sldId="297"/>
        </pc:sldMkLst>
        <pc:spChg chg="mod">
          <ac:chgData name="Are Mjaavatten" userId="00bb58f78e5d171c" providerId="LiveId" clId="{38EDF412-F223-4FD6-BF65-217460EE1FDB}" dt="2024-11-24T13:18:58.758" v="2360" actId="20577"/>
          <ac:spMkLst>
            <pc:docMk/>
            <pc:sldMk cId="3316616521" sldId="297"/>
            <ac:spMk id="2" creationId="{3EED4AD0-8D60-D5B0-6B81-075D8DC86BC1}"/>
          </ac:spMkLst>
        </pc:spChg>
      </pc:sldChg>
      <pc:sldChg chg="modSp new mod">
        <pc:chgData name="Are Mjaavatten" userId="00bb58f78e5d171c" providerId="LiveId" clId="{38EDF412-F223-4FD6-BF65-217460EE1FDB}" dt="2024-11-24T13:49:28.280" v="3378" actId="403"/>
        <pc:sldMkLst>
          <pc:docMk/>
          <pc:sldMk cId="1276691091" sldId="298"/>
        </pc:sldMkLst>
        <pc:spChg chg="mod">
          <ac:chgData name="Are Mjaavatten" userId="00bb58f78e5d171c" providerId="LiveId" clId="{38EDF412-F223-4FD6-BF65-217460EE1FDB}" dt="2024-11-24T13:35:57.508" v="2913" actId="20577"/>
          <ac:spMkLst>
            <pc:docMk/>
            <pc:sldMk cId="1276691091" sldId="298"/>
            <ac:spMk id="2" creationId="{1A439956-EB12-9E4F-4780-1DDA3DFD5167}"/>
          </ac:spMkLst>
        </pc:spChg>
        <pc:spChg chg="mod">
          <ac:chgData name="Are Mjaavatten" userId="00bb58f78e5d171c" providerId="LiveId" clId="{38EDF412-F223-4FD6-BF65-217460EE1FDB}" dt="2024-11-24T13:49:28.280" v="3378" actId="403"/>
          <ac:spMkLst>
            <pc:docMk/>
            <pc:sldMk cId="1276691091" sldId="298"/>
            <ac:spMk id="3" creationId="{C42A3D81-60A5-709E-64C3-4D5AC68E6E9E}"/>
          </ac:spMkLst>
        </pc:spChg>
      </pc:sldChg>
      <pc:sldChg chg="modSp new mod">
        <pc:chgData name="Are Mjaavatten" userId="00bb58f78e5d171c" providerId="LiveId" clId="{38EDF412-F223-4FD6-BF65-217460EE1FDB}" dt="2024-11-25T12:28:05.614" v="4739" actId="20577"/>
        <pc:sldMkLst>
          <pc:docMk/>
          <pc:sldMk cId="3056208532" sldId="299"/>
        </pc:sldMkLst>
        <pc:spChg chg="mod">
          <ac:chgData name="Are Mjaavatten" userId="00bb58f78e5d171c" providerId="LiveId" clId="{38EDF412-F223-4FD6-BF65-217460EE1FDB}" dt="2024-11-24T14:08:42.918" v="3749" actId="20577"/>
          <ac:spMkLst>
            <pc:docMk/>
            <pc:sldMk cId="3056208532" sldId="299"/>
            <ac:spMk id="2" creationId="{F66A5488-BAD4-968F-04B1-92A655E6127A}"/>
          </ac:spMkLst>
        </pc:spChg>
        <pc:spChg chg="mod">
          <ac:chgData name="Are Mjaavatten" userId="00bb58f78e5d171c" providerId="LiveId" clId="{38EDF412-F223-4FD6-BF65-217460EE1FDB}" dt="2024-11-25T12:28:05.614" v="4739" actId="20577"/>
          <ac:spMkLst>
            <pc:docMk/>
            <pc:sldMk cId="3056208532" sldId="299"/>
            <ac:spMk id="3" creationId="{A2AECF4A-658A-0E36-776B-2BE9537BD0D5}"/>
          </ac:spMkLst>
        </pc:spChg>
      </pc:sldChg>
      <pc:sldChg chg="addSp delSp modSp new mod">
        <pc:chgData name="Are Mjaavatten" userId="00bb58f78e5d171c" providerId="LiveId" clId="{38EDF412-F223-4FD6-BF65-217460EE1FDB}" dt="2024-11-24T16:15:25.748" v="4664" actId="1035"/>
        <pc:sldMkLst>
          <pc:docMk/>
          <pc:sldMk cId="3013525236" sldId="300"/>
        </pc:sldMkLst>
        <pc:spChg chg="mod">
          <ac:chgData name="Are Mjaavatten" userId="00bb58f78e5d171c" providerId="LiveId" clId="{38EDF412-F223-4FD6-BF65-217460EE1FDB}" dt="2024-11-24T14:45:36.851" v="4216"/>
          <ac:spMkLst>
            <pc:docMk/>
            <pc:sldMk cId="3013525236" sldId="300"/>
            <ac:spMk id="2" creationId="{0D248F14-6C54-FCA6-54D6-A81C807C544D}"/>
          </ac:spMkLst>
        </pc:spChg>
        <pc:spChg chg="mod">
          <ac:chgData name="Are Mjaavatten" userId="00bb58f78e5d171c" providerId="LiveId" clId="{38EDF412-F223-4FD6-BF65-217460EE1FDB}" dt="2024-11-24T16:09:48.056" v="4622" actId="20577"/>
          <ac:spMkLst>
            <pc:docMk/>
            <pc:sldMk cId="3013525236" sldId="300"/>
            <ac:spMk id="3" creationId="{80CDC13B-4DDC-6225-5F6D-3C645A78A38B}"/>
          </ac:spMkLst>
        </pc:spChg>
        <pc:spChg chg="add del">
          <ac:chgData name="Are Mjaavatten" userId="00bb58f78e5d171c" providerId="LiveId" clId="{38EDF412-F223-4FD6-BF65-217460EE1FDB}" dt="2024-11-24T16:14:43.439" v="4626" actId="22"/>
          <ac:spMkLst>
            <pc:docMk/>
            <pc:sldMk cId="3013525236" sldId="300"/>
            <ac:spMk id="7" creationId="{6FA00FCD-9F43-74D9-02CE-55319F18A94A}"/>
          </ac:spMkLst>
        </pc:spChg>
        <pc:spChg chg="add mod">
          <ac:chgData name="Are Mjaavatten" userId="00bb58f78e5d171c" providerId="LiveId" clId="{38EDF412-F223-4FD6-BF65-217460EE1FDB}" dt="2024-11-24T16:15:08.928" v="4652" actId="1036"/>
          <ac:spMkLst>
            <pc:docMk/>
            <pc:sldMk cId="3013525236" sldId="300"/>
            <ac:spMk id="8" creationId="{E092D3C1-7E3D-5AEC-19CC-9DF8141A1262}"/>
          </ac:spMkLst>
        </pc:spChg>
        <pc:picChg chg="add mod">
          <ac:chgData name="Are Mjaavatten" userId="00bb58f78e5d171c" providerId="LiveId" clId="{38EDF412-F223-4FD6-BF65-217460EE1FDB}" dt="2024-11-24T16:15:25.748" v="4664" actId="1035"/>
          <ac:picMkLst>
            <pc:docMk/>
            <pc:sldMk cId="3013525236" sldId="300"/>
            <ac:picMk id="5" creationId="{C6D2940A-362F-6F32-D11B-B2C033162F81}"/>
          </ac:picMkLst>
        </pc:picChg>
      </pc:sldChg>
      <pc:sldChg chg="addSp modSp new mod">
        <pc:chgData name="Are Mjaavatten" userId="00bb58f78e5d171c" providerId="LiveId" clId="{38EDF412-F223-4FD6-BF65-217460EE1FDB}" dt="2024-11-24T16:04:51.260" v="4470" actId="20577"/>
        <pc:sldMkLst>
          <pc:docMk/>
          <pc:sldMk cId="2164027910" sldId="301"/>
        </pc:sldMkLst>
        <pc:spChg chg="mod">
          <ac:chgData name="Are Mjaavatten" userId="00bb58f78e5d171c" providerId="LiveId" clId="{38EDF412-F223-4FD6-BF65-217460EE1FDB}" dt="2024-11-24T15:57:52.074" v="4291" actId="20577"/>
          <ac:spMkLst>
            <pc:docMk/>
            <pc:sldMk cId="2164027910" sldId="301"/>
            <ac:spMk id="2" creationId="{6E5DCB84-407F-BEE6-2225-A17412B06AA2}"/>
          </ac:spMkLst>
        </pc:spChg>
        <pc:spChg chg="mod">
          <ac:chgData name="Are Mjaavatten" userId="00bb58f78e5d171c" providerId="LiveId" clId="{38EDF412-F223-4FD6-BF65-217460EE1FDB}" dt="2024-11-24T16:04:51.260" v="4470" actId="20577"/>
          <ac:spMkLst>
            <pc:docMk/>
            <pc:sldMk cId="2164027910" sldId="301"/>
            <ac:spMk id="3" creationId="{1F8229FC-73F7-9A7D-CA0E-8259C5F7F77D}"/>
          </ac:spMkLst>
        </pc:spChg>
        <pc:picChg chg="add mod">
          <ac:chgData name="Are Mjaavatten" userId="00bb58f78e5d171c" providerId="LiveId" clId="{38EDF412-F223-4FD6-BF65-217460EE1FDB}" dt="2024-11-24T16:00:53.477" v="4358" actId="1076"/>
          <ac:picMkLst>
            <pc:docMk/>
            <pc:sldMk cId="2164027910" sldId="301"/>
            <ac:picMk id="5" creationId="{86EB6EC7-5609-5263-E71A-8D33CDB0C35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542AA-DAE3-71AC-3EF4-3AE0EDD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A031DE-287C-076B-2322-BE6E476D1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1E317-C613-DEE5-3830-3AABAB0C2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BFD0F-A639-E9A8-DC39-3A59C1986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AEBC4-FEA3-66BA-F3E1-2A466160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850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F9C3-4E87-51D2-5821-C39EE9953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677CB2-669A-31E1-DBFE-C76669DBA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ABA44-D11F-26B0-77AB-4FAFF09DB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C735C-3C1F-59BD-B6E6-67B43BFE7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F3E37-68E9-A411-7F82-DAB7FCB3F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73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013641-2AFB-54AD-F05F-16C7B8435A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7670D5-7F90-364A-F25F-53BAC388C8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82330-2E10-BE8E-941D-A069AF343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59BBE-E3CF-3D7D-7055-4CC04215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86185-61BA-D105-73FA-40467DBC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4490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15226-5320-2BA3-A033-C3C07890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076C4-2832-C2B9-2E1E-C01F79065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BA212-2726-FBDB-7095-94C47D77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A7C88-C743-CE29-6AE2-B99539291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73B5D-9676-B95D-A62B-95CBE9B8C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227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F5CC5-3016-1F96-18D6-3CBD63E5E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BC812-5907-1284-3315-DFC9712E7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BE7D9-9506-73E1-C79E-02FB4023C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82985F-E233-2063-C413-B7B503E61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9E28F-8419-7075-844A-726CBD29F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339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F188-1B49-E049-27F3-00AD5B6A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A9217-C382-B363-3485-673A808E5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DA5DB-AF42-48E7-8C1C-A992F1F557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0A6F6F-2983-B4D4-5986-180B2BC3D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4EA33A-B0F3-97A7-93F0-EF69E39A7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4CDD4-22E4-F593-2A5E-65D3DCA7D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16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3D32-1424-6D77-9B55-4F9A48E5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2D017-EDA4-9B03-8C65-EB09CB144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178A0-C451-015D-F3BB-06EBE15113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1D9C82-ADB1-2FDD-18FF-701723DAD8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5096E-F7B5-70BD-99BE-F7C7911EF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18AAEC-4D30-13B6-B94E-D784F0A0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6163C-34F6-D16F-C075-25209E945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2BA460-8D2C-6203-3C0A-E66022EBF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186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D0487-604C-ABFE-9459-6BD01028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6A2AF6-86A3-06C8-9F75-99EC2BE2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00CAE3-61DD-4F74-D8AD-B218C3EEB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8CE79-0017-08F5-B4C2-D43BAD70A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1530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AAC2E-0C15-1303-EEB0-B9093D83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553B17-B663-B62E-E8CD-5BD84DD9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119A5-71A6-397F-67DC-0EBCAD8A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410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FEEDB-5497-AD73-109C-FDF26151C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840E9-3C0D-CF2B-67DD-0A687760E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485BDA-C545-84FE-7DE1-A4D143DC91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8F60C-BCDB-386A-C82A-B08BED28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35F515-D1CB-E23A-82DB-8DA01E7ED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4D3E51-8B83-B434-AFF5-70EABE97B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756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E1F22-0DFC-925F-E82E-4EE26ECB6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A71C84-D75E-090F-04AB-202BEAD7F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664EFC-2976-4189-1284-4ECB5904B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242B47-A1C1-D025-167F-72B4DC1E6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17112-6954-43FF-ADCD-56301C60B9CA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6F2E8-D8D4-6FBD-F7FC-655ACF278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EA35E-F1AC-DD12-6E88-0EFA43A2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679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CBE76-AA2A-0DD8-4035-AC8007C8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AC30D7-7165-9AA4-967E-04D424105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6AE5A-C1F1-8AF6-4EE1-979EBF5D5B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217112-6954-43FF-ADCD-56301C60B9CA}" type="datetimeFigureOut">
              <a:rPr lang="en-GB" smtClean="0"/>
              <a:t>26/11/2024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97770-4CCF-61FA-2785-B5E31729AB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55550-339A-97F0-E068-517F997109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1E444F-6723-4AEC-A81F-764230687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792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D5DDB-AC81-2DE0-D9DD-16F702BD17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25486"/>
            <a:ext cx="9144000" cy="2387600"/>
          </a:xfrm>
        </p:spPr>
        <p:txBody>
          <a:bodyPr/>
          <a:lstStyle/>
          <a:p>
            <a:r>
              <a:rPr lang="en-GB" sz="5400" noProof="0" dirty="0"/>
              <a:t>Fitting</a:t>
            </a:r>
            <a:r>
              <a:rPr lang="en-GB" noProof="0" dirty="0"/>
              <a:t> models to experiments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F28607-76D9-A5AF-A1FB-2F64BEB24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05161"/>
            <a:ext cx="9144000" cy="1655762"/>
          </a:xfrm>
        </p:spPr>
        <p:txBody>
          <a:bodyPr/>
          <a:lstStyle/>
          <a:p>
            <a:r>
              <a:rPr lang="en-GB" noProof="0" dirty="0"/>
              <a:t>Are Mjaavatten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31CF7E-4AEB-29C0-DE27-74C0B995FCC2}"/>
              </a:ext>
            </a:extLst>
          </p:cNvPr>
          <p:cNvSpPr txBox="1"/>
          <p:nvPr/>
        </p:nvSpPr>
        <p:spPr>
          <a:xfrm>
            <a:off x="2831690" y="707122"/>
            <a:ext cx="7315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Optical Tweezers Summer School</a:t>
            </a:r>
          </a:p>
          <a:p>
            <a:pPr algn="ctr"/>
            <a:r>
              <a:rPr lang="en-GB" sz="2800" dirty="0"/>
              <a:t>Santiago, Chile </a:t>
            </a:r>
          </a:p>
          <a:p>
            <a:pPr algn="ctr"/>
            <a:r>
              <a:rPr lang="en-GB" sz="2800" dirty="0"/>
              <a:t>11.-15. December 2024</a:t>
            </a:r>
          </a:p>
        </p:txBody>
      </p:sp>
    </p:spTree>
    <p:extLst>
      <p:ext uri="{BB962C8B-B14F-4D97-AF65-F5344CB8AC3E}">
        <p14:creationId xmlns:p14="http://schemas.microsoft.com/office/powerpoint/2010/main" val="2637646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B5504-0E54-DD80-77A6-0DB1716C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Fitting 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EE2C10-2B10-0E88-3C8B-3BCA87E06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1617824"/>
            <a:ext cx="5781675" cy="4162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81A464-A60D-44BC-23FE-27B499CB3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7425" y="1617824"/>
            <a:ext cx="5810250" cy="42100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22EB2C5-C105-C22D-2FB8-3D77A33602F1}"/>
              </a:ext>
            </a:extLst>
          </p:cNvPr>
          <p:cNvSpPr txBox="1"/>
          <p:nvPr/>
        </p:nvSpPr>
        <p:spPr>
          <a:xfrm>
            <a:off x="81699" y="5988734"/>
            <a:ext cx="950779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Data for 3588 rip events from 32 experiments on the protein </a:t>
            </a:r>
            <a:r>
              <a:rPr lang="en-GB" sz="1600" b="0" i="0" u="none" strike="noStrike" baseline="0" dirty="0">
                <a:latin typeface="Arial Unicode MS" panose="020B0604020202020204" pitchFamily="34" charset="-128"/>
              </a:rPr>
              <a:t>MJ0366. </a:t>
            </a:r>
          </a:p>
          <a:p>
            <a:r>
              <a:rPr lang="en-GB" sz="1600" b="0" i="0" u="none" strike="noStrike" baseline="0" dirty="0">
                <a:latin typeface="Arial Unicode MS" panose="020B0604020202020204" pitchFamily="34" charset="-128"/>
              </a:rPr>
              <a:t>Ref</a:t>
            </a:r>
            <a:r>
              <a:rPr lang="nb-NO" sz="1600" b="0" i="0" u="none" strike="noStrike" baseline="0" dirty="0">
                <a:latin typeface="Arial Unicode MS" panose="020B0604020202020204" pitchFamily="34" charset="-128"/>
              </a:rPr>
              <a:t>: </a:t>
            </a:r>
            <a:r>
              <a: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Rivera, Mjaavatten, Smith, Baez, &amp; Wilson (2023). </a:t>
            </a:r>
            <a:r>
              <a:rPr lang="en-GB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Biophysical Journal</a:t>
            </a:r>
            <a:r>
              <a: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GB" sz="16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122</a:t>
            </a:r>
            <a:r>
              <a:rPr lang="en-GB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(3), 513-521</a:t>
            </a: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278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D7F33-536F-F3DB-76FA-B61D47BC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What do the parameters mean?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77C92-2CBA-60F7-BEB7-B01BE9EC6A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3650943"/>
              </a:xfrm>
            </p:spPr>
            <p:txBody>
              <a:bodyPr/>
              <a:lstStyle/>
              <a:p>
                <a:r>
                  <a:rPr lang="en-GB" noProof="0" dirty="0"/>
                  <a:t>x</a:t>
                </a:r>
                <a:r>
                  <a:rPr lang="en-GB" baseline="30000" noProof="0" dirty="0"/>
                  <a:t>‡</a:t>
                </a:r>
                <a:r>
                  <a:rPr lang="en-GB" noProof="0" dirty="0"/>
                  <a:t> is the distance  from the equilibrium position to the barrier </a:t>
                </a:r>
                <a:br>
                  <a:rPr lang="en-GB" noProof="0" dirty="0"/>
                </a:br>
                <a:r>
                  <a:rPr lang="en-GB" noProof="0" dirty="0"/>
                  <a:t>at F = 0.  </a:t>
                </a:r>
              </a:p>
              <a:p>
                <a:pPr lvl="1"/>
                <a:r>
                  <a:rPr lang="en-GB" noProof="0" dirty="0"/>
                  <a:t>This could in theory be measured directly or calculated from a detailed model of the protein</a:t>
                </a:r>
              </a:p>
              <a:p>
                <a:r>
                  <a:rPr lang="en-GB" noProof="0" dirty="0"/>
                  <a:t>k</a:t>
                </a:r>
                <a:r>
                  <a:rPr lang="en-GB" baseline="-25000" noProof="0" dirty="0"/>
                  <a:t>0</a:t>
                </a:r>
                <a:r>
                  <a:rPr lang="en-GB" noProof="0" dirty="0"/>
                  <a:t> is the unfolding rate at F = 0</a:t>
                </a:r>
              </a:p>
              <a:p>
                <a:pPr lvl="1"/>
                <a:r>
                  <a:rPr lang="en-GB" noProof="0" dirty="0"/>
                  <a:t>This is normally </a:t>
                </a:r>
                <a:r>
                  <a:rPr lang="en-GB" b="1" noProof="0" dirty="0"/>
                  <a:t>very</a:t>
                </a:r>
                <a:r>
                  <a:rPr lang="en-GB" noProof="0" dirty="0"/>
                  <a:t> low and cannot be observed directly</a:t>
                </a:r>
              </a:p>
              <a:p>
                <a:pPr lvl="1"/>
                <a:r>
                  <a:rPr lang="en-GB" noProof="0" dirty="0"/>
                  <a:t> It acts as a scaling factor on the unfolding rate expression</a:t>
                </a:r>
                <a:br>
                  <a:rPr lang="en-GB" noProof="0" dirty="0"/>
                </a:br>
                <a:endParaRPr lang="en-GB" noProof="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kern="100" noProof="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</m:d>
                      <m:r>
                        <a:rPr lang="en-GB" sz="2400" b="0" i="1" kern="100" noProof="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 kern="10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GB" i="1" kern="100" noProof="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en-GB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‡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777C92-2CBA-60F7-BEB7-B01BE9EC6A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3650943"/>
              </a:xfrm>
              <a:blipFill>
                <a:blip r:embed="rId2"/>
                <a:stretch>
                  <a:fillRect l="-1043" t="-28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44D9875-134C-55A7-E694-2EA85D1A2F1C}"/>
              </a:ext>
            </a:extLst>
          </p:cNvPr>
          <p:cNvSpPr txBox="1"/>
          <p:nvPr/>
        </p:nvSpPr>
        <p:spPr>
          <a:xfrm>
            <a:off x="1025014" y="5791200"/>
            <a:ext cx="10655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/>
              <a:t>Protein pulling experiments are a simple(?) way of observing these properties</a:t>
            </a:r>
          </a:p>
        </p:txBody>
      </p:sp>
    </p:spTree>
    <p:extLst>
      <p:ext uri="{BB962C8B-B14F-4D97-AF65-F5344CB8AC3E}">
        <p14:creationId xmlns:p14="http://schemas.microsoft.com/office/powerpoint/2010/main" val="179634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91B18-54A7-B1F9-A3B8-9B77D1B6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The </a:t>
            </a:r>
            <a:r>
              <a:rPr lang="en-GB" noProof="0" dirty="0" err="1"/>
              <a:t>Dudko</a:t>
            </a:r>
            <a:r>
              <a:rPr lang="en-GB" noProof="0" dirty="0"/>
              <a:t>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6CDAF9-FAF8-48CD-6744-FCAA341B4F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8984226" cy="4351338"/>
              </a:xfrm>
            </p:spPr>
            <p:txBody>
              <a:bodyPr>
                <a:normAutofit/>
              </a:bodyPr>
              <a:lstStyle/>
              <a:p>
                <a:r>
                  <a:rPr lang="en-GB" noProof="0" dirty="0" err="1"/>
                  <a:t>Dudko</a:t>
                </a:r>
                <a:r>
                  <a:rPr lang="en-GB" noProof="0" dirty="0"/>
                  <a:t> et al. proposed a generalisation of the Bell model</a:t>
                </a:r>
                <a:br>
                  <a:rPr lang="en-GB" noProof="0" dirty="0"/>
                </a:br>
                <a:endParaRPr lang="en-GB" sz="1800" noProof="0" dirty="0"/>
              </a:p>
              <a:p>
                <a:r>
                  <a:rPr lang="en-GB" noProof="0" dirty="0"/>
                  <a:t>The unfolding rate is</a:t>
                </a:r>
                <a:br>
                  <a:rPr lang="en-GB" noProof="0" dirty="0"/>
                </a:br>
                <a14:m>
                  <m:oMath xmlns:m="http://schemas.openxmlformats.org/officeDocument/2006/math">
                    <m:r>
                      <a:rPr lang="en-GB" sz="2000" i="1" noProof="0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𝑘</m:t>
                    </m:r>
                    <m:d>
                      <m:dPr>
                        <m:ctrlP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  <m:r>
                      <a:rPr lang="en-GB" sz="2000" noProof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0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000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GB" sz="2000" i="1" noProof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2000" i="1" noProof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𝜇</m:t>
                                </m:r>
                                <m:r>
                                  <a:rPr lang="en-GB" sz="2000" i="1" noProof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𝐹</m:t>
                                </m:r>
                                <m:sSup>
                                  <m:sSupPr>
                                    <m:ctrlP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sz="2000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‡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GB" sz="2000" noProof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  <m:t>∆</m:t>
                                </m:r>
                                <m:sSup>
                                  <m:sSupPr>
                                    <m:ctrlP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𝐺</m:t>
                                    </m:r>
                                  </m:e>
                                  <m:sup>
                                    <m:r>
                                      <a:rPr lang="en-GB" sz="2000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‡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sz="2000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GB" sz="2000" i="1" noProof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𝜇</m:t>
                            </m:r>
                          </m:den>
                        </m:f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sz="20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  <m:sSup>
                      <m:sSupPr>
                        <m:ctrlP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𝛽</m:t>
                        </m:r>
                        <m:r>
                          <a:rPr lang="en-GB" sz="20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∆</m:t>
                        </m:r>
                        <m:sSup>
                          <m:sSupPr>
                            <m:ctrlP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en-GB" sz="2000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‡</m:t>
                            </m:r>
                          </m:sup>
                        </m:sSup>
                        <m:d>
                          <m:dPr>
                            <m:begChr m:val="["/>
                            <m:endChr m:val="]"/>
                            <m:ctrlP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2000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GB" sz="2000" i="1" noProof="0">
                                <a:effectLst/>
                                <a:latin typeface="Cambria Math" panose="02040503050406030204" pitchFamily="18" charset="0"/>
                                <a:ea typeface="Arial" panose="020B060402020202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GB" sz="2000" i="1" noProof="0">
                                    <a:effectLst/>
                                    <a:latin typeface="Cambria Math" panose="02040503050406030204" pitchFamily="18" charset="0"/>
                                    <a:ea typeface="Arial" panose="020B06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GB" sz="2000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  <m: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GB" sz="2000" i="1" noProof="0">
                                            <a:effectLst/>
                                            <a:latin typeface="Cambria Math" panose="02040503050406030204" pitchFamily="18" charset="0"/>
                                            <a:ea typeface="Arial" panose="020B060402020202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GB" sz="2000" i="1" noProof="0" smtClean="0"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𝜇</m:t>
                                        </m:r>
                                        <m:r>
                                          <a:rPr lang="en-GB" sz="2000" i="1" noProof="0">
                                            <a:effectLst/>
                                            <a:latin typeface="Cambria Math" panose="02040503050406030204" pitchFamily="18" charset="0"/>
                                            <a:ea typeface="Arial" panose="020B0604020202020204" pitchFamily="34" charset="0"/>
                                            <a:cs typeface="Times New Roman" panose="02020603050405020304" pitchFamily="18" charset="0"/>
                                          </a:rPr>
                                          <m:t>𝐹</m:t>
                                        </m:r>
                                        <m:sSup>
                                          <m:sSupPr>
                                            <m:ctrlPr>
                                              <a:rPr lang="en-GB" sz="2000" i="1" noProof="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2000" i="1" noProof="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p>
                                            <m:r>
                                              <a:rPr lang="en-GB" sz="2000" noProof="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‡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GB" sz="2000" noProof="0">
                                            <a:effectLst/>
                                            <a:latin typeface="Cambria Math" panose="02040503050406030204" pitchFamily="18" charset="0"/>
                                            <a:ea typeface="Arial" panose="020B0604020202020204" pitchFamily="34" charset="0"/>
                                            <a:cs typeface="Times New Roman" panose="02020603050405020304" pitchFamily="18" charset="0"/>
                                          </a:rPr>
                                          <m:t>∆</m:t>
                                        </m:r>
                                        <m:sSup>
                                          <m:sSupPr>
                                            <m:ctrlPr>
                                              <a:rPr lang="en-GB" sz="2000" i="1" noProof="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GB" sz="2000" i="1" noProof="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𝐺</m:t>
                                            </m:r>
                                          </m:e>
                                          <m:sup>
                                            <m:r>
                                              <a:rPr lang="en-GB" sz="2000" noProof="0">
                                                <a:effectLst/>
                                                <a:latin typeface="Cambria Math" panose="02040503050406030204" pitchFamily="18" charset="0"/>
                                                <a:ea typeface="Arial" panose="020B0604020202020204" pitchFamily="34" charset="0"/>
                                                <a:cs typeface="Times New Roman" panose="02020603050405020304" pitchFamily="18" charset="0"/>
                                              </a:rPr>
                                              <m:t>‡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f>
                                  <m:fPr>
                                    <m:ctrlPr>
                                      <a:rPr lang="en-GB" sz="2000" i="1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sz="2000" noProof="0">
                                        <a:effectLst/>
                                        <a:latin typeface="Cambria Math" panose="02040503050406030204" pitchFamily="18" charset="0"/>
                                        <a:ea typeface="Arial" panose="020B060402020202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sz="2000" i="1" noProof="0" smtClean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𝜇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sup>
                    </m:sSup>
                  </m:oMath>
                </a14:m>
                <a:endParaRPr lang="en-GB" sz="2000" noProof="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endParaRPr lang="en-GB" sz="2000" noProof="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  <a:p>
                <a:r>
                  <a:rPr lang="en-GB" noProof="0" dirty="0"/>
                  <a:t>This model introduces two extra parameters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 noProof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GB" noProof="0" dirty="0"/>
                  <a:t> has to do with the form of the energy potential</a:t>
                </a:r>
              </a:p>
              <a:p>
                <a:pPr lvl="1"/>
                <a:r>
                  <a:rPr lang="en-GB" noProof="0" dirty="0"/>
                  <a:t> </a:t>
                </a:r>
                <a14:m>
                  <m:oMath xmlns:m="http://schemas.openxmlformats.org/officeDocument/2006/math">
                    <m:r>
                      <a:rPr lang="en-GB" sz="2400" noProof="0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∆</m:t>
                    </m:r>
                    <m:sSup>
                      <m:sSupPr>
                        <m:ctrlPr>
                          <a:rPr lang="en-GB" sz="24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24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𝐺</m:t>
                        </m:r>
                      </m:e>
                      <m:sup>
                        <m:r>
                          <a:rPr lang="en-GB" sz="24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noProof="0" dirty="0"/>
                  <a:t> is the height of the barrier at </a:t>
                </a:r>
                <a14:m>
                  <m:oMath xmlns:m="http://schemas.openxmlformats.org/officeDocument/2006/math">
                    <m:r>
                      <a:rPr lang="en-GB" i="1" noProof="0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GB" noProof="0" dirty="0"/>
                  <a:t>.</a:t>
                </a:r>
              </a:p>
              <a:p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6CDAF9-FAF8-48CD-6744-FCAA341B4F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8984226" cy="4351338"/>
              </a:xfrm>
              <a:blipFill>
                <a:blip r:embed="rId2"/>
                <a:stretch>
                  <a:fillRect l="-1222" t="-2381" r="-9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81DDFCC-BA82-1FB3-C30F-5D6818807346}"/>
              </a:ext>
            </a:extLst>
          </p:cNvPr>
          <p:cNvSpPr txBox="1"/>
          <p:nvPr/>
        </p:nvSpPr>
        <p:spPr>
          <a:xfrm>
            <a:off x="5909186" y="6176963"/>
            <a:ext cx="587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err="1"/>
              <a:t>Dudko</a:t>
            </a:r>
            <a:r>
              <a:rPr lang="en-GB" sz="1800" dirty="0"/>
              <a:t>, Hammer and Szabo (Phys. Rev. Lett. 96. 2006)</a:t>
            </a:r>
            <a:endParaRPr lang="en-GB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E560E53-B567-E056-B627-379006A99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6237" y="3544531"/>
            <a:ext cx="3514725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66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5B77-4280-3ACE-F21E-D7F6DC66E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 this case the two models are equally good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50E1F85-68D7-64B6-9B21-A5A431A86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891" y="2296974"/>
            <a:ext cx="5238750" cy="41719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D2FC61-E472-9FDE-51F0-09FB636677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115" y="2296974"/>
            <a:ext cx="5562029" cy="4217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638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FB8F-A9C7-8F61-9A96-03E0329E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Why use the </a:t>
            </a:r>
            <a:r>
              <a:rPr lang="en-GB" noProof="0" dirty="0" err="1"/>
              <a:t>Dudko</a:t>
            </a:r>
            <a:r>
              <a:rPr lang="en-GB" noProof="0" dirty="0"/>
              <a:t> model?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45A98-3A55-E3CC-1F69-CC0ED20282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noProof="0" dirty="0"/>
                  <a:t>Can potentially give extra information</a:t>
                </a:r>
              </a:p>
              <a:p>
                <a:pPr lvl="1"/>
                <a:r>
                  <a:rPr lang="en-GB" noProof="0" dirty="0"/>
                  <a:t>Barrier height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p>
                  </m:oMath>
                </a14:m>
                <a:endParaRPr lang="en-GB" baseline="30000" noProof="0" dirty="0"/>
              </a:p>
              <a:p>
                <a:r>
                  <a:rPr lang="en-GB" noProof="0" dirty="0"/>
                  <a:t>Problem:</a:t>
                </a:r>
              </a:p>
              <a:p>
                <a:pPr lvl="1"/>
                <a:r>
                  <a:rPr lang="en-GB" noProof="0" dirty="0"/>
                  <a:t>The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noProof="0" dirty="0"/>
                  <a:t> standard deviation is larger than the value estimate!!! </a:t>
                </a:r>
              </a:p>
              <a:p>
                <a:r>
                  <a:rPr lang="en-GB" noProof="0" dirty="0"/>
                  <a:t>Cause of problem:</a:t>
                </a:r>
              </a:p>
              <a:p>
                <a:pPr lvl="1"/>
                <a:r>
                  <a:rPr lang="en-GB" noProof="0" dirty="0" err="1"/>
                  <a:t>Dudko</a:t>
                </a:r>
                <a:r>
                  <a:rPr lang="en-GB" noProof="0" dirty="0"/>
                  <a:t> often gives good fits for a wide range of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noProof="0" dirty="0"/>
                  <a:t> values</a:t>
                </a:r>
              </a:p>
              <a:p>
                <a:pPr lvl="1"/>
                <a:r>
                  <a:rPr lang="en-GB" noProof="0" dirty="0"/>
                  <a:t>Then the extra information is meaningless! (over-parameterisation)</a:t>
                </a:r>
              </a:p>
              <a:p>
                <a:r>
                  <a:rPr lang="en-GB" noProof="0" dirty="0"/>
                  <a:t>The </a:t>
                </a:r>
                <a:r>
                  <a:rPr lang="en-GB" noProof="0" dirty="0" err="1"/>
                  <a:t>Dudko</a:t>
                </a:r>
                <a:r>
                  <a:rPr lang="en-GB" noProof="0" dirty="0"/>
                  <a:t> model with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p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=∞</m:t>
                    </m:r>
                  </m:oMath>
                </a14:m>
                <a:r>
                  <a:rPr lang="en-GB" noProof="0" dirty="0"/>
                  <a:t> is equivalent to the Bell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945A98-3A55-E3CC-1F69-CC0ED20282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96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3066B-87C3-35AB-3C33-30232360C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When is the </a:t>
            </a:r>
            <a:r>
              <a:rPr lang="en-GB" noProof="0" dirty="0" err="1"/>
              <a:t>Dudko</a:t>
            </a:r>
            <a:r>
              <a:rPr lang="en-GB" noProof="0" dirty="0"/>
              <a:t> model relevant?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2D6946-A862-E620-373F-865CA1999C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noProof="0" dirty="0"/>
                  <a:t>For many data sets, the </a:t>
                </a:r>
                <a:r>
                  <a:rPr lang="en-GB" noProof="0" dirty="0" err="1"/>
                  <a:t>Dudko</a:t>
                </a:r>
                <a:r>
                  <a:rPr lang="en-GB" noProof="0" dirty="0"/>
                  <a:t> model may give a better fit than the Bell model</a:t>
                </a:r>
              </a:p>
              <a:p>
                <a:r>
                  <a:rPr lang="en-GB" noProof="0" dirty="0"/>
                  <a:t>Then the standard deviation of </a:t>
                </a: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p>
                      <m:sSup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noProof="0" dirty="0"/>
                  <a:t> is much smaller</a:t>
                </a:r>
              </a:p>
              <a:p>
                <a:r>
                  <a:rPr lang="en-GB" noProof="0" dirty="0"/>
                  <a:t>And the result of the fitting is more meaningful</a:t>
                </a:r>
              </a:p>
              <a:p>
                <a:r>
                  <a:rPr lang="en-GB" noProof="0" dirty="0"/>
                  <a:t>Morale:</a:t>
                </a:r>
              </a:p>
              <a:p>
                <a:pPr lvl="1"/>
                <a:r>
                  <a:rPr lang="en-GB" noProof="0" dirty="0"/>
                  <a:t>Check the standard deviation of identified parameters</a:t>
                </a:r>
              </a:p>
              <a:p>
                <a:pPr lvl="1"/>
                <a:r>
                  <a:rPr lang="en-GB" noProof="0" dirty="0"/>
                  <a:t>If one or more standard deviations are very large, use the Bell model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2D6946-A862-E620-373F-865CA1999C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50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576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30393-81A8-BD36-A303-FB4FB0BB7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Model fitting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B1BDC-14E9-C6BA-F8C8-E95FD0ED0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Collect all analysis result tables into TRIP and TZIP</a:t>
            </a:r>
          </a:p>
          <a:p>
            <a:r>
              <a:rPr lang="en-GB" noProof="0" dirty="0"/>
              <a:t>Select the subset you want to model (e.g. Temperature &gt; 20)</a:t>
            </a:r>
          </a:p>
          <a:p>
            <a:r>
              <a:rPr lang="en-GB" noProof="0" dirty="0"/>
              <a:t>Prepare the input to </a:t>
            </a:r>
            <a:r>
              <a:rPr lang="en-GB" sz="2400" noProof="0" dirty="0" err="1">
                <a:latin typeface="Consolas" panose="020B0609020204030204" pitchFamily="49" charset="0"/>
              </a:rPr>
              <a:t>fit_Bell_unfold.m</a:t>
            </a:r>
            <a:endParaRPr lang="en-GB" noProof="0" dirty="0"/>
          </a:p>
          <a:p>
            <a:r>
              <a:rPr lang="en-GB" noProof="0" dirty="0"/>
              <a:t>Define initial values for the parameter vector </a:t>
            </a:r>
          </a:p>
          <a:p>
            <a:r>
              <a:rPr lang="en-GB" noProof="0" dirty="0"/>
              <a:t>Calculate best fit parameters for the Bell (or </a:t>
            </a:r>
            <a:r>
              <a:rPr lang="en-GB" noProof="0" dirty="0" err="1"/>
              <a:t>Dudko</a:t>
            </a:r>
            <a:r>
              <a:rPr lang="en-GB" noProof="0"/>
              <a:t>) </a:t>
            </a:r>
            <a:r>
              <a:rPr lang="en-GB" noProof="0" dirty="0"/>
              <a:t>model</a:t>
            </a:r>
          </a:p>
          <a:p>
            <a:r>
              <a:rPr lang="en-GB" noProof="0" dirty="0"/>
              <a:t>Check that results look ok</a:t>
            </a:r>
          </a:p>
          <a:p>
            <a:pPr lvl="1"/>
            <a:r>
              <a:rPr lang="en-GB" noProof="0" dirty="0"/>
              <a:t>If not, try with other initial values</a:t>
            </a:r>
          </a:p>
          <a:p>
            <a:endParaRPr lang="en-GB" noProof="0" dirty="0"/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16731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58B98-7EEF-11D7-9A33-C95C064B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Collect analysis result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114A5-B11F-AA9B-2A2A-48439BC30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Make a list of all results files for your protein</a:t>
            </a:r>
          </a:p>
          <a:p>
            <a:pPr lvl="1"/>
            <a:r>
              <a:rPr lang="en-GB" noProof="0" dirty="0"/>
              <a:t>Regardless of temperature, pulling speed or whatever</a:t>
            </a:r>
          </a:p>
          <a:p>
            <a:pPr lvl="2"/>
            <a:r>
              <a:rPr lang="en-GB" noProof="0" dirty="0"/>
              <a:t>You can easily extract subsets later</a:t>
            </a:r>
          </a:p>
          <a:p>
            <a:r>
              <a:rPr lang="en-GB" noProof="0" dirty="0"/>
              <a:t>Aid to creating the file list:</a:t>
            </a:r>
          </a:p>
          <a:p>
            <a:pPr lvl="1"/>
            <a:r>
              <a:rPr lang="en-GB" noProof="0" dirty="0"/>
              <a:t>Collect all experiment subfolders in a string array:</a:t>
            </a:r>
          </a:p>
          <a:p>
            <a:pPr lvl="2"/>
            <a:r>
              <a:rPr lang="en-GB" sz="1600" noProof="0" dirty="0">
                <a:latin typeface="Consolas" panose="020B0609020204030204" pitchFamily="49" charset="0"/>
              </a:rPr>
              <a:t>folders = ["subfolder1","subfolder2","subfolder3"]; </a:t>
            </a:r>
          </a:p>
          <a:p>
            <a:pPr lvl="1"/>
            <a:r>
              <a:rPr lang="en-GB" noProof="0" dirty="0">
                <a:latin typeface="Consolas" panose="020B0609020204030204" pitchFamily="49" charset="0"/>
              </a:rPr>
              <a:t>Create array of experiment file names:</a:t>
            </a:r>
          </a:p>
          <a:p>
            <a:pPr lvl="2"/>
            <a:r>
              <a:rPr lang="en-GB" sz="1600" b="0" i="0" noProof="0" dirty="0">
                <a:effectLst/>
                <a:latin typeface="Consolas" panose="020B0609020204030204" pitchFamily="49" charset="0"/>
              </a:rPr>
              <a:t>files = </a:t>
            </a:r>
            <a:r>
              <a:rPr lang="en-GB" sz="1600" b="0" i="0" noProof="0" dirty="0" err="1">
                <a:effectLst/>
                <a:latin typeface="Consolas" panose="020B0609020204030204" pitchFamily="49" charset="0"/>
              </a:rPr>
              <a:t>experiment_filenames</a:t>
            </a:r>
            <a:r>
              <a:rPr lang="en-GB" sz="1600" b="0" i="0" noProof="0" dirty="0">
                <a:effectLst/>
                <a:latin typeface="Consolas" panose="020B0609020204030204" pitchFamily="49" charset="0"/>
              </a:rPr>
              <a:t>(folders);</a:t>
            </a:r>
          </a:p>
          <a:p>
            <a:endParaRPr lang="en-GB" noProof="0" dirty="0"/>
          </a:p>
          <a:p>
            <a:pPr lvl="1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82683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39956-EB12-9E4F-4780-1DDA3DFD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Collect analysis result tables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A3D81-60A5-709E-64C3-4D5AC68E6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If you have not used the </a:t>
            </a:r>
            <a:r>
              <a:rPr lang="en-GB" noProof="0" dirty="0" err="1"/>
              <a:t>RipAnalysis</a:t>
            </a:r>
            <a:r>
              <a:rPr lang="en-GB" noProof="0" dirty="0"/>
              <a:t> app to modify results:</a:t>
            </a:r>
          </a:p>
          <a:p>
            <a:pPr lvl="1"/>
            <a:r>
              <a:rPr lang="en-GB" noProof="0" dirty="0">
                <a:latin typeface="Consolas" panose="020B0609020204030204" pitchFamily="49" charset="0"/>
              </a:rPr>
              <a:t>[TZIP,TRIP] = </a:t>
            </a:r>
            <a:r>
              <a:rPr lang="en-GB" noProof="0" dirty="0" err="1">
                <a:latin typeface="Consolas" panose="020B0609020204030204" pitchFamily="49" charset="0"/>
              </a:rPr>
              <a:t>analyse_many</a:t>
            </a:r>
            <a:r>
              <a:rPr lang="en-GB" noProof="0" dirty="0">
                <a:latin typeface="Consolas" panose="020B0609020204030204" pitchFamily="49" charset="0"/>
              </a:rPr>
              <a:t>(files);</a:t>
            </a:r>
          </a:p>
          <a:p>
            <a:endParaRPr lang="en-GB" noProof="0" dirty="0"/>
          </a:p>
          <a:p>
            <a:r>
              <a:rPr lang="en-GB" noProof="0" dirty="0"/>
              <a:t>If you have </a:t>
            </a:r>
            <a:r>
              <a:rPr lang="en-GB" sz="2800" noProof="0" dirty="0"/>
              <a:t>modified results in</a:t>
            </a:r>
            <a:r>
              <a:rPr lang="en-GB" noProof="0" dirty="0"/>
              <a:t> </a:t>
            </a:r>
            <a:r>
              <a:rPr lang="en-GB" sz="2800" noProof="0" dirty="0" err="1"/>
              <a:t>RipAnalysis</a:t>
            </a:r>
            <a:r>
              <a:rPr lang="en-GB" sz="2800" noProof="0" dirty="0"/>
              <a:t> for one or more files:</a:t>
            </a:r>
          </a:p>
          <a:p>
            <a:pPr lvl="1"/>
            <a:r>
              <a:rPr lang="en-GB" noProof="0" dirty="0">
                <a:latin typeface="Consolas" panose="020B0609020204030204" pitchFamily="49" charset="0"/>
              </a:rPr>
              <a:t>[TRIP,TZIP] = </a:t>
            </a:r>
            <a:r>
              <a:rPr lang="en-GB" noProof="0" dirty="0" err="1">
                <a:latin typeface="Consolas" panose="020B0609020204030204" pitchFamily="49" charset="0"/>
              </a:rPr>
              <a:t>collect_tables</a:t>
            </a:r>
            <a:r>
              <a:rPr lang="en-GB" noProof="0" dirty="0">
                <a:latin typeface="Consolas" panose="020B0609020204030204" pitchFamily="49" charset="0"/>
              </a:rPr>
              <a:t>(files);</a:t>
            </a:r>
          </a:p>
          <a:p>
            <a:pPr lvl="2"/>
            <a:r>
              <a:rPr lang="en-GB" sz="2400" noProof="0" dirty="0"/>
              <a:t>Reads tables created by the </a:t>
            </a:r>
            <a:r>
              <a:rPr lang="en-GB" sz="2400" noProof="0" dirty="0" err="1"/>
              <a:t>RipAnalysis</a:t>
            </a:r>
            <a:r>
              <a:rPr lang="en-GB" sz="2400" noProof="0" dirty="0"/>
              <a:t> app where available</a:t>
            </a:r>
          </a:p>
          <a:p>
            <a:pPr lvl="2"/>
            <a:r>
              <a:rPr lang="en-GB" sz="2400" noProof="0" dirty="0"/>
              <a:t>For the rest, calculates tables using the </a:t>
            </a:r>
            <a:r>
              <a:rPr lang="en-GB" sz="2400" noProof="0" dirty="0" err="1">
                <a:latin typeface="Consolas" panose="020B0609020204030204" pitchFamily="49" charset="0"/>
              </a:rPr>
              <a:t>analyse_experiment</a:t>
            </a:r>
            <a:r>
              <a:rPr lang="en-GB" sz="2400" noProof="0" dirty="0">
                <a:latin typeface="Consolas" panose="020B0609020204030204" pitchFamily="49" charset="0"/>
              </a:rPr>
              <a:t> </a:t>
            </a:r>
            <a:r>
              <a:rPr lang="en-GB" sz="2400" noProof="0" dirty="0"/>
              <a:t>function</a:t>
            </a:r>
          </a:p>
          <a:p>
            <a:pPr lvl="1"/>
            <a:endParaRPr lang="en-GB" noProof="0" dirty="0"/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766910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A5488-BAD4-968F-04B1-92A655E6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Select subsets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ECF4A-658A-0E36-776B-2BE9537BD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noProof="0" dirty="0"/>
              <a:t>Logical arrays can be used to select subsets of tables or arrays</a:t>
            </a:r>
          </a:p>
          <a:p>
            <a:r>
              <a:rPr lang="en-GB" noProof="0" dirty="0"/>
              <a:t>Example: extract the elements of numerical array x that are &gt; 0: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&gt;&gt; x = [6,-3,1,-6,3,-4,-7,4,5,0];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&gt;&gt; positive = x&gt;0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positive =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  1×10 logical array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   1   0   1   0   1   0   0   1   1   0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&gt;&gt; selection = x(positive)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selection =</a:t>
            </a:r>
          </a:p>
          <a:p>
            <a:pPr marL="457200" lvl="1" indent="0">
              <a:buNone/>
            </a:pPr>
            <a:r>
              <a:rPr lang="en-GB" sz="2000" noProof="0" dirty="0">
                <a:latin typeface="Consolas" panose="020B0609020204030204" pitchFamily="49" charset="0"/>
              </a:rPr>
              <a:t>     6     1     3     4     5</a:t>
            </a:r>
          </a:p>
          <a:p>
            <a:pPr marL="457200" lvl="1" indent="0">
              <a:buNone/>
            </a:pPr>
            <a:endParaRPr lang="en-GB" sz="2000" noProof="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208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BDA4-3B49-8DC8-EA20-B5E5F7DB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Rip force is not the same for all experiments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D42500-25BE-0B82-6E22-89580CCA94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913" y="1559836"/>
            <a:ext cx="9685760" cy="4933040"/>
          </a:xfrm>
        </p:spPr>
      </p:pic>
    </p:spTree>
    <p:extLst>
      <p:ext uri="{BB962C8B-B14F-4D97-AF65-F5344CB8AC3E}">
        <p14:creationId xmlns:p14="http://schemas.microsoft.com/office/powerpoint/2010/main" val="13575722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C4722-E90C-EEAA-A65D-6B63EB5DC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Select subsets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6016E-7894-D60A-938F-FE2356850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41800"/>
          </a:xfrm>
        </p:spPr>
        <p:txBody>
          <a:bodyPr>
            <a:normAutofit/>
          </a:bodyPr>
          <a:lstStyle/>
          <a:p>
            <a:r>
              <a:rPr lang="en-GB" noProof="0" dirty="0"/>
              <a:t>Create logical arrays for the conditions of interest</a:t>
            </a:r>
          </a:p>
          <a:p>
            <a:pPr lvl="1"/>
            <a:r>
              <a:rPr lang="en-GB" noProof="0" dirty="0"/>
              <a:t>Example: Experiments with T &lt;20˚C and Pulling speed &lt; 200nm/s</a:t>
            </a:r>
            <a:br>
              <a:rPr lang="en-GB" noProof="0" dirty="0"/>
            </a:br>
            <a:r>
              <a:rPr lang="en-GB" sz="2000" noProof="0" dirty="0">
                <a:latin typeface="Consolas" panose="020B0609020204030204" pitchFamily="49" charset="0"/>
              </a:rPr>
              <a:t>ok = </a:t>
            </a:r>
            <a:r>
              <a:rPr lang="en-GB" sz="2000" noProof="0" dirty="0" err="1">
                <a:latin typeface="Consolas" panose="020B0609020204030204" pitchFamily="49" charset="0"/>
              </a:rPr>
              <a:t>TRIP.Temperature</a:t>
            </a:r>
            <a:r>
              <a:rPr lang="en-GB" sz="2000" dirty="0">
                <a:latin typeface="Consolas" panose="020B0609020204030204" pitchFamily="49" charset="0"/>
              </a:rPr>
              <a:t>&lt;</a:t>
            </a:r>
            <a:r>
              <a:rPr lang="en-GB" sz="2000" noProof="0" dirty="0">
                <a:latin typeface="Consolas" panose="020B0609020204030204" pitchFamily="49" charset="0"/>
              </a:rPr>
              <a:t>20 &amp; </a:t>
            </a:r>
            <a:r>
              <a:rPr lang="en-GB" sz="2000" noProof="0" dirty="0" err="1">
                <a:latin typeface="Consolas" panose="020B0609020204030204" pitchFamily="49" charset="0"/>
              </a:rPr>
              <a:t>TRIP.Pullingspeed</a:t>
            </a:r>
            <a:r>
              <a:rPr lang="en-GB" sz="2000" noProof="0" dirty="0">
                <a:latin typeface="Consolas" panose="020B0609020204030204" pitchFamily="49" charset="0"/>
              </a:rPr>
              <a:t> &lt; 200;</a:t>
            </a:r>
          </a:p>
          <a:p>
            <a:pPr lvl="1"/>
            <a:r>
              <a:rPr lang="en-GB" sz="2000" noProof="0" dirty="0">
                <a:latin typeface="Consolas" panose="020B0609020204030204" pitchFamily="49" charset="0"/>
              </a:rPr>
              <a:t>ok = 1 where the condition is true, 0 elsewhere</a:t>
            </a:r>
          </a:p>
          <a:p>
            <a:r>
              <a:rPr lang="en-GB" noProof="0" dirty="0"/>
              <a:t>Use the logical array ok to extract only the relevant data:</a:t>
            </a:r>
          </a:p>
          <a:p>
            <a:pPr lvl="1"/>
            <a:r>
              <a:rPr lang="en-GB" sz="2000" noProof="0" dirty="0">
                <a:latin typeface="Consolas" panose="020B0609020204030204" pitchFamily="49" charset="0"/>
              </a:rPr>
              <a:t>F = </a:t>
            </a:r>
            <a:r>
              <a:rPr lang="en-GB" sz="2000" noProof="0" dirty="0" err="1">
                <a:latin typeface="Consolas" panose="020B0609020204030204" pitchFamily="49" charset="0"/>
              </a:rPr>
              <a:t>TRIP.Force</a:t>
            </a:r>
            <a:r>
              <a:rPr lang="en-GB" sz="2000" noProof="0" dirty="0">
                <a:latin typeface="Consolas" panose="020B0609020204030204" pitchFamily="49" charset="0"/>
              </a:rPr>
              <a:t>(ok);</a:t>
            </a:r>
          </a:p>
          <a:p>
            <a:endParaRPr lang="en-GB" sz="2400" noProof="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000" noProof="0" dirty="0">
              <a:latin typeface="Consolas" panose="020B0609020204030204" pitchFamily="49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F587BC-2E5B-DE59-D29D-49FCF89B62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"omitmissing"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5ED978-1738-4D6A-785E-C4C269A9B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"omitmissing"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529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9A307-63DA-31DA-FD6F-A3B6A5F20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noProof="0" dirty="0"/>
              <a:t>Prepare input</a:t>
            </a:r>
            <a:br>
              <a:rPr lang="en-GB" noProof="0" dirty="0"/>
            </a:br>
            <a:r>
              <a:rPr lang="en-GB" noProof="0" dirty="0"/>
              <a:t> </a:t>
            </a:r>
            <a:r>
              <a:rPr lang="en-GB" sz="3600" noProof="0" dirty="0"/>
              <a:t>to </a:t>
            </a:r>
            <a:r>
              <a:rPr lang="en-GB" sz="3600" noProof="0" dirty="0" err="1"/>
              <a:t>fit_Bell_unfold</a:t>
            </a:r>
            <a:r>
              <a:rPr lang="en-GB" sz="3600" noProof="0" dirty="0"/>
              <a:t> and </a:t>
            </a:r>
            <a:r>
              <a:rPr lang="en-GB" sz="3600" noProof="0" dirty="0" err="1"/>
              <a:t>fit_Dudko_unfold</a:t>
            </a:r>
            <a:endParaRPr lang="en-GB" sz="3600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190968-27D1-0022-BC2D-5B1ACF910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0" i="0" noProof="0" dirty="0" err="1">
                <a:effectLst/>
                <a:latin typeface="Consolas" panose="020B0609020204030204" pitchFamily="49" charset="0"/>
              </a:rPr>
              <a:t>fit_Bell_unfold</a:t>
            </a:r>
            <a:r>
              <a:rPr lang="en-GB" sz="2400" b="0" i="0" noProof="0" dirty="0">
                <a:effectLst/>
                <a:latin typeface="Consolas" panose="020B0609020204030204" pitchFamily="49" charset="0"/>
              </a:rPr>
              <a:t>(pd_obs,edges,Tmean,Fdot,theta0)</a:t>
            </a:r>
          </a:p>
          <a:p>
            <a:pPr marL="0" indent="0" algn="ctr">
              <a:buNone/>
            </a:pPr>
            <a:endParaRPr lang="en-GB" sz="1200" noProof="0" dirty="0"/>
          </a:p>
          <a:p>
            <a:r>
              <a:rPr lang="en-GB" sz="2400" noProof="0" dirty="0" err="1">
                <a:latin typeface="Consolas" panose="020B0609020204030204" pitchFamily="49" charset="0"/>
              </a:rPr>
              <a:t>pd_obs</a:t>
            </a:r>
            <a:r>
              <a:rPr lang="en-GB" sz="2400" noProof="0" dirty="0">
                <a:latin typeface="Consolas" panose="020B0609020204030204" pitchFamily="49" charset="0"/>
              </a:rPr>
              <a:t> </a:t>
            </a:r>
            <a:r>
              <a:rPr lang="en-GB" sz="2400" noProof="0" dirty="0"/>
              <a:t>and</a:t>
            </a:r>
            <a:r>
              <a:rPr lang="en-GB" noProof="0" dirty="0"/>
              <a:t> </a:t>
            </a:r>
            <a:r>
              <a:rPr lang="en-GB" sz="2400" noProof="0" dirty="0">
                <a:latin typeface="Consolas" panose="020B0609020204030204" pitchFamily="49" charset="0"/>
              </a:rPr>
              <a:t>edges</a:t>
            </a:r>
            <a:r>
              <a:rPr lang="en-GB" noProof="0" dirty="0"/>
              <a:t> </a:t>
            </a:r>
            <a:r>
              <a:rPr lang="en-GB" sz="2400" noProof="0" dirty="0"/>
              <a:t>are </a:t>
            </a:r>
            <a:r>
              <a:rPr lang="en-GB" sz="2400" noProof="0" dirty="0" err="1"/>
              <a:t>calcuated</a:t>
            </a:r>
            <a:r>
              <a:rPr lang="en-GB" sz="2400" noProof="0" dirty="0"/>
              <a:t> by function</a:t>
            </a:r>
            <a:r>
              <a:rPr lang="en-GB" noProof="0" dirty="0"/>
              <a:t> </a:t>
            </a:r>
            <a:r>
              <a:rPr lang="en-GB" sz="2400" noProof="0" dirty="0" err="1">
                <a:latin typeface="Consolas" panose="020B0609020204030204" pitchFamily="49" charset="0"/>
              </a:rPr>
              <a:t>probdens</a:t>
            </a:r>
            <a:r>
              <a:rPr lang="en-GB" sz="2400" noProof="0" dirty="0">
                <a:latin typeface="Consolas" panose="020B0609020204030204" pitchFamily="49" charset="0"/>
              </a:rPr>
              <a:t>:</a:t>
            </a:r>
            <a:endParaRPr lang="en-GB" noProof="0" dirty="0"/>
          </a:p>
          <a:p>
            <a:pPr lvl="1"/>
            <a:r>
              <a:rPr lang="en-GB" sz="2000" noProof="0" dirty="0" err="1">
                <a:latin typeface="Consolas" panose="020B0609020204030204" pitchFamily="49" charset="0"/>
              </a:rPr>
              <a:t>dF</a:t>
            </a:r>
            <a:r>
              <a:rPr lang="en-GB" sz="2000" noProof="0" dirty="0">
                <a:latin typeface="Consolas" panose="020B0609020204030204" pitchFamily="49" charset="0"/>
              </a:rPr>
              <a:t> = 2; % distance between force bin edges (bin width)</a:t>
            </a:r>
          </a:p>
          <a:p>
            <a:pPr lvl="1"/>
            <a:r>
              <a:rPr lang="en-GB" sz="2000" noProof="0" dirty="0">
                <a:latin typeface="Consolas" panose="020B0609020204030204" pitchFamily="49" charset="0"/>
              </a:rPr>
              <a:t>[</a:t>
            </a:r>
            <a:r>
              <a:rPr lang="en-GB" sz="2000" noProof="0" dirty="0" err="1">
                <a:latin typeface="Consolas" panose="020B0609020204030204" pitchFamily="49" charset="0"/>
              </a:rPr>
              <a:t>pd_obs,edges</a:t>
            </a:r>
            <a:r>
              <a:rPr lang="en-GB" sz="2000" noProof="0" dirty="0">
                <a:latin typeface="Consolas" panose="020B0609020204030204" pitchFamily="49" charset="0"/>
              </a:rPr>
              <a:t>] = </a:t>
            </a:r>
            <a:r>
              <a:rPr lang="en-GB" sz="2000" noProof="0" dirty="0" err="1">
                <a:latin typeface="Consolas" panose="020B0609020204030204" pitchFamily="49" charset="0"/>
              </a:rPr>
              <a:t>probdens</a:t>
            </a:r>
            <a:r>
              <a:rPr lang="en-GB" sz="2000" noProof="0" dirty="0">
                <a:latin typeface="Consolas" panose="020B0609020204030204" pitchFamily="49" charset="0"/>
              </a:rPr>
              <a:t>(F(ok),</a:t>
            </a:r>
            <a:r>
              <a:rPr lang="en-GB" sz="2000" noProof="0" dirty="0" err="1">
                <a:latin typeface="Consolas" panose="020B0609020204030204" pitchFamily="49" charset="0"/>
              </a:rPr>
              <a:t>dF</a:t>
            </a:r>
            <a:r>
              <a:rPr lang="en-GB" sz="2000" noProof="0" dirty="0">
                <a:latin typeface="Consolas" panose="020B0609020204030204" pitchFamily="49" charset="0"/>
              </a:rPr>
              <a:t>);</a:t>
            </a:r>
            <a:br>
              <a:rPr lang="en-GB" sz="2000" noProof="0" dirty="0">
                <a:latin typeface="Consolas" panose="020B0609020204030204" pitchFamily="49" charset="0"/>
              </a:rPr>
            </a:br>
            <a:r>
              <a:rPr lang="en-GB" sz="2000" noProof="0" dirty="0">
                <a:latin typeface="Consolas" panose="020B0609020204030204" pitchFamily="49" charset="0"/>
              </a:rPr>
              <a:t>	</a:t>
            </a:r>
            <a:r>
              <a:rPr lang="en-GB" sz="2000" noProof="0" dirty="0" err="1"/>
              <a:t>pd_obs</a:t>
            </a:r>
            <a:r>
              <a:rPr lang="en-GB" sz="2000" noProof="0" dirty="0"/>
              <a:t>(</a:t>
            </a:r>
            <a:r>
              <a:rPr lang="en-GB" sz="2000" noProof="0" dirty="0" err="1"/>
              <a:t>i</a:t>
            </a:r>
            <a:r>
              <a:rPr lang="en-GB" sz="2000" noProof="0" dirty="0"/>
              <a:t>) is the observed probability for unfolding (or refolding) </a:t>
            </a:r>
            <a:br>
              <a:rPr lang="en-GB" sz="2000" noProof="0" dirty="0"/>
            </a:br>
            <a:r>
              <a:rPr lang="en-GB" sz="2000" noProof="0" dirty="0"/>
              <a:t>	in the bin from edges(</a:t>
            </a:r>
            <a:r>
              <a:rPr lang="en-GB" sz="2000" noProof="0" dirty="0" err="1"/>
              <a:t>i</a:t>
            </a:r>
            <a:r>
              <a:rPr lang="en-GB" sz="2000" noProof="0" dirty="0"/>
              <a:t>) to edges(i+1) divided by the bin width</a:t>
            </a:r>
            <a:endParaRPr lang="en-GB" sz="2400" noProof="0" dirty="0">
              <a:latin typeface="Consolas" panose="020B0609020204030204" pitchFamily="49" charset="0"/>
            </a:endParaRPr>
          </a:p>
          <a:p>
            <a:r>
              <a:rPr lang="en-GB" sz="2400" noProof="0" dirty="0" err="1">
                <a:latin typeface="Consolas" panose="020B0609020204030204" pitchFamily="49" charset="0"/>
              </a:rPr>
              <a:t>Tmean</a:t>
            </a:r>
            <a:r>
              <a:rPr lang="en-GB" sz="2400" noProof="0" dirty="0">
                <a:latin typeface="Consolas" panose="020B0609020204030204" pitchFamily="49" charset="0"/>
              </a:rPr>
              <a:t> = mean(</a:t>
            </a:r>
            <a:r>
              <a:rPr lang="en-GB" sz="2400" noProof="0" dirty="0" err="1">
                <a:latin typeface="Consolas" panose="020B0609020204030204" pitchFamily="49" charset="0"/>
              </a:rPr>
              <a:t>TRIP.Temperature</a:t>
            </a:r>
            <a:r>
              <a:rPr lang="en-GB" sz="2400" noProof="0" dirty="0">
                <a:latin typeface="Consolas" panose="020B0609020204030204" pitchFamily="49" charset="0"/>
              </a:rPr>
              <a:t>(ok),"</a:t>
            </a:r>
            <a:r>
              <a:rPr lang="en-GB" sz="2400" noProof="0" dirty="0" err="1">
                <a:latin typeface="Consolas" panose="020B0609020204030204" pitchFamily="49" charset="0"/>
              </a:rPr>
              <a:t>omitmissing</a:t>
            </a:r>
            <a:r>
              <a:rPr lang="en-GB" sz="2400" noProof="0" dirty="0">
                <a:latin typeface="Consolas" panose="020B0609020204030204" pitchFamily="49" charset="0"/>
              </a:rPr>
              <a:t>");</a:t>
            </a:r>
          </a:p>
          <a:p>
            <a:r>
              <a:rPr lang="en-GB" sz="2400" noProof="0" dirty="0" err="1">
                <a:latin typeface="Consolas" panose="020B0609020204030204" pitchFamily="49" charset="0"/>
              </a:rPr>
              <a:t>Fdotmean</a:t>
            </a:r>
            <a:r>
              <a:rPr lang="en-GB" sz="2400" noProof="0" dirty="0">
                <a:latin typeface="Consolas" panose="020B0609020204030204" pitchFamily="49" charset="0"/>
              </a:rPr>
              <a:t> = mean(</a:t>
            </a:r>
            <a:r>
              <a:rPr lang="en-GB" sz="2400" noProof="0" dirty="0" err="1">
                <a:latin typeface="Consolas" panose="020B0609020204030204" pitchFamily="49" charset="0"/>
              </a:rPr>
              <a:t>TRIP.Fdot</a:t>
            </a:r>
            <a:r>
              <a:rPr lang="en-GB" sz="2400" noProof="0" dirty="0">
                <a:latin typeface="Consolas" panose="020B0609020204030204" pitchFamily="49" charset="0"/>
              </a:rPr>
              <a:t>(ok),"</a:t>
            </a:r>
            <a:r>
              <a:rPr lang="en-GB" sz="2400" noProof="0" dirty="0" err="1">
                <a:latin typeface="Consolas" panose="020B0609020204030204" pitchFamily="49" charset="0"/>
              </a:rPr>
              <a:t>omitmissing</a:t>
            </a:r>
            <a:r>
              <a:rPr lang="en-GB" sz="2400" noProof="0" dirty="0">
                <a:latin typeface="Consolas" panose="020B0609020204030204" pitchFamily="49" charset="0"/>
              </a:rPr>
              <a:t>");</a:t>
            </a:r>
          </a:p>
          <a:p>
            <a:r>
              <a:rPr lang="en-GB" sz="2400" noProof="0" dirty="0">
                <a:latin typeface="Consolas" panose="020B0609020204030204" pitchFamily="49" charset="0"/>
              </a:rPr>
              <a:t>theta0 = [dx0;lgk0] </a:t>
            </a:r>
            <a:r>
              <a:rPr lang="en-GB" sz="2400" noProof="0" dirty="0"/>
              <a:t>is the initial guess for the parameter vector</a:t>
            </a:r>
          </a:p>
          <a:p>
            <a:pPr lvl="1"/>
            <a:r>
              <a:rPr lang="en-GB" sz="2200" noProof="0" dirty="0"/>
              <a:t>More on theta0 later</a:t>
            </a:r>
          </a:p>
          <a:p>
            <a:pPr lvl="1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272528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DCB84-407F-BEE6-2225-A17412B06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Prepare input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229FC-73F7-9A7D-CA0E-8259C5F7F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75787" cy="42605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Inspect the observed probability density:</a:t>
            </a:r>
          </a:p>
          <a:p>
            <a:pPr marL="0" indent="0">
              <a:buNone/>
            </a:pPr>
            <a:r>
              <a:rPr lang="en-GB" sz="1800" b="0" i="0" dirty="0" err="1">
                <a:effectLst/>
                <a:latin typeface="Consolas" panose="020B0609020204030204" pitchFamily="49" charset="0"/>
              </a:rPr>
              <a:t>F_list</a:t>
            </a:r>
            <a:r>
              <a:rPr lang="en-GB" sz="1800" b="0" i="0" dirty="0">
                <a:effectLst/>
                <a:latin typeface="Consolas" panose="020B0609020204030204" pitchFamily="49" charset="0"/>
              </a:rPr>
              <a:t> = (edges(1:end-1)+edges(2:end))/2; </a:t>
            </a:r>
            <a:r>
              <a:rPr lang="en-GB" sz="1800" b="0" i="0" dirty="0">
                <a:solidFill>
                  <a:srgbClr val="008013"/>
                </a:solidFill>
                <a:effectLst/>
                <a:latin typeface="Consolas" panose="020B0609020204030204" pitchFamily="49" charset="0"/>
              </a:rPr>
              <a:t>% force bin midpoints</a:t>
            </a:r>
            <a:endParaRPr lang="en-GB" sz="1800" b="0" i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800" b="0" i="0" dirty="0">
                <a:effectLst/>
                <a:latin typeface="Consolas" panose="020B0609020204030204" pitchFamily="49" charset="0"/>
              </a:rPr>
              <a:t>figure; bar(F_list,pd_obs,1);</a:t>
            </a:r>
          </a:p>
          <a:p>
            <a:pPr marL="0" indent="0">
              <a:buNone/>
            </a:pPr>
            <a:endParaRPr lang="en-GB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2400" dirty="0"/>
              <a:t>Data from Testfiles.zip in </a:t>
            </a:r>
          </a:p>
          <a:p>
            <a:pPr marL="0" indent="0">
              <a:buNone/>
            </a:pPr>
            <a:r>
              <a:rPr lang="en-GB" sz="2000" dirty="0"/>
              <a:t>https://github.com/are-mj/OpticalTweezers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EB6EC7-5609-5263-E71A-8D33CDB0C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160" y="1599483"/>
            <a:ext cx="5471583" cy="410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027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4CE6-5348-2CDB-26A6-72E9DEEB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Initial parameter guess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EFD7-C108-0545-A3DA-E370659F0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The optimisation function </a:t>
            </a:r>
            <a:r>
              <a:rPr lang="en-GB" sz="2400" noProof="0" dirty="0" err="1">
                <a:latin typeface="Consolas" panose="020B0609020204030204" pitchFamily="49" charset="0"/>
              </a:rPr>
              <a:t>lsqcurvefit</a:t>
            </a:r>
            <a:r>
              <a:rPr lang="en-GB" noProof="0" dirty="0"/>
              <a:t> tries to find parameter values that minimise the difference between calculated and observe probability densities</a:t>
            </a:r>
          </a:p>
          <a:p>
            <a:r>
              <a:rPr lang="en-GB" noProof="0" dirty="0"/>
              <a:t>The initial parameter vector tells </a:t>
            </a:r>
            <a:r>
              <a:rPr lang="en-GB" sz="2400" noProof="0" dirty="0" err="1">
                <a:latin typeface="Consolas" panose="020B0609020204030204" pitchFamily="49" charset="0"/>
              </a:rPr>
              <a:t>lsqcurvefit</a:t>
            </a:r>
            <a:r>
              <a:rPr lang="en-GB" sz="2800" noProof="0" dirty="0">
                <a:latin typeface="Consolas" panose="020B0609020204030204" pitchFamily="49" charset="0"/>
              </a:rPr>
              <a:t> </a:t>
            </a:r>
            <a:r>
              <a:rPr lang="en-GB" noProof="0" dirty="0"/>
              <a:t>where to start the search</a:t>
            </a:r>
          </a:p>
          <a:p>
            <a:r>
              <a:rPr lang="en-GB" noProof="0" dirty="0"/>
              <a:t>Optimisation may be tricky:</a:t>
            </a:r>
          </a:p>
          <a:p>
            <a:r>
              <a:rPr lang="en-GB" noProof="0" dirty="0"/>
              <a:t>The search may easily fail if initial values are far from the solution</a:t>
            </a:r>
          </a:p>
          <a:p>
            <a:pPr marL="0" indent="0">
              <a:buNone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6713158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4D575-0620-0451-CEF7-ECDC42E5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Initial parameter guess (2)</a:t>
            </a:r>
            <a:endParaRPr lang="en-GB" baseline="-25000" noProof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2682DB-2C75-0AAA-4D27-7DCE81A355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GB" sz="3600" noProof="0" dirty="0"/>
                  <a:t>The Bell and </a:t>
                </a:r>
                <a:r>
                  <a:rPr lang="en-GB" sz="3600" noProof="0" dirty="0" err="1"/>
                  <a:t>Dudko</a:t>
                </a:r>
                <a:r>
                  <a:rPr lang="en-GB" sz="3600" noProof="0" dirty="0"/>
                  <a:t> model parameter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600" i="1" noProof="0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36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36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600" noProof="0" dirty="0"/>
                  <a:t> may create problems for the fitting process because it my vary by orders of magnitude</a:t>
                </a:r>
                <a:br>
                  <a:rPr lang="en-GB" sz="3600" noProof="0" dirty="0"/>
                </a:br>
                <a:endParaRPr lang="en-GB" sz="3600" noProof="0" dirty="0"/>
              </a:p>
              <a:p>
                <a:r>
                  <a:rPr lang="en-GB" sz="3600" noProof="0" dirty="0"/>
                  <a:t>To improve robustness, we replace it by the base 10 logarithm lg.  The parameters are then dx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600" i="1" noProof="0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36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36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sz="3600" noProof="0" dirty="0"/>
                  <a:t> and lgk0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3600" b="0" i="1" noProof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3600" b="0" i="0" noProof="0" smtClean="0">
                            <a:latin typeface="Cambria Math" panose="02040503050406030204" pitchFamily="18" charset="0"/>
                          </a:rPr>
                          <m:t>lg</m:t>
                        </m:r>
                      </m:fName>
                      <m:e>
                        <m:d>
                          <m:dPr>
                            <m:ctrlPr>
                              <a:rPr lang="en-GB" sz="3600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3600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600" b="0" i="1" noProof="0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GB" sz="3600" b="0" i="1" noProof="0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br>
                  <a:rPr lang="en-GB" noProof="0" dirty="0"/>
                </a:br>
                <a:endParaRPr lang="en-GB" noProof="0" dirty="0"/>
              </a:p>
              <a:p>
                <a:r>
                  <a:rPr lang="en-GB" sz="3800" noProof="0" dirty="0"/>
                  <a:t>Guesses for parameters </a:t>
                </a:r>
                <a:r>
                  <a:rPr lang="en-GB" sz="3800" noProof="0" dirty="0">
                    <a:latin typeface="Consolas" panose="020B0609020204030204" pitchFamily="49" charset="0"/>
                  </a:rPr>
                  <a:t>k0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800" i="1" noProof="0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38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38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800" noProof="0" dirty="0">
                    <a:latin typeface="Consolas" panose="020B0609020204030204" pitchFamily="49" charset="0"/>
                  </a:rPr>
                  <a:t> </a:t>
                </a:r>
                <a:r>
                  <a:rPr lang="en-GB" sz="3800" noProof="0">
                    <a:latin typeface="Consolas" panose="020B0609020204030204" pitchFamily="49" charset="0"/>
                  </a:rPr>
                  <a:t>and dx </a:t>
                </a:r>
                <a:r>
                  <a:rPr lang="en-GB" sz="3800" noProof="0" dirty="0">
                    <a:latin typeface="Consolas" panose="020B0609020204030204" pitchFamily="49" charset="0"/>
                  </a:rPr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3800" i="1" noProof="0" smtClean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38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3800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sz="2900" noProof="0" dirty="0">
                    <a:latin typeface="Consolas" panose="020B0609020204030204" pitchFamily="49" charset="0"/>
                  </a:rPr>
                  <a:t> </a:t>
                </a:r>
                <a:r>
                  <a:rPr lang="en-GB" sz="3800" noProof="0" dirty="0"/>
                  <a:t>that often work for the Bell model are</a:t>
                </a:r>
              </a:p>
              <a:p>
                <a:pPr lvl="1"/>
                <a:r>
                  <a:rPr lang="en-GB" sz="3200" noProof="0" dirty="0">
                    <a:latin typeface="Consolas" panose="020B0609020204030204" pitchFamily="49" charset="0"/>
                  </a:rPr>
                  <a:t>dx0 = 2;lgk0 = -3; theta0 = [dx0;lgk0];</a:t>
                </a:r>
                <a:br>
                  <a:rPr lang="en-GB" sz="2900" noProof="0" dirty="0">
                    <a:latin typeface="Consolas" panose="020B0609020204030204" pitchFamily="49" charset="0"/>
                  </a:rPr>
                </a:br>
                <a:endParaRPr lang="en-GB" sz="2900" noProof="0" dirty="0">
                  <a:latin typeface="Consolas" panose="020B0609020204030204" pitchFamily="49" charset="0"/>
                </a:endParaRPr>
              </a:p>
              <a:p>
                <a:r>
                  <a:rPr lang="en-GB" sz="3800" noProof="0" dirty="0">
                    <a:latin typeface="Consolas" panose="020B0609020204030204" pitchFamily="49" charset="0"/>
                  </a:rPr>
                  <a:t>For </a:t>
                </a:r>
                <a:r>
                  <a:rPr lang="en-GB" sz="3800" noProof="0" dirty="0" err="1">
                    <a:latin typeface="Consolas" panose="020B0609020204030204" pitchFamily="49" charset="0"/>
                  </a:rPr>
                  <a:t>Dudko</a:t>
                </a:r>
                <a:r>
                  <a:rPr lang="en-GB" sz="3800" noProof="0" dirty="0">
                    <a:latin typeface="Consolas" panose="020B0609020204030204" pitchFamily="49" charset="0"/>
                  </a:rPr>
                  <a:t>:</a:t>
                </a:r>
              </a:p>
              <a:p>
                <a:pPr lvl="1"/>
                <a:r>
                  <a:rPr lang="en-GB" sz="3200" noProof="0" dirty="0">
                    <a:latin typeface="Consolas" panose="020B0609020204030204" pitchFamily="49" charset="0"/>
                  </a:rPr>
                  <a:t>dG0 = 80;dx0 = 2;lgk0 = -3; theta0 = [dG0;dx0;lgk0];</a:t>
                </a:r>
              </a:p>
              <a:p>
                <a:pPr lvl="1"/>
                <a:endParaRPr lang="en-GB" noProof="0" dirty="0">
                  <a:latin typeface="Consolas" panose="020B0609020204030204" pitchFamily="49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endParaRPr lang="en-GB" sz="2400" noProof="0" dirty="0">
                  <a:latin typeface="Consolas" panose="020B0609020204030204" pitchFamily="49" charset="0"/>
                </a:endParaRPr>
              </a:p>
              <a:p>
                <a:pPr marL="457200" lvl="1" indent="0">
                  <a:buNone/>
                </a:pPr>
                <a:br>
                  <a:rPr lang="en-GB" noProof="0" dirty="0"/>
                </a:br>
                <a:endParaRPr lang="en-GB" noProof="0" dirty="0"/>
              </a:p>
              <a:p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2682DB-2C75-0AAA-4D27-7DCE81A355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9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987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6929-83F4-6153-BFED-8B332CB5B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Calculate best fit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61252-FC03-F43C-1D35-4218E945C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0" i="0" noProof="0" dirty="0">
                <a:effectLst/>
              </a:rPr>
              <a:t>Function </a:t>
            </a:r>
            <a:r>
              <a:rPr lang="en-GB" sz="2400" b="0" i="0" noProof="0" dirty="0" err="1">
                <a:effectLst/>
                <a:latin typeface="Consolas" panose="020B0609020204030204" pitchFamily="49" charset="0"/>
              </a:rPr>
              <a:t>Bell_unfold_probability</a:t>
            </a:r>
            <a:r>
              <a:rPr lang="en-GB" b="0" i="0" noProof="0" dirty="0">
                <a:effectLst/>
              </a:rPr>
              <a:t> calculates the probability density distribution for a given parameter vector</a:t>
            </a:r>
          </a:p>
          <a:p>
            <a:endParaRPr lang="en-GB" sz="1000" b="0" i="0" noProof="0" dirty="0">
              <a:effectLst/>
            </a:endParaRPr>
          </a:p>
          <a:p>
            <a:r>
              <a:rPr lang="en-GB" b="0" i="0" noProof="0" dirty="0">
                <a:effectLst/>
              </a:rPr>
              <a:t>Function </a:t>
            </a:r>
            <a:r>
              <a:rPr lang="en-GB" sz="2400" b="0" i="0" noProof="0" dirty="0" err="1">
                <a:effectLst/>
                <a:latin typeface="Consolas" panose="020B0609020204030204" pitchFamily="49" charset="0"/>
              </a:rPr>
              <a:t>fit_Bell_</a:t>
            </a:r>
            <a:r>
              <a:rPr lang="en-GB" sz="2400" noProof="0" dirty="0" err="1">
                <a:latin typeface="Consolas" panose="020B0609020204030204" pitchFamily="49" charset="0"/>
              </a:rPr>
              <a:t>unfold</a:t>
            </a:r>
            <a:r>
              <a:rPr lang="en-GB" noProof="0" dirty="0"/>
              <a:t> calls this function repeatedly, searching for the parameter set </a:t>
            </a:r>
            <a:r>
              <a:rPr lang="en-GB" b="0" i="0" noProof="0" dirty="0">
                <a:effectLst/>
              </a:rPr>
              <a:t>that best fits the observed distribution;</a:t>
            </a:r>
          </a:p>
          <a:p>
            <a:pPr lvl="1"/>
            <a:r>
              <a:rPr lang="en-GB" sz="1800" b="0" i="0" noProof="0" dirty="0">
                <a:effectLst/>
                <a:latin typeface="Consolas" panose="020B0609020204030204" pitchFamily="49" charset="0"/>
              </a:rPr>
              <a:t>[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theta,theta_std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] = 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fit_Bell_unfold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(pd_obs,edges,Tmean,Fdotmean,theta0);</a:t>
            </a:r>
          </a:p>
          <a:p>
            <a:pPr lvl="1"/>
            <a:endParaRPr lang="en-GB" sz="1000" noProof="0" dirty="0">
              <a:latin typeface="Consolas" panose="020B0609020204030204" pitchFamily="49" charset="0"/>
            </a:endParaRPr>
          </a:p>
          <a:p>
            <a:r>
              <a:rPr lang="en-GB" sz="2400" noProof="0" dirty="0"/>
              <a:t>Print resulting parameters:</a:t>
            </a:r>
          </a:p>
          <a:p>
            <a:pPr lvl="1"/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fprintf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("x‡ = %.2fnm ± %.2g\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n",theta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(1),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theta_std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(1))</a:t>
            </a:r>
          </a:p>
          <a:p>
            <a:pPr lvl="1"/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fprintf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("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lg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(k0) = %.2f  ± %.2g\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n",theta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(2),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theta_std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(2))</a:t>
            </a:r>
          </a:p>
          <a:p>
            <a:pPr marL="457200" lvl="1" indent="0">
              <a:buNone/>
            </a:pPr>
            <a:endParaRPr lang="en-GB" sz="1800" b="0" i="0" noProof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sz="2200" b="0" i="0" noProof="0" dirty="0">
              <a:effectLst/>
              <a:latin typeface="Consolas" panose="020B0609020204030204" pitchFamily="49" charset="0"/>
            </a:endParaRPr>
          </a:p>
          <a:p>
            <a:endParaRPr lang="en-GB" sz="2200" b="0" i="0" noProof="0" dirty="0">
              <a:effectLst/>
              <a:latin typeface="Consolas" panose="020B0609020204030204" pitchFamily="49" charset="0"/>
            </a:endParaRPr>
          </a:p>
          <a:p>
            <a:endParaRPr lang="en-GB" b="0" i="0" noProof="0" dirty="0">
              <a:effectLst/>
            </a:endParaRPr>
          </a:p>
          <a:p>
            <a:endParaRPr lang="en-GB" sz="1800" b="0" i="0" noProof="0" dirty="0">
              <a:effectLst/>
              <a:latin typeface="Consolas" panose="020B0609020204030204" pitchFamily="49" charset="0"/>
            </a:endParaRPr>
          </a:p>
          <a:p>
            <a:endParaRPr lang="en-GB" sz="1800" b="0" i="0" noProof="0" dirty="0">
              <a:effectLst/>
              <a:latin typeface="Consolas" panose="020B0609020204030204" pitchFamily="49" charset="0"/>
            </a:endParaRPr>
          </a:p>
          <a:p>
            <a:endParaRPr lang="en-GB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CE3858-B7E9-B68C-BFB3-43AACC30AFA4}"/>
              </a:ext>
            </a:extLst>
          </p:cNvPr>
          <p:cNvSpPr txBox="1"/>
          <p:nvPr/>
        </p:nvSpPr>
        <p:spPr>
          <a:xfrm>
            <a:off x="1746504" y="5530632"/>
            <a:ext cx="4023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nn-NO" sz="1800" b="0" i="0">
                <a:effectLst/>
                <a:latin typeface="Consolas" panose="020B0609020204030204" pitchFamily="49" charset="0"/>
              </a:rPr>
              <a:t>x‡ = 1.40nm ± 0.068</a:t>
            </a:r>
          </a:p>
          <a:p>
            <a:pPr lvl="1"/>
            <a:r>
              <a:rPr lang="nn-NO" sz="1800" b="0" i="0">
                <a:effectLst/>
                <a:latin typeface="Consolas" panose="020B0609020204030204" pitchFamily="49" charset="0"/>
              </a:rPr>
              <a:t>lg(k0) = -1.92  ± 0.15</a:t>
            </a:r>
            <a:endParaRPr lang="en-GB" sz="1800" b="0" i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353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6BD27-843C-6C0D-93E3-EF8E9258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Inspecting the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35D8B-6C5C-81E5-A950-E77CC81E0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2057"/>
          </a:xfrm>
        </p:spPr>
        <p:txBody>
          <a:bodyPr/>
          <a:lstStyle/>
          <a:p>
            <a:r>
              <a:rPr lang="en-GB" noProof="0" dirty="0"/>
              <a:t>Create a set of 100 force values for the x axis:</a:t>
            </a:r>
          </a:p>
          <a:p>
            <a:pPr lvl="1"/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F_plot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 = </a:t>
            </a:r>
            <a:r>
              <a:rPr lang="en-GB" sz="1800" b="0" i="0" noProof="0" dirty="0" err="1">
                <a:effectLst/>
                <a:latin typeface="Consolas" panose="020B0609020204030204" pitchFamily="49" charset="0"/>
              </a:rPr>
              <a:t>linspace</a:t>
            </a:r>
            <a:r>
              <a:rPr lang="en-GB" sz="1800" b="0" i="0" noProof="0" dirty="0">
                <a:effectLst/>
                <a:latin typeface="Consolas" panose="020B0609020204030204" pitchFamily="49" charset="0"/>
              </a:rPr>
              <a:t>(edges(1),edges(end));</a:t>
            </a:r>
          </a:p>
          <a:p>
            <a:r>
              <a:rPr lang="en-GB" noProof="0" dirty="0"/>
              <a:t>Calculate and plot the probability density a:</a:t>
            </a:r>
          </a:p>
          <a:p>
            <a:pPr lvl="1"/>
            <a:r>
              <a:rPr lang="en-GB" sz="1800" noProof="0" dirty="0">
                <a:latin typeface="Consolas" panose="020B0609020204030204" pitchFamily="49" charset="0"/>
              </a:rPr>
              <a:t>pd = </a:t>
            </a:r>
            <a:r>
              <a:rPr lang="en-GB" sz="1800" noProof="0" dirty="0" err="1">
                <a:latin typeface="Consolas" panose="020B0609020204030204" pitchFamily="49" charset="0"/>
              </a:rPr>
              <a:t>Bell_unfold_probability</a:t>
            </a:r>
            <a:r>
              <a:rPr lang="en-GB" sz="1800" noProof="0" dirty="0">
                <a:latin typeface="Consolas" panose="020B0609020204030204" pitchFamily="49" charset="0"/>
              </a:rPr>
              <a:t>(</a:t>
            </a:r>
            <a:r>
              <a:rPr lang="en-GB" sz="1800" noProof="0" dirty="0" err="1">
                <a:latin typeface="Consolas" panose="020B0609020204030204" pitchFamily="49" charset="0"/>
              </a:rPr>
              <a:t>theta,F_plot,Tmean,Fdotmean</a:t>
            </a:r>
            <a:r>
              <a:rPr lang="en-GB" sz="1800" noProof="0" dirty="0"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n-GB" sz="1800" noProof="0" dirty="0">
                <a:latin typeface="Consolas" panose="020B0609020204030204" pitchFamily="49" charset="0"/>
              </a:rPr>
              <a:t>hold on;</a:t>
            </a:r>
          </a:p>
          <a:p>
            <a:pPr lvl="1"/>
            <a:r>
              <a:rPr lang="en-GB" sz="1800" noProof="0" dirty="0">
                <a:latin typeface="Consolas" panose="020B0609020204030204" pitchFamily="49" charset="0"/>
              </a:rPr>
              <a:t>plot(F_plot,pd,'r','linewidth',2);</a:t>
            </a:r>
          </a:p>
          <a:p>
            <a:r>
              <a:rPr lang="en-GB" noProof="0" dirty="0"/>
              <a:t>Add info to the plot:</a:t>
            </a:r>
          </a:p>
          <a:p>
            <a:pPr lvl="1"/>
            <a:r>
              <a:rPr lang="en-GB" sz="1800" noProof="0" dirty="0" err="1">
                <a:latin typeface="Consolas" panose="020B0609020204030204" pitchFamily="49" charset="0"/>
              </a:rPr>
              <a:t>xlabel</a:t>
            </a:r>
            <a:r>
              <a:rPr lang="en-GB" sz="1800" noProof="0" dirty="0">
                <a:latin typeface="Consolas" panose="020B0609020204030204" pitchFamily="49" charset="0"/>
              </a:rPr>
              <a:t>("Force (</a:t>
            </a:r>
            <a:r>
              <a:rPr lang="en-GB" sz="1800" noProof="0" dirty="0" err="1">
                <a:latin typeface="Consolas" panose="020B0609020204030204" pitchFamily="49" charset="0"/>
              </a:rPr>
              <a:t>pN</a:t>
            </a:r>
            <a:r>
              <a:rPr lang="en-GB" sz="1800" noProof="0" dirty="0">
                <a:latin typeface="Consolas" panose="020B0609020204030204" pitchFamily="49" charset="0"/>
              </a:rPr>
              <a:t>)")</a:t>
            </a:r>
          </a:p>
          <a:p>
            <a:pPr lvl="1"/>
            <a:r>
              <a:rPr lang="en-GB" sz="1800" noProof="0" dirty="0" err="1">
                <a:latin typeface="Consolas" panose="020B0609020204030204" pitchFamily="49" charset="0"/>
              </a:rPr>
              <a:t>ylabel</a:t>
            </a:r>
            <a:r>
              <a:rPr lang="en-GB" sz="1800" noProof="0" dirty="0">
                <a:latin typeface="Consolas" panose="020B0609020204030204" pitchFamily="49" charset="0"/>
              </a:rPr>
              <a:t>("Probability density (</a:t>
            </a:r>
            <a:r>
              <a:rPr lang="en-GB" sz="1800" noProof="0" dirty="0" err="1">
                <a:latin typeface="Consolas" panose="020B0609020204030204" pitchFamily="49" charset="0"/>
              </a:rPr>
              <a:t>pN</a:t>
            </a:r>
            <a:r>
              <a:rPr lang="en-GB" sz="1800" noProof="0" dirty="0">
                <a:latin typeface="Consolas" panose="020B0609020204030204" pitchFamily="49" charset="0"/>
              </a:rPr>
              <a:t>^-^1)")</a:t>
            </a:r>
          </a:p>
          <a:p>
            <a:pPr lvl="1"/>
            <a:r>
              <a:rPr lang="en-GB" sz="1800" noProof="0" dirty="0">
                <a:latin typeface="Consolas" panose="020B0609020204030204" pitchFamily="49" charset="0"/>
              </a:rPr>
              <a:t>title("Probability density for T&gt;20\</a:t>
            </a:r>
            <a:r>
              <a:rPr lang="en-GB" sz="1800" noProof="0" dirty="0" err="1">
                <a:latin typeface="Consolas" panose="020B0609020204030204" pitchFamily="49" charset="0"/>
              </a:rPr>
              <a:t>circC</a:t>
            </a:r>
            <a:r>
              <a:rPr lang="en-GB" sz="1800" noProof="0" dirty="0">
                <a:latin typeface="Consolas" panose="020B0609020204030204" pitchFamily="49" charset="0"/>
              </a:rPr>
              <a:t>") </a:t>
            </a:r>
          </a:p>
          <a:p>
            <a:pPr lvl="1"/>
            <a:r>
              <a:rPr lang="en-GB" sz="1800" noProof="0" dirty="0">
                <a:latin typeface="Consolas" panose="020B0609020204030204" pitchFamily="49" charset="0"/>
              </a:rPr>
              <a:t>legend("</a:t>
            </a:r>
            <a:r>
              <a:rPr lang="en-GB" sz="1800" noProof="0" dirty="0" err="1">
                <a:latin typeface="Consolas" panose="020B0609020204030204" pitchFamily="49" charset="0"/>
              </a:rPr>
              <a:t>Observed","Bell</a:t>
            </a:r>
            <a:r>
              <a:rPr lang="en-GB" sz="1800" noProof="0" dirty="0">
                <a:latin typeface="Consolas" panose="020B0609020204030204" pitchFamily="49" charset="0"/>
              </a:rPr>
              <a:t> </a:t>
            </a:r>
            <a:r>
              <a:rPr lang="en-GB" sz="1800" noProof="0" dirty="0" err="1">
                <a:latin typeface="Consolas" panose="020B0609020204030204" pitchFamily="49" charset="0"/>
              </a:rPr>
              <a:t>model","location","northwest</a:t>
            </a:r>
            <a:r>
              <a:rPr lang="en-GB" sz="1800" noProof="0" dirty="0">
                <a:latin typeface="Consolas" panose="020B0609020204030204" pitchFamily="49" charset="0"/>
              </a:rPr>
              <a:t>")</a:t>
            </a:r>
            <a:endParaRPr lang="en-GB" sz="2800" noProof="0" dirty="0"/>
          </a:p>
          <a:p>
            <a:pPr lvl="1"/>
            <a:endParaRPr lang="en-GB" sz="1800" b="0" i="0" noProof="0" dirty="0">
              <a:effectLst/>
              <a:latin typeface="Menlo"/>
            </a:endParaRPr>
          </a:p>
          <a:p>
            <a:pPr lvl="1"/>
            <a:endParaRPr lang="en-GB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5B4CCE-E880-DEF7-698E-0349C4A99DE7}"/>
              </a:ext>
            </a:extLst>
          </p:cNvPr>
          <p:cNvSpPr txBox="1"/>
          <p:nvPr/>
        </p:nvSpPr>
        <p:spPr>
          <a:xfrm>
            <a:off x="7146036" y="4528066"/>
            <a:ext cx="197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\</a:t>
            </a:r>
            <a:r>
              <a:rPr lang="en-GB" dirty="0" err="1"/>
              <a:t>circ</a:t>
            </a:r>
            <a:r>
              <a:rPr lang="en-GB" dirty="0"/>
              <a:t> is </a:t>
            </a:r>
            <a:r>
              <a:rPr lang="en-GB" dirty="0" err="1"/>
              <a:t>LaTex</a:t>
            </a:r>
            <a:r>
              <a:rPr lang="en-GB" dirty="0"/>
              <a:t> for °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832667-3B49-E7EC-E8E2-87EDAEC025C2}"/>
              </a:ext>
            </a:extLst>
          </p:cNvPr>
          <p:cNvCxnSpPr>
            <a:cxnSpLocks/>
          </p:cNvCxnSpPr>
          <p:nvPr/>
        </p:nvCxnSpPr>
        <p:spPr>
          <a:xfrm flipH="1">
            <a:off x="6423660" y="4828032"/>
            <a:ext cx="722376" cy="405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4490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48F14-6C54-FCA6-54D6-A81C807C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Inspecting the result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DC13B-4DDC-6225-5F6D-3C645A78A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43350" cy="4351338"/>
          </a:xfrm>
        </p:spPr>
        <p:txBody>
          <a:bodyPr/>
          <a:lstStyle/>
          <a:p>
            <a:r>
              <a:rPr lang="en-GB" dirty="0"/>
              <a:t>The curve is a good fit to the data</a:t>
            </a:r>
          </a:p>
          <a:p>
            <a:r>
              <a:rPr lang="en-GB" dirty="0"/>
              <a:t>If initial parameter guesses are bad, the red curve is usually close to zero.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2940A-362F-6F32-D11B-B2C033162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1109662"/>
            <a:ext cx="6667500" cy="50006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092D3C1-7E3D-5AEC-19CC-9DF8141A1262}"/>
              </a:ext>
            </a:extLst>
          </p:cNvPr>
          <p:cNvSpPr txBox="1"/>
          <p:nvPr/>
        </p:nvSpPr>
        <p:spPr>
          <a:xfrm>
            <a:off x="694944" y="6263259"/>
            <a:ext cx="9793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the Matlab commands in the previous slides are collected in the file </a:t>
            </a:r>
            <a:r>
              <a:rPr lang="en-GB" dirty="0" err="1"/>
              <a:t>model_fitting_demo.m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3525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5AA58-4F65-30CA-FCF3-EFDFE222A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4831A-24A3-6BEC-3124-E1F7DA041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Optical Tweezers experiments require some special units:</a:t>
            </a:r>
          </a:p>
          <a:p>
            <a:r>
              <a:rPr lang="en-GB" noProof="0" dirty="0"/>
              <a:t>Length: nm = 10</a:t>
            </a:r>
            <a:r>
              <a:rPr lang="en-GB" baseline="30000" noProof="0" dirty="0"/>
              <a:t>-9</a:t>
            </a:r>
            <a:r>
              <a:rPr lang="en-GB" noProof="0" dirty="0"/>
              <a:t>m</a:t>
            </a:r>
          </a:p>
          <a:p>
            <a:r>
              <a:rPr lang="en-GB" noProof="0" dirty="0"/>
              <a:t>Force: </a:t>
            </a:r>
            <a:r>
              <a:rPr lang="en-GB" noProof="0" dirty="0" err="1"/>
              <a:t>pN</a:t>
            </a:r>
            <a:r>
              <a:rPr lang="en-GB" noProof="0" dirty="0"/>
              <a:t> = 10</a:t>
            </a:r>
            <a:r>
              <a:rPr lang="en-GB" baseline="30000" noProof="0" dirty="0"/>
              <a:t>-12</a:t>
            </a:r>
            <a:r>
              <a:rPr lang="en-GB" noProof="0" dirty="0"/>
              <a:t>N</a:t>
            </a:r>
          </a:p>
          <a:p>
            <a:r>
              <a:rPr lang="en-GB" noProof="0" dirty="0"/>
              <a:t>Energy per molecule: </a:t>
            </a:r>
            <a:r>
              <a:rPr lang="en-GB" noProof="0" dirty="0" err="1"/>
              <a:t>nm·pN</a:t>
            </a:r>
            <a:r>
              <a:rPr lang="en-GB" noProof="0" dirty="0"/>
              <a:t> = 10</a:t>
            </a:r>
            <a:r>
              <a:rPr lang="en-GB" baseline="30000" noProof="0" dirty="0"/>
              <a:t>-21</a:t>
            </a:r>
            <a:r>
              <a:rPr lang="en-GB" noProof="0" dirty="0"/>
              <a:t>J = 1zJ</a:t>
            </a:r>
            <a:r>
              <a:rPr lang="en-GB" dirty="0"/>
              <a:t> (</a:t>
            </a:r>
            <a:r>
              <a:rPr lang="en-GB"/>
              <a:t>zettaJoule</a:t>
            </a:r>
            <a:r>
              <a:rPr lang="en-GB" noProof="0" dirty="0"/>
              <a:t>)</a:t>
            </a:r>
          </a:p>
          <a:p>
            <a:r>
              <a:rPr lang="en-GB" noProof="0" dirty="0"/>
              <a:t>Avogadro constant: N</a:t>
            </a:r>
            <a:r>
              <a:rPr lang="en-GB" baseline="-25000" noProof="0" dirty="0"/>
              <a:t>A</a:t>
            </a:r>
            <a:r>
              <a:rPr lang="en-GB" noProof="0" dirty="0"/>
              <a:t> = 6.02214 </a:t>
            </a:r>
            <a:r>
              <a:rPr lang="en-GB" noProof="0" dirty="0">
                <a:effectLst/>
              </a:rPr>
              <a:t>×</a:t>
            </a:r>
            <a:r>
              <a:rPr lang="en-GB" noProof="0" dirty="0"/>
              <a:t>10</a:t>
            </a:r>
            <a:r>
              <a:rPr lang="en-GB" baseline="30000" noProof="0" dirty="0"/>
              <a:t>23 </a:t>
            </a:r>
            <a:r>
              <a:rPr lang="en-GB" noProof="0" dirty="0"/>
              <a:t>molecules/mol</a:t>
            </a:r>
          </a:p>
          <a:p>
            <a:r>
              <a:rPr lang="en-GB" noProof="0" dirty="0"/>
              <a:t>Energy per mol: 1nm·pN · N</a:t>
            </a:r>
            <a:r>
              <a:rPr lang="en-GB" baseline="-25000" noProof="0" dirty="0"/>
              <a:t>A</a:t>
            </a:r>
            <a:r>
              <a:rPr lang="en-GB" noProof="0" dirty="0"/>
              <a:t>= 602.214J/mol</a:t>
            </a:r>
            <a:br>
              <a:rPr lang="en-GB" noProof="0" dirty="0"/>
            </a:br>
            <a:r>
              <a:rPr lang="en-GB" noProof="0" dirty="0"/>
              <a:t>= 602.214 (J/mol) / 4184J/kcal = 0.1439 kcal/mol</a:t>
            </a:r>
          </a:p>
          <a:p>
            <a:r>
              <a:rPr lang="en-GB" noProof="0" dirty="0"/>
              <a:t>Boltzmann constant: k</a:t>
            </a:r>
            <a:r>
              <a:rPr lang="en-GB" baseline="-25000" noProof="0" dirty="0"/>
              <a:t>B</a:t>
            </a:r>
            <a:r>
              <a:rPr lang="en-GB" noProof="0" dirty="0"/>
              <a:t> = 1.381 J</a:t>
            </a:r>
            <a:r>
              <a:rPr lang="en-GB" noProof="0" dirty="0">
                <a:effectLst/>
              </a:rPr>
              <a:t> ×</a:t>
            </a:r>
            <a:r>
              <a:rPr lang="en-GB" noProof="0" dirty="0"/>
              <a:t>10</a:t>
            </a:r>
            <a:r>
              <a:rPr lang="en-GB" baseline="30000" noProof="0" dirty="0"/>
              <a:t>-23</a:t>
            </a:r>
            <a:r>
              <a:rPr lang="en-GB" noProof="0" dirty="0"/>
              <a:t>J/K = 0.01381 </a:t>
            </a:r>
            <a:r>
              <a:rPr lang="en-GB" noProof="0" dirty="0" err="1"/>
              <a:t>nm·pN</a:t>
            </a:r>
            <a:r>
              <a:rPr lang="en-GB" noProof="0" dirty="0"/>
              <a:t> /K</a:t>
            </a:r>
          </a:p>
        </p:txBody>
      </p:sp>
    </p:spTree>
    <p:extLst>
      <p:ext uri="{BB962C8B-B14F-4D97-AF65-F5344CB8AC3E}">
        <p14:creationId xmlns:p14="http://schemas.microsoft.com/office/powerpoint/2010/main" val="3717817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22349-681D-230D-4C05-1B40480FB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Rip and zip probability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923E7-9390-D52B-C117-9A0F6EC651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noProof="0" dirty="0"/>
                  <a:t>The rip does not occur at the same pulling force every time</a:t>
                </a:r>
              </a:p>
              <a:p>
                <a:r>
                  <a:rPr lang="en-GB" noProof="0" dirty="0"/>
                  <a:t>This is due to thermal fluctuations</a:t>
                </a:r>
              </a:p>
              <a:p>
                <a:r>
                  <a:rPr lang="en-GB" noProof="0" dirty="0"/>
                  <a:t>We assume that the </a:t>
                </a:r>
                <a:r>
                  <a:rPr lang="en-GB" b="1" noProof="0" dirty="0"/>
                  <a:t>rip probability per unit time </a:t>
                </a:r>
                <a:r>
                  <a:rPr lang="en-GB" noProof="0" dirty="0"/>
                  <a:t>is a function of pulling force</a:t>
                </a:r>
              </a:p>
              <a:p>
                <a:r>
                  <a:rPr lang="en-GB" noProof="0" dirty="0"/>
                  <a:t>If the force increases at a steady rate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acc>
                      <m:accPr>
                        <m:chr m:val="̇"/>
                        <m:ctrlPr>
                          <a:rPr lang="en-GB" b="0" i="1" noProof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noProof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𝑐𝑜𝑛𝑠𝑡𝑎𝑛𝑡</m:t>
                    </m:r>
                  </m:oMath>
                </a14:m>
                <a:r>
                  <a:rPr lang="en-GB" noProof="0" dirty="0"/>
                  <a:t>) the </a:t>
                </a:r>
                <a:r>
                  <a:rPr lang="en-GB" b="1" noProof="0" dirty="0"/>
                  <a:t>rip probability per unit force</a:t>
                </a:r>
                <a:r>
                  <a:rPr lang="en-GB" noProof="0" dirty="0"/>
                  <a:t> is a function of force </a:t>
                </a: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noProof="0" dirty="0"/>
                  <a:t>.</a:t>
                </a:r>
              </a:p>
              <a:p>
                <a:r>
                  <a:rPr lang="en-GB" noProof="0" dirty="0"/>
                  <a:t>This is called the rip probability density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923E7-9390-D52B-C117-9A0F6EC651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3394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31DE6-FF81-9B13-61E0-A5FEA77C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noProof="0" dirty="0"/>
              <a:t>Experimental rip/zip probability estimates </a:t>
            </a:r>
            <a:br>
              <a:rPr lang="en-GB" noProof="0" dirty="0"/>
            </a:br>
            <a:r>
              <a:rPr lang="en-GB" sz="3600" noProof="0" dirty="0"/>
              <a:t>per unit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B4C69-FA74-9842-23A2-B35D47C2E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90187" cy="4351338"/>
          </a:xfrm>
        </p:spPr>
        <p:txBody>
          <a:bodyPr/>
          <a:lstStyle/>
          <a:p>
            <a:r>
              <a:rPr lang="en-GB" noProof="0" dirty="0"/>
              <a:t>If we have recorded the rip force for many events with similar parameters, we can count the number of rips inside force intervals (force bins) and create a histogram.</a:t>
            </a:r>
          </a:p>
          <a:p>
            <a:r>
              <a:rPr lang="en-GB" noProof="0" dirty="0"/>
              <a:t>Dividing the number in each bin by the total we get an estimate of the probability density</a:t>
            </a:r>
          </a:p>
          <a:p>
            <a:r>
              <a:rPr lang="en-GB" noProof="0" dirty="0"/>
              <a:t>The models take this density as input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79782AC-096D-A959-B6B3-09EE01211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998" y="1452278"/>
            <a:ext cx="4429886" cy="24642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501B5C9-9158-6155-3F6E-CF47006FB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2999" y="3920173"/>
            <a:ext cx="4429886" cy="246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3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6BFB-F773-97CB-8611-FC06035D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Modelling of protein unfolding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92411-91E0-FEAB-7B55-FB03FA1F9D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noProof="0" dirty="0"/>
                  <a:t>Models use very simplified descriptions of the protein.</a:t>
                </a:r>
              </a:p>
              <a:p>
                <a:r>
                  <a:rPr lang="en-GB" noProof="0" dirty="0"/>
                  <a:t>Most models assume:</a:t>
                </a:r>
              </a:p>
              <a:p>
                <a:pPr lvl="1"/>
                <a:r>
                  <a:rPr lang="en-GB" noProof="0" dirty="0"/>
                  <a:t>An energy barrier exists between the folded and the unfolded forms</a:t>
                </a:r>
              </a:p>
              <a:p>
                <a:pPr lvl="1"/>
                <a:r>
                  <a:rPr lang="en-GB" noProof="0" dirty="0"/>
                  <a:t>Pulling increases the energy of the protein</a:t>
                </a:r>
              </a:p>
              <a:p>
                <a:pPr lvl="1"/>
                <a:r>
                  <a:rPr lang="en-GB" noProof="0" dirty="0"/>
                  <a:t>The closer the energy is to the barrier value the higher is the probability that thermal fluctuations will supply an extra kick to push the protein over the barrier</a:t>
                </a:r>
              </a:p>
              <a:p>
                <a:pPr lvl="1"/>
                <a:r>
                  <a:rPr lang="en-GB" noProof="0" dirty="0"/>
                  <a:t>The probability that a folded protein at force F will unfold in the next short time period therefore increases with the pulling force</a:t>
                </a:r>
              </a:p>
              <a:p>
                <a:pPr lvl="1"/>
                <a:r>
                  <a:rPr lang="en-GB" noProof="0" dirty="0"/>
                  <a:t>The probability per second is called the unfolding rate: </a:t>
                </a:r>
                <a14:m>
                  <m:oMath xmlns:m="http://schemas.openxmlformats.org/officeDocument/2006/math">
                    <m:r>
                      <a:rPr lang="en-GB" sz="2000" b="0" i="1" noProof="0" smtClean="0">
                        <a:effectLst/>
                        <a:latin typeface="Cambria Math" panose="020405030504060302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rPr>
                      <m:t>𝐾</m:t>
                    </m:r>
                    <m:d>
                      <m:dPr>
                        <m:ctrlPr>
                          <a:rPr lang="en-GB" sz="2000" i="1" noProof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rial" panose="020B0604020202020204" pitchFamily="34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GB" sz="2000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A92411-91E0-FEAB-7B55-FB03FA1F9D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7749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47244-738F-0CC2-DFB4-C4A8E93A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Bell-Evans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D91A46-1675-62B4-9C53-7BB1ED187C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878961" cy="4351338"/>
              </a:xfrm>
            </p:spPr>
            <p:txBody>
              <a:bodyPr/>
              <a:lstStyle/>
              <a:p>
                <a:r>
                  <a:rPr lang="en-GB" noProof="0" dirty="0"/>
                  <a:t>The Bell-Evans model is one of the simplest models for the unfolding rate: </a:t>
                </a:r>
                <a:br>
                  <a:rPr lang="en-GB" sz="1000" noProof="0" dirty="0"/>
                </a:br>
                <a:endParaRPr lang="en-GB" sz="1000" i="1" kern="100" noProof="0" dirty="0">
                  <a:effectLst/>
                  <a:latin typeface="Cambria Math" panose="020405030504060302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kern="100" noProof="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𝐾</m:t>
                      </m:r>
                      <m:d>
                        <m:dPr>
                          <m:ctrlP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</m:d>
                      <m:r>
                        <a:rPr lang="en-GB" sz="2400" b="0" i="1" kern="100" noProof="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sz="2400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24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GB" sz="24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4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sSup>
                                <m:sSupPr>
                                  <m:ctrlPr>
                                    <a:rPr lang="en-GB" sz="24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4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400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‡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GB" sz="24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4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GB" sz="24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den>
                          </m:f>
                        </m:sup>
                      </m:sSup>
                      <m:r>
                        <a:rPr lang="en-GB" sz="2400" b="0" i="1" kern="100" noProof="0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GB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 kern="100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  <m:r>
                            <a:rPr lang="en-GB" i="1" kern="100" noProof="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𝐹</m:t>
                          </m:r>
                          <m:sSup>
                            <m:sSupPr>
                              <m:ctrlPr>
                                <a:rPr lang="en-GB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‡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noProof="0" dirty="0"/>
              </a:p>
              <a:p>
                <a:pPr lvl="1"/>
                <a:endParaRPr lang="en-GB" sz="2000" i="1" noProof="0" dirty="0">
                  <a:effectLst/>
                  <a:latin typeface="Cambria Math" panose="020405030504060302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sz="2000" i="1" noProof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en-GB" sz="2000" noProof="0" dirty="0"/>
                  <a:t>     is the pulling force</a:t>
                </a:r>
              </a:p>
              <a:p>
                <a:pPr lvl="1"/>
                <a:r>
                  <a:rPr lang="en-GB" sz="2000" noProof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noProof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noProof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000" noProof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2000" noProof="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 is the rate at zero force</a:t>
                </a:r>
              </a:p>
              <a:p>
                <a:pPr lvl="1"/>
                <a:r>
                  <a:rPr lang="en-GB" sz="2000" noProof="0" dirty="0"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000" i="1" noProof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2000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‡</m:t>
                        </m:r>
                      </m:sup>
                    </m:sSup>
                  </m:oMath>
                </a14:m>
                <a:r>
                  <a:rPr lang="en-GB" sz="2000" noProof="0" dirty="0">
                    <a:latin typeface="Arial" panose="020B0604020202020204" pitchFamily="34" charset="0"/>
                    <a:ea typeface="Arial" panose="020B0604020202020204" pitchFamily="34" charset="0"/>
                  </a:rPr>
                  <a:t>  is the distance from the zero-force equilibrium position to the barrier</a:t>
                </a:r>
              </a:p>
              <a:p>
                <a:pPr lvl="1"/>
                <a:r>
                  <a:rPr lang="en-GB" sz="2000" noProof="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noProof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000" i="1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sz="2000" noProof="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 is</a:t>
                </a:r>
                <a:r>
                  <a:rPr lang="en-GB" sz="2000" noProof="0" dirty="0"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:r>
                  <a:rPr lang="en-GB" sz="2000" noProof="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Boltzmann’s constant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sz="2000" i="1" noProof="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GB" sz="2000" noProof="0" dirty="0">
                    <a:latin typeface="Arial" panose="020B0604020202020204" pitchFamily="34" charset="0"/>
                    <a:ea typeface="Arial" panose="020B0604020202020204" pitchFamily="34" charset="0"/>
                  </a:rPr>
                  <a:t>     is the absolute temperature</a:t>
                </a:r>
              </a:p>
              <a:p>
                <a:pPr lvl="1"/>
                <a:r>
                  <a:rPr lang="en-GB" sz="2000" noProof="0" dirty="0">
                    <a:effectLst/>
                    <a:latin typeface="Arial" panose="020B0604020202020204" pitchFamily="34" charset="0"/>
                    <a:ea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000" i="1" kern="100" noProof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en-GB" sz="2000" i="1" kern="100" noProof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 kern="100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GB" sz="2000" i="1" kern="100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GB" sz="2000" i="1" kern="100" noProof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 kern="100" noProof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GB" sz="2000" i="1" kern="100" noProof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GB" sz="2000" i="1" kern="100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GB" sz="2000" kern="100" noProof="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lvl="1"/>
                <a:endParaRPr lang="en-GB" sz="1800" kern="100" noProof="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457200" lvl="1" indent="0">
                  <a:buNone/>
                </a:pPr>
                <a:endParaRPr lang="en-GB" sz="2000" noProof="0" dirty="0">
                  <a:effectLst/>
                  <a:latin typeface="Arial" panose="020B0604020202020204" pitchFamily="34" charset="0"/>
                  <a:ea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D91A46-1675-62B4-9C53-7BB1ED187C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878961" cy="4351338"/>
              </a:xfrm>
              <a:blipFill>
                <a:blip r:embed="rId2"/>
                <a:stretch>
                  <a:fillRect l="-1111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7E3A0D9-CB33-3199-3D0C-972F8A466B67}"/>
              </a:ext>
            </a:extLst>
          </p:cNvPr>
          <p:cNvSpPr txBox="1"/>
          <p:nvPr/>
        </p:nvSpPr>
        <p:spPr>
          <a:xfrm>
            <a:off x="7519219" y="6120274"/>
            <a:ext cx="383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Evans &amp; Ritchie, </a:t>
            </a:r>
            <a:r>
              <a:rPr lang="en-GB" dirty="0" err="1"/>
              <a:t>Biophys</a:t>
            </a:r>
            <a:r>
              <a:rPr lang="en-GB" dirty="0"/>
              <a:t> J. 72 (1997)</a:t>
            </a:r>
          </a:p>
        </p:txBody>
      </p:sp>
    </p:spTree>
    <p:extLst>
      <p:ext uri="{BB962C8B-B14F-4D97-AF65-F5344CB8AC3E}">
        <p14:creationId xmlns:p14="http://schemas.microsoft.com/office/powerpoint/2010/main" val="4070365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B02C2-B9E1-FE59-87E5-1DA8A200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Rip probability density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D74A73-FA02-253F-C1F1-8AE153682E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GB" sz="2400" noProof="0" dirty="0"/>
                  <a:t>Let </a:t>
                </a:r>
                <a14:m>
                  <m:oMath xmlns:m="http://schemas.openxmlformats.org/officeDocument/2006/math">
                    <m:r>
                      <a:rPr lang="en-GB" sz="2400" i="1" kern="100" noProof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𝑆</m:t>
                    </m:r>
                    <m:d>
                      <m:dPr>
                        <m:ctrlPr>
                          <a:rPr lang="en-GB" sz="2400" i="1" kern="100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i="1" kern="100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GB" sz="2400" kern="100" noProof="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be the probability that the protein </a:t>
                </a:r>
                <a:r>
                  <a:rPr lang="en-GB" sz="2400" kern="100" noProof="0" dirty="0">
                    <a:ea typeface="Aptos" panose="020B0004020202020204" pitchFamily="34" charset="0"/>
                    <a:cs typeface="Times New Roman" panose="02020603050405020304" pitchFamily="18" charset="0"/>
                  </a:rPr>
                  <a:t>remains</a:t>
                </a:r>
                <a:r>
                  <a:rPr lang="en-GB" sz="2400" kern="100" noProof="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folded at force </a:t>
                </a:r>
                <a14:m>
                  <m:oMath xmlns:m="http://schemas.openxmlformats.org/officeDocument/2006/math">
                    <m:r>
                      <a:rPr lang="en-GB" sz="2400" i="1" kern="100" noProof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endParaRPr lang="en-GB" sz="2400" kern="100" noProof="0" dirty="0"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GB" sz="2400" kern="100" noProof="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The rip probability density function is defined by </a:t>
                </a:r>
                <a14:m>
                  <m:oMath xmlns:m="http://schemas.openxmlformats.org/officeDocument/2006/math">
                    <m:r>
                      <a:rPr lang="en-GB" sz="2000" i="1" noProof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GB" sz="20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000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GB" sz="2000" i="1" noProof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sz="2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i="1" noProof="0">
                            <a:latin typeface="Cambria Math" panose="02040503050406030204" pitchFamily="18" charset="0"/>
                          </a:rPr>
                          <m:t>𝑑𝑆</m:t>
                        </m:r>
                      </m:num>
                      <m:den>
                        <m:r>
                          <a:rPr lang="en-GB" sz="2000" i="1" noProof="0">
                            <a:latin typeface="Cambria Math" panose="02040503050406030204" pitchFamily="18" charset="0"/>
                          </a:rPr>
                          <m:t>𝑑𝐹</m:t>
                        </m:r>
                      </m:den>
                    </m:f>
                  </m:oMath>
                </a14:m>
                <a:r>
                  <a:rPr lang="en-GB" sz="2400" kern="100" noProof="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:endParaRPr lang="en-GB" sz="2400" noProof="0" dirty="0"/>
              </a:p>
              <a:p>
                <a:r>
                  <a:rPr lang="en-GB" sz="2400" noProof="0" dirty="0"/>
                  <a:t>If the force increases at a constant rate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GB" sz="2000" i="1" noProof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en-GB" sz="2000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000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000" noProof="0">
                            <a:latin typeface="Cambria Math" panose="02040503050406030204" pitchFamily="18" charset="0"/>
                          </a:rPr>
                          <m:t>𝑑𝐹</m:t>
                        </m:r>
                      </m:num>
                      <m:den>
                        <m:r>
                          <a:rPr lang="en-GB" sz="2000" noProof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GB" sz="2400" noProof="0" dirty="0"/>
                  <a:t> we get:</a:t>
                </a:r>
                <a:br>
                  <a:rPr lang="en-GB" sz="2400" noProof="0" dirty="0"/>
                </a:br>
                <a:endParaRPr lang="en-GB" sz="900" noProof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noProof="0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000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 noProof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GB" sz="2000" b="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noProof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̇"/>
                              <m:ctrlP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den>
                      </m:f>
                      <m:r>
                        <m:rPr>
                          <m:sty m:val="p"/>
                        </m:rPr>
                        <a:rPr lang="en-GB" sz="2000" b="0" i="0" noProof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GB" sz="2000" i="1" noProof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000" i="1" noProof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GB" sz="2000" i="1" noProof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 noProof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noProof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d>
                            <m:dPr>
                              <m:ctrlP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̇"/>
                              <m:ctrlP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den>
                      </m:f>
                      <m:sSup>
                        <m:sSupPr>
                          <m:ctrlPr>
                            <a:rPr lang="en-GB" sz="2000" i="1" noProof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000" i="1" noProof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sz="2000" i="1" noProof="0">
                              <a:latin typeface="Cambria Math" panose="02040503050406030204" pitchFamily="18" charset="0"/>
                            </a:rPr>
                            <m:t>−</m:t>
                          </m:r>
                          <m:nary>
                            <m:naryPr>
                              <m:limLoc m:val="subSup"/>
                              <m:ctrlP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p>
                            <m:e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en-GB" sz="2000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000" b="0" i="1" noProof="0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lang="en-GB" sz="2000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000" i="1" noProof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</m:d>
                                </m:num>
                                <m:den>
                                  <m:acc>
                                    <m:accPr>
                                      <m:chr m:val="̇"/>
                                      <m:ctrlPr>
                                        <a:rPr lang="en-GB" sz="2000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GB" sz="2000" i="1" noProof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</m:acc>
                                </m:den>
                              </m:f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2000" i="1" noProof="0">
                                  <a:latin typeface="Cambria Math" panose="02040503050406030204" pitchFamily="18" charset="0"/>
                                </a:rPr>
                                <m:t>𝑑𝑓</m:t>
                              </m:r>
                            </m:e>
                          </m:nary>
                        </m:sup>
                      </m:sSup>
                    </m:oMath>
                  </m:oMathPara>
                </a14:m>
                <a:endParaRPr lang="en-GB" sz="2000" noProof="0" dirty="0"/>
              </a:p>
              <a:p>
                <a:r>
                  <a:rPr lang="en-GB" sz="2400" noProof="0" dirty="0"/>
                  <a:t>Inserting the Bell expression for </a:t>
                </a:r>
                <a14:m>
                  <m:oMath xmlns:m="http://schemas.openxmlformats.org/officeDocument/2006/math">
                    <m:r>
                      <a:rPr lang="en-GB" sz="2400" b="0" i="1" noProof="0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GB" sz="2400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 noProof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r>
                  <a:rPr lang="en-GB" sz="2400" noProof="0" dirty="0"/>
                  <a:t> we can solve the integral in the exponent to get:</a:t>
                </a:r>
                <a:br>
                  <a:rPr lang="en-GB" sz="2400" noProof="0" dirty="0"/>
                </a:br>
                <a:endParaRPr lang="en-GB" sz="800" noProof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i="1" kern="100" noProof="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d>
                        <m:dPr>
                          <m:ctrlPr>
                            <a:rPr lang="en-GB" sz="2000" i="1" kern="100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2000" i="1" kern="100" noProof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</m:d>
                      <m:r>
                        <a:rPr lang="en-GB" sz="2000" i="1" kern="100" noProof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0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  <m:sSup>
                                <m:sSupPr>
                                  <m:ctrlP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000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‡</m:t>
                                  </m:r>
                                </m:sup>
                              </m:sSup>
                            </m:sup>
                          </m:sSup>
                        </m:num>
                        <m:den>
                          <m:acc>
                            <m:accPr>
                              <m:chr m:val="̇"/>
                              <m:ctrlP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</m:acc>
                        </m:den>
                      </m:f>
                      <m:r>
                        <m:rPr>
                          <m:sty m:val="p"/>
                        </m:rPr>
                        <a:rPr lang="en-GB" sz="2000" kern="100" noProof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exp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0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acc>
                                <m:accPr>
                                  <m:chr m:val="̇"/>
                                  <m:ctrlP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</m:e>
                              </m:acc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  <m:sSup>
                                <m:sSupPr>
                                  <m:ctrlP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2000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‡</m:t>
                                  </m:r>
                                </m:sup>
                              </m:sSup>
                            </m:den>
                          </m:f>
                          <m:d>
                            <m:dPr>
                              <m:ctrlP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𝐹</m:t>
                                  </m:r>
                                  <m:r>
                                    <a:rPr lang="en-GB" sz="2000" i="1" kern="100" noProof="0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  <m:sSup>
                                    <m:sSupPr>
                                      <m:ctrlPr>
                                        <a:rPr lang="en-GB" sz="2000" i="1" kern="100" noProof="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000" i="1" kern="100" noProof="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GB" sz="2000" kern="100" noProof="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‡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GB" sz="2000" noProof="0" dirty="0"/>
              </a:p>
              <a:p>
                <a:pPr marL="0" indent="0">
                  <a:buNone/>
                </a:pPr>
                <a:endParaRPr lang="en-GB" sz="2000" kern="100" noProof="0" dirty="0"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GB" sz="1400" kern="100" noProof="0" dirty="0"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The derivation of these expressions is shown in detail in the document “Derivation of the Bell probability density expression.docx”</a:t>
                </a:r>
                <a:endParaRPr lang="en-GB" sz="1400" noProof="0" dirty="0"/>
              </a:p>
              <a:p>
                <a:endParaRPr lang="en-GB" noProof="0" dirty="0"/>
              </a:p>
              <a:p>
                <a:endParaRPr lang="en-GB" kern="100" noProof="0" dirty="0">
                  <a:effectLst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D74A73-FA02-253F-C1F1-8AE153682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52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336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9667-65E6-120C-072D-04670B18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Fitting the Bell-Evans model to experiments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9E5C5-5E00-E0F3-16E8-19D66C3898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noProof="0" dirty="0"/>
                  <a:t>The model has two unknown parameters: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kern="100" noProof="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GB" sz="2800" i="1" kern="100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2800" kern="100" noProof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noProof="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kern="100" noProof="0" smtClean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i="1" kern="100" noProof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kern="100" noProof="0"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‡</m:t>
                        </m:r>
                      </m:sup>
                    </m:sSup>
                  </m:oMath>
                </a14:m>
                <a:endParaRPr lang="en-GB" noProof="0" dirty="0"/>
              </a:p>
              <a:p>
                <a:r>
                  <a:rPr lang="en-GB" noProof="0" dirty="0"/>
                  <a:t>We want to find values of the parameters for the probability density function </a:t>
                </a:r>
                <a14:m>
                  <m:oMath xmlns:m="http://schemas.openxmlformats.org/officeDocument/2006/math">
                    <m:r>
                      <a:rPr lang="en-GB" sz="2400" i="1" kern="100" noProof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𝑝</m:t>
                    </m:r>
                    <m:d>
                      <m:dPr>
                        <m:ctrlPr>
                          <a:rPr lang="en-GB" sz="2400" i="1" kern="100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2400" i="1" kern="100" noProof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d>
                    <m:r>
                      <a:rPr lang="en-GB" sz="2400" i="1" kern="100" noProof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noProof="0" dirty="0"/>
                  <a:t>that gives the best fit to the observed probability density estimates.</a:t>
                </a:r>
              </a:p>
              <a:p>
                <a:pPr lvl="1"/>
                <a:r>
                  <a:rPr lang="en-GB" noProof="0" dirty="0"/>
                  <a:t>This can be done by the function </a:t>
                </a:r>
                <a:r>
                  <a:rPr lang="en-GB" i="1" noProof="0" dirty="0" err="1">
                    <a:latin typeface="Consolas" panose="020B0609020204030204" pitchFamily="49" charset="0"/>
                  </a:rPr>
                  <a:t>lsqcurvefit</a:t>
                </a:r>
                <a:r>
                  <a:rPr lang="en-GB" noProof="0" dirty="0"/>
                  <a:t> from the Matlab Optimisation Toolbox</a:t>
                </a:r>
              </a:p>
              <a:p>
                <a:r>
                  <a:rPr lang="en-GB" noProof="0" dirty="0"/>
                  <a:t>We also want to know the uncertainty of the parameter estimates.</a:t>
                </a:r>
              </a:p>
              <a:p>
                <a:pPr lvl="1"/>
                <a:r>
                  <a:rPr lang="en-GB" noProof="0" dirty="0"/>
                  <a:t>This can be done by the function </a:t>
                </a:r>
                <a:r>
                  <a:rPr lang="en-GB" i="1" noProof="0" dirty="0" err="1">
                    <a:latin typeface="Consolas" panose="020B0609020204030204" pitchFamily="49" charset="0"/>
                  </a:rPr>
                  <a:t>nlparci</a:t>
                </a:r>
                <a:r>
                  <a:rPr lang="en-GB" noProof="0" dirty="0">
                    <a:latin typeface="Consolas" panose="020B0609020204030204" pitchFamily="49" charset="0"/>
                  </a:rPr>
                  <a:t> </a:t>
                </a:r>
                <a:r>
                  <a:rPr lang="en-GB" noProof="0" dirty="0"/>
                  <a:t>from the Matlab Statistics and Machine Learning Toolbox</a:t>
                </a:r>
                <a:endParaRPr lang="en-GB" noProof="0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9E5C5-5E00-E0F3-16E8-19D66C3898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75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5C7D194-4694-9C97-3CA1-29F288B91445}"/>
              </a:ext>
            </a:extLst>
          </p:cNvPr>
          <p:cNvSpPr txBox="1"/>
          <p:nvPr/>
        </p:nvSpPr>
        <p:spPr>
          <a:xfrm>
            <a:off x="226142" y="5791197"/>
            <a:ext cx="9753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lsqcurvefit</a:t>
            </a:r>
            <a:r>
              <a:rPr lang="en-GB" dirty="0"/>
              <a:t>: Solve nonlinear curve-fitting (data-fitting) problems in the least-squares sense</a:t>
            </a:r>
          </a:p>
          <a:p>
            <a:r>
              <a:rPr lang="en-GB" dirty="0" err="1"/>
              <a:t>nlparci</a:t>
            </a:r>
            <a:r>
              <a:rPr lang="en-GB" dirty="0"/>
              <a:t>: Nonlinear regression parameter confidence intervals</a:t>
            </a:r>
          </a:p>
        </p:txBody>
      </p:sp>
    </p:spTree>
    <p:extLst>
      <p:ext uri="{BB962C8B-B14F-4D97-AF65-F5344CB8AC3E}">
        <p14:creationId xmlns:p14="http://schemas.microsoft.com/office/powerpoint/2010/main" val="2563176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B3C6-255E-0726-7043-1A2BC0B1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Confidence interval and standard deviation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EE925E-CD5F-1DD7-2693-866309162C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GB" noProof="0" dirty="0"/>
                  <a:t>Function </a:t>
                </a:r>
                <a:r>
                  <a:rPr lang="en-GB" noProof="0" dirty="0" err="1"/>
                  <a:t>nlparci</a:t>
                </a:r>
                <a:r>
                  <a:rPr lang="en-GB" noProof="0" dirty="0"/>
                  <a:t> gives the 95% confidence interval </a:t>
                </a:r>
                <a14:m>
                  <m:oMath xmlns:m="http://schemas.openxmlformats.org/officeDocument/2006/math">
                    <m:r>
                      <a:rPr lang="en-GB" sz="280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𝑐𝑖</m:t>
                    </m:r>
                    <m:d>
                      <m:dPr>
                        <m:ctrlPr>
                          <a:rPr lang="en-GB" sz="280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sz="2800" noProof="0" dirty="0"/>
                  <a:t> </a:t>
                </a:r>
                <a:r>
                  <a:rPr lang="en-GB" noProof="0" dirty="0"/>
                  <a:t>to</a:t>
                </a:r>
                <a:r>
                  <a:rPr lang="en-GB" sz="2800" noProof="0" dirty="0"/>
                  <a:t> </a:t>
                </a:r>
                <a14:m>
                  <m:oMath xmlns:m="http://schemas.openxmlformats.org/officeDocument/2006/math">
                    <m:r>
                      <a:rPr lang="en-GB" sz="2800" i="1" noProof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𝑐𝑖</m:t>
                    </m:r>
                    <m:d>
                      <m:dPr>
                        <m:ctrlPr>
                          <a:rPr lang="en-GB" sz="2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GB" sz="2800" noProof="0" dirty="0"/>
                  <a:t> </a:t>
                </a:r>
                <a:endParaRPr lang="en-GB" noProof="0" dirty="0"/>
              </a:p>
              <a:p>
                <a:pPr lvl="1"/>
                <a:r>
                  <a:rPr lang="en-GB" noProof="0" dirty="0"/>
                  <a:t>There is 95% probability that the real parameter value is within the interval</a:t>
                </a:r>
                <a:br>
                  <a:rPr lang="en-GB" noProof="0" dirty="0"/>
                </a:br>
                <a:endParaRPr lang="en-GB" sz="1000" noProof="0" dirty="0"/>
              </a:p>
              <a:p>
                <a:r>
                  <a:rPr lang="en-GB" noProof="0" dirty="0"/>
                  <a:t>We translate this to the more common standard deviation</a:t>
                </a:r>
              </a:p>
              <a:p>
                <a:pPr lvl="1"/>
                <a:r>
                  <a:rPr lang="en-GB" noProof="0" dirty="0"/>
                  <a:t>We simplify by assuming the parameter value follows a normal distribution.  The interval from –1.96 to 1.96 standard deviations contains 95% of the cumulative normal distribution.  Thus, the standard deviation is </a:t>
                </a:r>
                <a:br>
                  <a:rPr lang="en-GB" noProof="0" dirty="0"/>
                </a:br>
                <a14:m>
                  <m:oMath xmlns:m="http://schemas.openxmlformats.org/officeDocument/2006/math">
                    <m:r>
                      <a:rPr lang="en-GB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GB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</m:t>
                        </m:r>
                        <m:d>
                          <m:dPr>
                            <m:ctrlPr>
                              <a:rPr lang="en-GB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 noProof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GB" i="1" noProof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𝑐𝑖</m:t>
                        </m:r>
                        <m:d>
                          <m:dPr>
                            <m:ctrlPr>
                              <a:rPr lang="en-GB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num>
                      <m:den>
                        <m:r>
                          <a:rPr lang="en-GB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3.92</m:t>
                        </m:r>
                      </m:den>
                    </m:f>
                  </m:oMath>
                </a14:m>
                <a:br>
                  <a:rPr lang="en-GB" noProof="0" dirty="0"/>
                </a:br>
                <a:br>
                  <a:rPr lang="en-GB" i="1" noProof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GB" noProof="0" dirty="0"/>
              </a:p>
              <a:p>
                <a:pPr marL="914400" lvl="2" indent="0">
                  <a:buNone/>
                </a:pPr>
                <a:r>
                  <a:rPr lang="en-GB" sz="1800" noProof="0" dirty="0"/>
                  <a:t>(Real statisticians may not entirely approve of this engineering approach!)</a:t>
                </a:r>
              </a:p>
              <a:p>
                <a:pPr lvl="1"/>
                <a:endParaRPr lang="en-GB" noProof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EE925E-CD5F-1DD7-2693-866309162C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219" r="-87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006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27256</TotalTime>
  <Words>2154</Words>
  <Application>Microsoft Office PowerPoint</Application>
  <PresentationFormat>Widescreen</PresentationFormat>
  <Paragraphs>212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Aptos</vt:lpstr>
      <vt:lpstr>Aptos Display</vt:lpstr>
      <vt:lpstr>Arial</vt:lpstr>
      <vt:lpstr>Arial Unicode MS</vt:lpstr>
      <vt:lpstr>Cambria Math</vt:lpstr>
      <vt:lpstr>Consolas</vt:lpstr>
      <vt:lpstr>Menlo</vt:lpstr>
      <vt:lpstr>Times New Roman</vt:lpstr>
      <vt:lpstr>Office Theme</vt:lpstr>
      <vt:lpstr>Fitting models to experiments</vt:lpstr>
      <vt:lpstr>Rip force is not the same for all experiments</vt:lpstr>
      <vt:lpstr>Rip and zip probability </vt:lpstr>
      <vt:lpstr>Experimental rip/zip probability estimates  per unit force</vt:lpstr>
      <vt:lpstr>Modelling of protein unfolding</vt:lpstr>
      <vt:lpstr>Bell-Evans model</vt:lpstr>
      <vt:lpstr>Rip probability density function</vt:lpstr>
      <vt:lpstr>Fitting the Bell-Evans model to experiments</vt:lpstr>
      <vt:lpstr>Confidence interval and standard deviation</vt:lpstr>
      <vt:lpstr>Fitting results</vt:lpstr>
      <vt:lpstr>What do the parameters mean?</vt:lpstr>
      <vt:lpstr>The Dudko model</vt:lpstr>
      <vt:lpstr>In this case the two models are equally good</vt:lpstr>
      <vt:lpstr>Why use the Dudko model?</vt:lpstr>
      <vt:lpstr>When is the Dudko model relevant?</vt:lpstr>
      <vt:lpstr>Model fitting workflow</vt:lpstr>
      <vt:lpstr>Collect analysis result tables</vt:lpstr>
      <vt:lpstr>Collect analysis result tables (2)</vt:lpstr>
      <vt:lpstr>Select subsets</vt:lpstr>
      <vt:lpstr>Select subsets (2)</vt:lpstr>
      <vt:lpstr>Prepare input  to fit_Bell_unfold and fit_Dudko_unfold</vt:lpstr>
      <vt:lpstr>Prepare input (2)</vt:lpstr>
      <vt:lpstr>Initial parameter guess</vt:lpstr>
      <vt:lpstr>Initial parameter guess (2)</vt:lpstr>
      <vt:lpstr>Calculate best fit parameters</vt:lpstr>
      <vt:lpstr>Inspecting the result</vt:lpstr>
      <vt:lpstr>Inspecting the result</vt:lpstr>
      <vt:lpstr>Units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Are Mjaavatten</dc:creator>
  <cp:lastModifiedBy>Are Mjaavatten</cp:lastModifiedBy>
  <cp:revision>1</cp:revision>
  <dcterms:created xsi:type="dcterms:W3CDTF">2024-10-24T11:50:15Z</dcterms:created>
  <dcterms:modified xsi:type="dcterms:W3CDTF">2024-11-26T15:55:28Z</dcterms:modified>
</cp:coreProperties>
</file>