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1" r:id="rId4"/>
    <p:sldId id="260" r:id="rId5"/>
    <p:sldId id="275" r:id="rId6"/>
    <p:sldId id="292" r:id="rId7"/>
    <p:sldId id="257" r:id="rId8"/>
    <p:sldId id="298" r:id="rId9"/>
    <p:sldId id="276" r:id="rId10"/>
    <p:sldId id="277" r:id="rId11"/>
    <p:sldId id="278" r:id="rId12"/>
    <p:sldId id="279" r:id="rId13"/>
    <p:sldId id="286" r:id="rId14"/>
    <p:sldId id="287" r:id="rId15"/>
    <p:sldId id="266" r:id="rId16"/>
    <p:sldId id="268" r:id="rId17"/>
    <p:sldId id="267" r:id="rId18"/>
    <p:sldId id="293" r:id="rId19"/>
    <p:sldId id="294" r:id="rId20"/>
    <p:sldId id="295" r:id="rId21"/>
    <p:sldId id="281" r:id="rId22"/>
    <p:sldId id="269" r:id="rId23"/>
    <p:sldId id="265" r:id="rId24"/>
    <p:sldId id="297" r:id="rId25"/>
    <p:sldId id="270" r:id="rId26"/>
    <p:sldId id="271" r:id="rId27"/>
    <p:sldId id="288" r:id="rId28"/>
    <p:sldId id="274" r:id="rId29"/>
    <p:sldId id="259" r:id="rId30"/>
    <p:sldId id="282" r:id="rId31"/>
    <p:sldId id="283" r:id="rId32"/>
    <p:sldId id="315" r:id="rId33"/>
    <p:sldId id="285" r:id="rId34"/>
    <p:sldId id="316" r:id="rId35"/>
    <p:sldId id="284" r:id="rId36"/>
    <p:sldId id="290" r:id="rId37"/>
    <p:sldId id="317" r:id="rId38"/>
    <p:sldId id="2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73" autoAdjust="0"/>
  </p:normalViewPr>
  <p:slideViewPr>
    <p:cSldViewPr snapToGrid="0">
      <p:cViewPr varScale="1">
        <p:scale>
          <a:sx n="53" d="100"/>
          <a:sy n="53" d="100"/>
        </p:scale>
        <p:origin x="196" y="312"/>
      </p:cViewPr>
      <p:guideLst/>
    </p:cSldViewPr>
  </p:slideViewPr>
  <p:outlineViewPr>
    <p:cViewPr>
      <p:scale>
        <a:sx n="33" d="100"/>
        <a:sy n="33" d="100"/>
      </p:scale>
      <p:origin x="0" y="-831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F7E50110-C233-47BD-AD07-CF0778A4B2F4}"/>
    <pc:docChg chg="undo custSel addSld modSld sldOrd">
      <pc:chgData name="Are Mjaavatten" userId="00bb58f78e5d171c" providerId="LiveId" clId="{F7E50110-C233-47BD-AD07-CF0778A4B2F4}" dt="2024-12-09T17:30:37.017" v="2268"/>
      <pc:docMkLst>
        <pc:docMk/>
      </pc:docMkLst>
      <pc:sldChg chg="delSp modSp mod">
        <pc:chgData name="Are Mjaavatten" userId="00bb58f78e5d171c" providerId="LiveId" clId="{F7E50110-C233-47BD-AD07-CF0778A4B2F4}" dt="2024-11-23T10:33:37.947" v="1213" actId="21"/>
        <pc:sldMkLst>
          <pc:docMk/>
          <pc:sldMk cId="993497870" sldId="265"/>
        </pc:sldMkLst>
      </pc:sldChg>
      <pc:sldChg chg="addSp modSp mod">
        <pc:chgData name="Are Mjaavatten" userId="00bb58f78e5d171c" providerId="LiveId" clId="{F7E50110-C233-47BD-AD07-CF0778A4B2F4}" dt="2024-11-23T10:14:57.047" v="491" actId="1076"/>
        <pc:sldMkLst>
          <pc:docMk/>
          <pc:sldMk cId="951915012" sldId="266"/>
        </pc:sldMkLst>
      </pc:sldChg>
      <pc:sldChg chg="ord">
        <pc:chgData name="Are Mjaavatten" userId="00bb58f78e5d171c" providerId="LiveId" clId="{F7E50110-C233-47BD-AD07-CF0778A4B2F4}" dt="2024-12-09T17:30:37.017" v="2268"/>
        <pc:sldMkLst>
          <pc:docMk/>
          <pc:sldMk cId="3259227442" sldId="267"/>
        </pc:sldMkLst>
      </pc:sldChg>
      <pc:sldChg chg="ord">
        <pc:chgData name="Are Mjaavatten" userId="00bb58f78e5d171c" providerId="LiveId" clId="{F7E50110-C233-47BD-AD07-CF0778A4B2F4}" dt="2024-12-09T17:30:13.256" v="2266"/>
        <pc:sldMkLst>
          <pc:docMk/>
          <pc:sldMk cId="4088723979" sldId="268"/>
        </pc:sldMkLst>
      </pc:sldChg>
      <pc:sldChg chg="modSp mod">
        <pc:chgData name="Are Mjaavatten" userId="00bb58f78e5d171c" providerId="LiveId" clId="{F7E50110-C233-47BD-AD07-CF0778A4B2F4}" dt="2024-12-03T14:11:04.678" v="1314" actId="20577"/>
        <pc:sldMkLst>
          <pc:docMk/>
          <pc:sldMk cId="34042762" sldId="269"/>
        </pc:sldMkLst>
      </pc:sldChg>
      <pc:sldChg chg="modSp mod">
        <pc:chgData name="Are Mjaavatten" userId="00bb58f78e5d171c" providerId="LiveId" clId="{F7E50110-C233-47BD-AD07-CF0778A4B2F4}" dt="2024-12-03T14:16:21.574" v="1332" actId="20577"/>
        <pc:sldMkLst>
          <pc:docMk/>
          <pc:sldMk cId="2870539914" sldId="271"/>
        </pc:sldMkLst>
      </pc:sldChg>
      <pc:sldChg chg="modSp mod">
        <pc:chgData name="Are Mjaavatten" userId="00bb58f78e5d171c" providerId="LiveId" clId="{F7E50110-C233-47BD-AD07-CF0778A4B2F4}" dt="2024-11-23T10:05:46.461" v="430" actId="1076"/>
        <pc:sldMkLst>
          <pc:docMk/>
          <pc:sldMk cId="929935833" sldId="275"/>
        </pc:sldMkLst>
      </pc:sldChg>
      <pc:sldChg chg="addSp delSp modSp mod">
        <pc:chgData name="Are Mjaavatten" userId="00bb58f78e5d171c" providerId="LiveId" clId="{F7E50110-C233-47BD-AD07-CF0778A4B2F4}" dt="2024-12-09T17:21:25.683" v="2245" actId="790"/>
        <pc:sldMkLst>
          <pc:docMk/>
          <pc:sldMk cId="935628899" sldId="286"/>
        </pc:sldMkLst>
      </pc:sldChg>
      <pc:sldChg chg="modSp mod">
        <pc:chgData name="Are Mjaavatten" userId="00bb58f78e5d171c" providerId="LiveId" clId="{F7E50110-C233-47BD-AD07-CF0778A4B2F4}" dt="2024-12-09T17:23:10.959" v="2264" actId="20577"/>
        <pc:sldMkLst>
          <pc:docMk/>
          <pc:sldMk cId="3923112241" sldId="287"/>
        </pc:sldMkLst>
      </pc:sldChg>
      <pc:sldChg chg="modSp mod">
        <pc:chgData name="Are Mjaavatten" userId="00bb58f78e5d171c" providerId="LiveId" clId="{F7E50110-C233-47BD-AD07-CF0778A4B2F4}" dt="2024-12-09T17:02:08.795" v="1449" actId="20577"/>
        <pc:sldMkLst>
          <pc:docMk/>
          <pc:sldMk cId="3375353450" sldId="291"/>
        </pc:sldMkLst>
      </pc:sldChg>
      <pc:sldChg chg="modSp mod">
        <pc:chgData name="Are Mjaavatten" userId="00bb58f78e5d171c" providerId="LiveId" clId="{F7E50110-C233-47BD-AD07-CF0778A4B2F4}" dt="2024-11-23T09:52:22.749" v="263" actId="20577"/>
        <pc:sldMkLst>
          <pc:docMk/>
          <pc:sldMk cId="2158410459" sldId="293"/>
        </pc:sldMkLst>
      </pc:sldChg>
      <pc:sldChg chg="modSp mod">
        <pc:chgData name="Are Mjaavatten" userId="00bb58f78e5d171c" providerId="LiveId" clId="{F7E50110-C233-47BD-AD07-CF0778A4B2F4}" dt="2024-11-23T09:58:20.563" v="352" actId="20577"/>
        <pc:sldMkLst>
          <pc:docMk/>
          <pc:sldMk cId="3201626842" sldId="295"/>
        </pc:sldMkLst>
      </pc:sldChg>
      <pc:sldChg chg="addSp modSp new mod">
        <pc:chgData name="Are Mjaavatten" userId="00bb58f78e5d171c" providerId="LiveId" clId="{F7E50110-C233-47BD-AD07-CF0778A4B2F4}" dt="2024-11-23T10:39:52.998" v="1311" actId="1076"/>
        <pc:sldMkLst>
          <pc:docMk/>
          <pc:sldMk cId="787279821" sldId="296"/>
        </pc:sldMkLst>
      </pc:sldChg>
      <pc:sldChg chg="modSp mod">
        <pc:chgData name="Are Mjaavatten" userId="00bb58f78e5d171c" providerId="LiveId" clId="{F7E50110-C233-47BD-AD07-CF0778A4B2F4}" dt="2024-12-03T14:14:00.069" v="1318" actId="20577"/>
        <pc:sldMkLst>
          <pc:docMk/>
          <pc:sldMk cId="2902811654" sldId="297"/>
        </pc:sldMkLst>
      </pc:sldChg>
      <pc:sldChg chg="modSp mod">
        <pc:chgData name="Are Mjaavatten" userId="00bb58f78e5d171c" providerId="LiveId" clId="{F7E50110-C233-47BD-AD07-CF0778A4B2F4}" dt="2024-12-03T14:42:06.008" v="1441" actId="255"/>
        <pc:sldMkLst>
          <pc:docMk/>
          <pc:sldMk cId="499171047" sldId="317"/>
        </pc:sldMkLst>
      </pc:sldChg>
      <pc:sldChg chg="modSp new mod">
        <pc:chgData name="Are Mjaavatten" userId="00bb58f78e5d171c" providerId="LiveId" clId="{F7E50110-C233-47BD-AD07-CF0778A4B2F4}" dt="2024-12-09T17:11:08.364" v="1913" actId="20577"/>
        <pc:sldMkLst>
          <pc:docMk/>
          <pc:sldMk cId="232088836" sldId="318"/>
        </pc:sldMkLst>
      </pc:sldChg>
    </pc:docChg>
  </pc:docChgLst>
  <pc:docChgLst>
    <pc:chgData name="Are Mjaavatten" userId="00bb58f78e5d171c" providerId="LiveId" clId="{F80FCCAC-22F4-4BD9-BD04-EE2233D1C28B}"/>
    <pc:docChg chg="undo custSel addSld delSld modSld sldOrd">
      <pc:chgData name="Are Mjaavatten" userId="00bb58f78e5d171c" providerId="LiveId" clId="{F80FCCAC-22F4-4BD9-BD04-EE2233D1C28B}" dt="2024-11-06T15:25:22.440" v="16346" actId="2696"/>
      <pc:docMkLst>
        <pc:docMk/>
      </pc:docMkLst>
      <pc:sldChg chg="addSp delSp modSp new mod">
        <pc:chgData name="Are Mjaavatten" userId="00bb58f78e5d171c" providerId="LiveId" clId="{F80FCCAC-22F4-4BD9-BD04-EE2233D1C28B}" dt="2024-10-24T12:00:31.313" v="5209" actId="20577"/>
        <pc:sldMkLst>
          <pc:docMk/>
          <pc:sldMk cId="1521227644" sldId="256"/>
        </pc:sldMkLst>
      </pc:sldChg>
      <pc:sldChg chg="addSp delSp modSp new mod ord">
        <pc:chgData name="Are Mjaavatten" userId="00bb58f78e5d171c" providerId="LiveId" clId="{F80FCCAC-22F4-4BD9-BD04-EE2233D1C28B}" dt="2024-11-05T16:46:53.381" v="14178" actId="20577"/>
        <pc:sldMkLst>
          <pc:docMk/>
          <pc:sldMk cId="2060213347" sldId="257"/>
        </pc:sldMkLst>
      </pc:sldChg>
      <pc:sldChg chg="addSp delSp modSp new mod ord">
        <pc:chgData name="Are Mjaavatten" userId="00bb58f78e5d171c" providerId="LiveId" clId="{F80FCCAC-22F4-4BD9-BD04-EE2233D1C28B}" dt="2024-10-29T12:25:34.095" v="12853" actId="14100"/>
        <pc:sldMkLst>
          <pc:docMk/>
          <pc:sldMk cId="1865247118" sldId="258"/>
        </pc:sldMkLst>
      </pc:sldChg>
      <pc:sldChg chg="addSp delSp modSp new mod modClrScheme chgLayout">
        <pc:chgData name="Are Mjaavatten" userId="00bb58f78e5d171c" providerId="LiveId" clId="{F80FCCAC-22F4-4BD9-BD04-EE2233D1C28B}" dt="2024-10-24T11:28:30.082" v="5130" actId="20577"/>
        <pc:sldMkLst>
          <pc:docMk/>
          <pc:sldMk cId="951015916" sldId="259"/>
        </pc:sldMkLst>
      </pc:sldChg>
      <pc:sldChg chg="addSp delSp modSp new mod">
        <pc:chgData name="Are Mjaavatten" userId="00bb58f78e5d171c" providerId="LiveId" clId="{F80FCCAC-22F4-4BD9-BD04-EE2233D1C28B}" dt="2024-10-21T15:00:16.927" v="1429" actId="478"/>
        <pc:sldMkLst>
          <pc:docMk/>
          <pc:sldMk cId="1934544939" sldId="260"/>
        </pc:sldMkLst>
      </pc:sldChg>
      <pc:sldChg chg="addSp delSp modSp new del mod">
        <pc:chgData name="Are Mjaavatten" userId="00bb58f78e5d171c" providerId="LiveId" clId="{F80FCCAC-22F4-4BD9-BD04-EE2233D1C28B}" dt="2024-10-21T08:06:45.723" v="1245" actId="2696"/>
        <pc:sldMkLst>
          <pc:docMk/>
          <pc:sldMk cId="3852414105" sldId="261"/>
        </pc:sldMkLst>
      </pc:sldChg>
      <pc:sldChg chg="addSp delSp modSp new del mod">
        <pc:chgData name="Are Mjaavatten" userId="00bb58f78e5d171c" providerId="LiveId" clId="{F80FCCAC-22F4-4BD9-BD04-EE2233D1C28B}" dt="2024-10-21T08:04:47.786" v="1243" actId="2696"/>
        <pc:sldMkLst>
          <pc:docMk/>
          <pc:sldMk cId="3968091053" sldId="262"/>
        </pc:sldMkLst>
      </pc:sldChg>
      <pc:sldChg chg="new del">
        <pc:chgData name="Are Mjaavatten" userId="00bb58f78e5d171c" providerId="LiveId" clId="{F80FCCAC-22F4-4BD9-BD04-EE2233D1C28B}" dt="2024-10-21T07:51:46.530" v="851" actId="2696"/>
        <pc:sldMkLst>
          <pc:docMk/>
          <pc:sldMk cId="1413556990" sldId="263"/>
        </pc:sldMkLst>
      </pc:sldChg>
      <pc:sldChg chg="modSp new del mod">
        <pc:chgData name="Are Mjaavatten" userId="00bb58f78e5d171c" providerId="LiveId" clId="{F80FCCAC-22F4-4BD9-BD04-EE2233D1C28B}" dt="2024-10-21T08:04:41.651" v="1242" actId="2696"/>
        <pc:sldMkLst>
          <pc:docMk/>
          <pc:sldMk cId="3130184171" sldId="263"/>
        </pc:sldMkLst>
      </pc:sldChg>
      <pc:sldChg chg="new del">
        <pc:chgData name="Are Mjaavatten" userId="00bb58f78e5d171c" providerId="LiveId" clId="{F80FCCAC-22F4-4BD9-BD04-EE2233D1C28B}" dt="2024-10-21T07:52:25.505" v="858" actId="2696"/>
        <pc:sldMkLst>
          <pc:docMk/>
          <pc:sldMk cId="3054547810" sldId="264"/>
        </pc:sldMkLst>
      </pc:sldChg>
      <pc:sldChg chg="addSp modSp new mod">
        <pc:chgData name="Are Mjaavatten" userId="00bb58f78e5d171c" providerId="LiveId" clId="{F80FCCAC-22F4-4BD9-BD04-EE2233D1C28B}" dt="2024-10-21T13:59:52.201" v="1338" actId="20577"/>
        <pc:sldMkLst>
          <pc:docMk/>
          <pc:sldMk cId="3991534619" sldId="264"/>
        </pc:sldMkLst>
      </pc:sldChg>
      <pc:sldChg chg="addSp delSp modSp new mod">
        <pc:chgData name="Are Mjaavatten" userId="00bb58f78e5d171c" providerId="LiveId" clId="{F80FCCAC-22F4-4BD9-BD04-EE2233D1C28B}" dt="2024-11-06T10:24:24.406" v="16345" actId="20577"/>
        <pc:sldMkLst>
          <pc:docMk/>
          <pc:sldMk cId="993497870" sldId="265"/>
        </pc:sldMkLst>
      </pc:sldChg>
      <pc:sldChg chg="new del">
        <pc:chgData name="Are Mjaavatten" userId="00bb58f78e5d171c" providerId="LiveId" clId="{F80FCCAC-22F4-4BD9-BD04-EE2233D1C28B}" dt="2024-10-21T07:52:20.046" v="857" actId="2696"/>
        <pc:sldMkLst>
          <pc:docMk/>
          <pc:sldMk cId="2593950780" sldId="265"/>
        </pc:sldMkLst>
      </pc:sldChg>
      <pc:sldChg chg="modSp add mod ord">
        <pc:chgData name="Are Mjaavatten" userId="00bb58f78e5d171c" providerId="LiveId" clId="{F80FCCAC-22F4-4BD9-BD04-EE2233D1C28B}" dt="2024-10-27T09:48:50.462" v="6571" actId="14"/>
        <pc:sldMkLst>
          <pc:docMk/>
          <pc:sldMk cId="951915012" sldId="266"/>
        </pc:sldMkLst>
      </pc:sldChg>
      <pc:sldChg chg="addSp delSp modSp new mod">
        <pc:chgData name="Are Mjaavatten" userId="00bb58f78e5d171c" providerId="LiveId" clId="{F80FCCAC-22F4-4BD9-BD04-EE2233D1C28B}" dt="2024-10-27T17:07:57.788" v="9458" actId="255"/>
        <pc:sldMkLst>
          <pc:docMk/>
          <pc:sldMk cId="3259227442" sldId="267"/>
        </pc:sldMkLst>
      </pc:sldChg>
      <pc:sldChg chg="addSp delSp modSp new mod ord">
        <pc:chgData name="Are Mjaavatten" userId="00bb58f78e5d171c" providerId="LiveId" clId="{F80FCCAC-22F4-4BD9-BD04-EE2233D1C28B}" dt="2024-10-27T17:07:11.468" v="9455"/>
        <pc:sldMkLst>
          <pc:docMk/>
          <pc:sldMk cId="4088723979" sldId="268"/>
        </pc:sldMkLst>
      </pc:sldChg>
      <pc:sldChg chg="addSp modSp new mod">
        <pc:chgData name="Are Mjaavatten" userId="00bb58f78e5d171c" providerId="LiveId" clId="{F80FCCAC-22F4-4BD9-BD04-EE2233D1C28B}" dt="2024-10-28T15:40:36.607" v="10594" actId="2711"/>
        <pc:sldMkLst>
          <pc:docMk/>
          <pc:sldMk cId="34042762" sldId="269"/>
        </pc:sldMkLst>
      </pc:sldChg>
      <pc:sldChg chg="addSp delSp modSp new mod modClrScheme chgLayout">
        <pc:chgData name="Are Mjaavatten" userId="00bb58f78e5d171c" providerId="LiveId" clId="{F80FCCAC-22F4-4BD9-BD04-EE2233D1C28B}" dt="2024-10-23T13:23:10.825" v="3408" actId="14"/>
        <pc:sldMkLst>
          <pc:docMk/>
          <pc:sldMk cId="1708848268" sldId="270"/>
        </pc:sldMkLst>
      </pc:sldChg>
      <pc:sldChg chg="addSp delSp modSp new mod modClrScheme chgLayout">
        <pc:chgData name="Are Mjaavatten" userId="00bb58f78e5d171c" providerId="LiveId" clId="{F80FCCAC-22F4-4BD9-BD04-EE2233D1C28B}" dt="2024-10-29T16:53:52.852" v="14172" actId="1076"/>
        <pc:sldMkLst>
          <pc:docMk/>
          <pc:sldMk cId="2870539914" sldId="271"/>
        </pc:sldMkLst>
      </pc:sldChg>
      <pc:sldChg chg="modSp new del mod">
        <pc:chgData name="Are Mjaavatten" userId="00bb58f78e5d171c" providerId="LiveId" clId="{F80FCCAC-22F4-4BD9-BD04-EE2233D1C28B}" dt="2024-10-24T12:10:54.160" v="5211" actId="47"/>
        <pc:sldMkLst>
          <pc:docMk/>
          <pc:sldMk cId="525715101" sldId="272"/>
        </pc:sldMkLst>
      </pc:sldChg>
      <pc:sldChg chg="modSp new del mod">
        <pc:chgData name="Are Mjaavatten" userId="00bb58f78e5d171c" providerId="LiveId" clId="{F80FCCAC-22F4-4BD9-BD04-EE2233D1C28B}" dt="2024-10-28T15:40:13.631" v="10593" actId="47"/>
        <pc:sldMkLst>
          <pc:docMk/>
          <pc:sldMk cId="1341379214" sldId="273"/>
        </pc:sldMkLst>
      </pc:sldChg>
      <pc:sldChg chg="modSp add mod">
        <pc:chgData name="Are Mjaavatten" userId="00bb58f78e5d171c" providerId="LiveId" clId="{F80FCCAC-22F4-4BD9-BD04-EE2233D1C28B}" dt="2024-10-28T16:21:25.184" v="10692" actId="14100"/>
        <pc:sldMkLst>
          <pc:docMk/>
          <pc:sldMk cId="4127174572" sldId="274"/>
        </pc:sldMkLst>
      </pc:sldChg>
      <pc:sldChg chg="modSp new mod">
        <pc:chgData name="Are Mjaavatten" userId="00bb58f78e5d171c" providerId="LiveId" clId="{F80FCCAC-22F4-4BD9-BD04-EE2233D1C28B}" dt="2024-11-05T16:46:02.749" v="14176" actId="20577"/>
        <pc:sldMkLst>
          <pc:docMk/>
          <pc:sldMk cId="929935833" sldId="275"/>
        </pc:sldMkLst>
      </pc:sldChg>
      <pc:sldChg chg="addSp delSp modSp new mod">
        <pc:chgData name="Are Mjaavatten" userId="00bb58f78e5d171c" providerId="LiveId" clId="{F80FCCAC-22F4-4BD9-BD04-EE2233D1C28B}" dt="2024-11-05T16:51:10.957" v="14245" actId="20577"/>
        <pc:sldMkLst>
          <pc:docMk/>
          <pc:sldMk cId="2297231925" sldId="276"/>
        </pc:sldMkLst>
      </pc:sldChg>
      <pc:sldChg chg="addSp modSp new del mod">
        <pc:chgData name="Are Mjaavatten" userId="00bb58f78e5d171c" providerId="LiveId" clId="{F80FCCAC-22F4-4BD9-BD04-EE2233D1C28B}" dt="2024-10-27T09:14:12.541" v="5957" actId="47"/>
        <pc:sldMkLst>
          <pc:docMk/>
          <pc:sldMk cId="2544688020" sldId="277"/>
        </pc:sldMkLst>
      </pc:sldChg>
      <pc:sldChg chg="addSp delSp modSp new mod">
        <pc:chgData name="Are Mjaavatten" userId="00bb58f78e5d171c" providerId="LiveId" clId="{F80FCCAC-22F4-4BD9-BD04-EE2233D1C28B}" dt="2024-11-05T16:51:59.911" v="14261" actId="20577"/>
        <pc:sldMkLst>
          <pc:docMk/>
          <pc:sldMk cId="3795277216" sldId="277"/>
        </pc:sldMkLst>
      </pc:sldChg>
      <pc:sldChg chg="addSp delSp modSp new mod">
        <pc:chgData name="Are Mjaavatten" userId="00bb58f78e5d171c" providerId="LiveId" clId="{F80FCCAC-22F4-4BD9-BD04-EE2233D1C28B}" dt="2024-11-05T16:52:41.605" v="14268" actId="20577"/>
        <pc:sldMkLst>
          <pc:docMk/>
          <pc:sldMk cId="2958550613" sldId="278"/>
        </pc:sldMkLst>
      </pc:sldChg>
      <pc:sldChg chg="addSp delSp modSp new mod">
        <pc:chgData name="Are Mjaavatten" userId="00bb58f78e5d171c" providerId="LiveId" clId="{F80FCCAC-22F4-4BD9-BD04-EE2233D1C28B}" dt="2024-10-27T17:05:44.946" v="9453" actId="1076"/>
        <pc:sldMkLst>
          <pc:docMk/>
          <pc:sldMk cId="2497253767" sldId="279"/>
        </pc:sldMkLst>
      </pc:sldChg>
      <pc:sldChg chg="addSp delSp modSp new del mod ord">
        <pc:chgData name="Are Mjaavatten" userId="00bb58f78e5d171c" providerId="LiveId" clId="{F80FCCAC-22F4-4BD9-BD04-EE2233D1C28B}" dt="2024-10-29T16:34:09.748" v="13850" actId="47"/>
        <pc:sldMkLst>
          <pc:docMk/>
          <pc:sldMk cId="1711954440" sldId="280"/>
        </pc:sldMkLst>
      </pc:sldChg>
      <pc:sldChg chg="addSp new del mod">
        <pc:chgData name="Are Mjaavatten" userId="00bb58f78e5d171c" providerId="LiveId" clId="{F80FCCAC-22F4-4BD9-BD04-EE2233D1C28B}" dt="2024-10-27T16:58:10.586" v="9234" actId="47"/>
        <pc:sldMkLst>
          <pc:docMk/>
          <pc:sldMk cId="3310148548" sldId="281"/>
        </pc:sldMkLst>
      </pc:sldChg>
      <pc:sldChg chg="addSp delSp modSp new mod">
        <pc:chgData name="Are Mjaavatten" userId="00bb58f78e5d171c" providerId="LiveId" clId="{F80FCCAC-22F4-4BD9-BD04-EE2233D1C28B}" dt="2024-10-29T16:36:04.576" v="13858" actId="20577"/>
        <pc:sldMkLst>
          <pc:docMk/>
          <pc:sldMk cId="3816220206" sldId="281"/>
        </pc:sldMkLst>
      </pc:sldChg>
      <pc:sldChg chg="modSp new del mod">
        <pc:chgData name="Are Mjaavatten" userId="00bb58f78e5d171c" providerId="LiveId" clId="{F80FCCAC-22F4-4BD9-BD04-EE2233D1C28B}" dt="2024-10-28T16:10:44.900" v="10606" actId="47"/>
        <pc:sldMkLst>
          <pc:docMk/>
          <pc:sldMk cId="369438591" sldId="282"/>
        </pc:sldMkLst>
      </pc:sldChg>
      <pc:sldChg chg="addSp delSp new mod">
        <pc:chgData name="Are Mjaavatten" userId="00bb58f78e5d171c" providerId="LiveId" clId="{F80FCCAC-22F4-4BD9-BD04-EE2233D1C28B}" dt="2024-10-28T16:48:53.088" v="10781" actId="22"/>
        <pc:sldMkLst>
          <pc:docMk/>
          <pc:sldMk cId="3469188368" sldId="282"/>
        </pc:sldMkLst>
      </pc:sldChg>
      <pc:sldChg chg="addSp delSp modSp new mod">
        <pc:chgData name="Are Mjaavatten" userId="00bb58f78e5d171c" providerId="LiveId" clId="{F80FCCAC-22F4-4BD9-BD04-EE2233D1C28B}" dt="2024-10-28T17:07:32.420" v="11286" actId="5793"/>
        <pc:sldMkLst>
          <pc:docMk/>
          <pc:sldMk cId="2908438448" sldId="283"/>
        </pc:sldMkLst>
      </pc:sldChg>
      <pc:sldChg chg="addSp delSp modSp new mod">
        <pc:chgData name="Are Mjaavatten" userId="00bb58f78e5d171c" providerId="LiveId" clId="{F80FCCAC-22F4-4BD9-BD04-EE2233D1C28B}" dt="2024-11-06T09:44:30.893" v="15769" actId="313"/>
        <pc:sldMkLst>
          <pc:docMk/>
          <pc:sldMk cId="2086630511" sldId="284"/>
        </pc:sldMkLst>
      </pc:sldChg>
      <pc:sldChg chg="modSp new mod">
        <pc:chgData name="Are Mjaavatten" userId="00bb58f78e5d171c" providerId="LiveId" clId="{F80FCCAC-22F4-4BD9-BD04-EE2233D1C28B}" dt="2024-10-29T10:27:56.419" v="12845" actId="20577"/>
        <pc:sldMkLst>
          <pc:docMk/>
          <pc:sldMk cId="884547013" sldId="285"/>
        </pc:sldMkLst>
      </pc:sldChg>
      <pc:sldChg chg="addSp delSp modSp new mod setBg modClrScheme chgLayout">
        <pc:chgData name="Are Mjaavatten" userId="00bb58f78e5d171c" providerId="LiveId" clId="{F80FCCAC-22F4-4BD9-BD04-EE2233D1C28B}" dt="2024-11-06T08:36:35.310" v="14459" actId="1036"/>
        <pc:sldMkLst>
          <pc:docMk/>
          <pc:sldMk cId="935628899" sldId="286"/>
        </pc:sldMkLst>
      </pc:sldChg>
      <pc:sldChg chg="addSp delSp modSp new mod modClrScheme chgLayout">
        <pc:chgData name="Are Mjaavatten" userId="00bb58f78e5d171c" providerId="LiveId" clId="{F80FCCAC-22F4-4BD9-BD04-EE2233D1C28B}" dt="2024-11-06T08:38:05.499" v="14483" actId="1038"/>
        <pc:sldMkLst>
          <pc:docMk/>
          <pc:sldMk cId="3923112241" sldId="287"/>
        </pc:sldMkLst>
      </pc:sldChg>
      <pc:sldChg chg="addSp modSp new mod">
        <pc:chgData name="Are Mjaavatten" userId="00bb58f78e5d171c" providerId="LiveId" clId="{F80FCCAC-22F4-4BD9-BD04-EE2233D1C28B}" dt="2024-10-29T16:40:59.663" v="13945" actId="20577"/>
        <pc:sldMkLst>
          <pc:docMk/>
          <pc:sldMk cId="3156030858" sldId="288"/>
        </pc:sldMkLst>
      </pc:sldChg>
      <pc:sldChg chg="modSp new del mod">
        <pc:chgData name="Are Mjaavatten" userId="00bb58f78e5d171c" providerId="LiveId" clId="{F80FCCAC-22F4-4BD9-BD04-EE2233D1C28B}" dt="2024-11-06T15:25:22.440" v="16346" actId="2696"/>
        <pc:sldMkLst>
          <pc:docMk/>
          <pc:sldMk cId="1297391930" sldId="289"/>
        </pc:sldMkLst>
      </pc:sldChg>
      <pc:sldChg chg="new del">
        <pc:chgData name="Are Mjaavatten" userId="00bb58f78e5d171c" providerId="LiveId" clId="{F80FCCAC-22F4-4BD9-BD04-EE2233D1C28B}" dt="2024-10-29T16:55:47.787" v="14174" actId="47"/>
        <pc:sldMkLst>
          <pc:docMk/>
          <pc:sldMk cId="3831510877" sldId="289"/>
        </pc:sldMkLst>
      </pc:sldChg>
      <pc:sldChg chg="modSp new mod">
        <pc:chgData name="Are Mjaavatten" userId="00bb58f78e5d171c" providerId="LiveId" clId="{F80FCCAC-22F4-4BD9-BD04-EE2233D1C28B}" dt="2024-11-06T10:07:30.562" v="16341" actId="20577"/>
        <pc:sldMkLst>
          <pc:docMk/>
          <pc:sldMk cId="2204234833" sldId="290"/>
        </pc:sldMkLst>
      </pc:sldChg>
    </pc:docChg>
  </pc:docChgLst>
  <pc:docChgLst>
    <pc:chgData name="Are Mjaavatten" userId="00bb58f78e5d171c" providerId="LiveId" clId="{6B5B7818-72E3-4F31-AB95-67CDB43C58F2}"/>
    <pc:docChg chg="undo custSel addSld delSld modSld">
      <pc:chgData name="Are Mjaavatten" userId="00bb58f78e5d171c" providerId="LiveId" clId="{6B5B7818-72E3-4F31-AB95-67CDB43C58F2}" dt="2025-04-10T08:54:08.720" v="20" actId="20577"/>
      <pc:docMkLst>
        <pc:docMk/>
      </pc:docMkLst>
      <pc:sldChg chg="modSp mod">
        <pc:chgData name="Are Mjaavatten" userId="00bb58f78e5d171c" providerId="LiveId" clId="{6B5B7818-72E3-4F31-AB95-67CDB43C58F2}" dt="2025-04-10T08:47:58.241" v="2" actId="20577"/>
        <pc:sldMkLst>
          <pc:docMk/>
          <pc:sldMk cId="2060213347" sldId="257"/>
        </pc:sldMkLst>
        <pc:spChg chg="mod">
          <ac:chgData name="Are Mjaavatten" userId="00bb58f78e5d171c" providerId="LiveId" clId="{6B5B7818-72E3-4F31-AB95-67CDB43C58F2}" dt="2025-04-10T08:47:58.241" v="2" actId="20577"/>
          <ac:spMkLst>
            <pc:docMk/>
            <pc:sldMk cId="2060213347" sldId="257"/>
            <ac:spMk id="3" creationId="{36353399-9D56-01E3-F12D-E417C0FD7DF7}"/>
          </ac:spMkLst>
        </pc:spChg>
      </pc:sldChg>
      <pc:sldChg chg="add del">
        <pc:chgData name="Are Mjaavatten" userId="00bb58f78e5d171c" providerId="LiveId" clId="{6B5B7818-72E3-4F31-AB95-67CDB43C58F2}" dt="2025-04-10T08:52:02.084" v="18" actId="2696"/>
        <pc:sldMkLst>
          <pc:docMk/>
          <pc:sldMk cId="2958550613" sldId="278"/>
        </pc:sldMkLst>
      </pc:sldChg>
      <pc:sldChg chg="modSp mod">
        <pc:chgData name="Are Mjaavatten" userId="00bb58f78e5d171c" providerId="LiveId" clId="{6B5B7818-72E3-4F31-AB95-67CDB43C58F2}" dt="2025-04-10T08:54:08.720" v="20" actId="20577"/>
        <pc:sldMkLst>
          <pc:docMk/>
          <pc:sldMk cId="2158410459" sldId="293"/>
        </pc:sldMkLst>
        <pc:spChg chg="mod">
          <ac:chgData name="Are Mjaavatten" userId="00bb58f78e5d171c" providerId="LiveId" clId="{6B5B7818-72E3-4F31-AB95-67CDB43C58F2}" dt="2025-04-10T08:54:08.720" v="20" actId="20577"/>
          <ac:spMkLst>
            <pc:docMk/>
            <pc:sldMk cId="2158410459" sldId="293"/>
            <ac:spMk id="3" creationId="{EA2D0C46-3AD9-3956-1DDB-02EFB5682D96}"/>
          </ac:spMkLst>
        </pc:spChg>
      </pc:sldChg>
      <pc:sldChg chg="modSp del mod">
        <pc:chgData name="Are Mjaavatten" userId="00bb58f78e5d171c" providerId="LiveId" clId="{6B5B7818-72E3-4F31-AB95-67CDB43C58F2}" dt="2025-04-10T08:52:14.278" v="19" actId="2696"/>
        <pc:sldMkLst>
          <pc:docMk/>
          <pc:sldMk cId="232088836" sldId="318"/>
        </pc:sldMkLst>
        <pc:spChg chg="mod">
          <ac:chgData name="Are Mjaavatten" userId="00bb58f78e5d171c" providerId="LiveId" clId="{6B5B7818-72E3-4F31-AB95-67CDB43C58F2}" dt="2025-04-10T08:51:30.731" v="16" actId="20577"/>
          <ac:spMkLst>
            <pc:docMk/>
            <pc:sldMk cId="232088836" sldId="318"/>
            <ac:spMk id="3" creationId="{3C134FFE-4202-599D-4DE1-2A816323D0CF}"/>
          </ac:spMkLst>
        </pc:spChg>
      </pc:sldChg>
    </pc:docChg>
  </pc:docChgLst>
  <pc:docChgLst>
    <pc:chgData name="Are Mjaavatten" userId="00bb58f78e5d171c" providerId="LiveId" clId="{055438CC-AB35-4861-8EC0-1B0371FB636C}"/>
    <pc:docChg chg="undo custSel addSld delSld modSld sldOrd">
      <pc:chgData name="Are Mjaavatten" userId="00bb58f78e5d171c" providerId="LiveId" clId="{055438CC-AB35-4861-8EC0-1B0371FB636C}" dt="2024-12-02T22:07:04.101" v="4788" actId="255"/>
      <pc:docMkLst>
        <pc:docMk/>
      </pc:docMkLst>
      <pc:sldChg chg="modSp mod">
        <pc:chgData name="Are Mjaavatten" userId="00bb58f78e5d171c" providerId="LiveId" clId="{055438CC-AB35-4861-8EC0-1B0371FB636C}" dt="2024-11-30T16:34:43.810" v="3429" actId="20577"/>
        <pc:sldMkLst>
          <pc:docMk/>
          <pc:sldMk cId="2060213347" sldId="257"/>
        </pc:sldMkLst>
      </pc:sldChg>
      <pc:sldChg chg="addSp delSp modSp mod">
        <pc:chgData name="Are Mjaavatten" userId="00bb58f78e5d171c" providerId="LiveId" clId="{055438CC-AB35-4861-8EC0-1B0371FB636C}" dt="2024-11-23T11:50:18.933" v="3103" actId="1076"/>
        <pc:sldMkLst>
          <pc:docMk/>
          <pc:sldMk cId="1865247118" sldId="258"/>
        </pc:sldMkLst>
      </pc:sldChg>
      <pc:sldChg chg="modSp mod">
        <pc:chgData name="Are Mjaavatten" userId="00bb58f78e5d171c" providerId="LiveId" clId="{055438CC-AB35-4861-8EC0-1B0371FB636C}" dt="2024-11-23T11:35:58.875" v="3090" actId="20577"/>
        <pc:sldMkLst>
          <pc:docMk/>
          <pc:sldMk cId="951015916" sldId="259"/>
        </pc:sldMkLst>
      </pc:sldChg>
      <pc:sldChg chg="addSp delSp modSp mod">
        <pc:chgData name="Are Mjaavatten" userId="00bb58f78e5d171c" providerId="LiveId" clId="{055438CC-AB35-4861-8EC0-1B0371FB636C}" dt="2024-11-12T08:47:21.489" v="2786" actId="20577"/>
        <pc:sldMkLst>
          <pc:docMk/>
          <pc:sldMk cId="1934544939" sldId="260"/>
        </pc:sldMkLst>
      </pc:sldChg>
      <pc:sldChg chg="modSp mod">
        <pc:chgData name="Are Mjaavatten" userId="00bb58f78e5d171c" providerId="LiveId" clId="{055438CC-AB35-4861-8EC0-1B0371FB636C}" dt="2024-12-02T16:18:45.916" v="3783" actId="20577"/>
        <pc:sldMkLst>
          <pc:docMk/>
          <pc:sldMk cId="993497870" sldId="265"/>
        </pc:sldMkLst>
      </pc:sldChg>
      <pc:sldChg chg="addSp delSp modSp mod">
        <pc:chgData name="Are Mjaavatten" userId="00bb58f78e5d171c" providerId="LiveId" clId="{055438CC-AB35-4861-8EC0-1B0371FB636C}" dt="2024-11-30T16:20:27.993" v="3329" actId="20577"/>
        <pc:sldMkLst>
          <pc:docMk/>
          <pc:sldMk cId="951915012" sldId="266"/>
        </pc:sldMkLst>
      </pc:sldChg>
      <pc:sldChg chg="ord">
        <pc:chgData name="Are Mjaavatten" userId="00bb58f78e5d171c" providerId="LiveId" clId="{055438CC-AB35-4861-8EC0-1B0371FB636C}" dt="2024-11-23T10:52:54.844" v="3006"/>
        <pc:sldMkLst>
          <pc:docMk/>
          <pc:sldMk cId="3259227442" sldId="267"/>
        </pc:sldMkLst>
      </pc:sldChg>
      <pc:sldChg chg="ord">
        <pc:chgData name="Are Mjaavatten" userId="00bb58f78e5d171c" providerId="LiveId" clId="{055438CC-AB35-4861-8EC0-1B0371FB636C}" dt="2024-11-23T10:52:54.844" v="3006"/>
        <pc:sldMkLst>
          <pc:docMk/>
          <pc:sldMk cId="4088723979" sldId="268"/>
        </pc:sldMkLst>
      </pc:sldChg>
      <pc:sldChg chg="modSp mod">
        <pc:chgData name="Are Mjaavatten" userId="00bb58f78e5d171c" providerId="LiveId" clId="{055438CC-AB35-4861-8EC0-1B0371FB636C}" dt="2024-11-30T16:13:30.137" v="3158" actId="27636"/>
        <pc:sldMkLst>
          <pc:docMk/>
          <pc:sldMk cId="34042762" sldId="269"/>
        </pc:sldMkLst>
      </pc:sldChg>
      <pc:sldChg chg="modSp mod">
        <pc:chgData name="Are Mjaavatten" userId="00bb58f78e5d171c" providerId="LiveId" clId="{055438CC-AB35-4861-8EC0-1B0371FB636C}" dt="2024-11-30T16:21:23.283" v="3338" actId="20577"/>
        <pc:sldMkLst>
          <pc:docMk/>
          <pc:sldMk cId="2870539914" sldId="271"/>
        </pc:sldMkLst>
      </pc:sldChg>
      <pc:sldChg chg="modSp add del mod">
        <pc:chgData name="Are Mjaavatten" userId="00bb58f78e5d171c" providerId="LiveId" clId="{055438CC-AB35-4861-8EC0-1B0371FB636C}" dt="2024-11-30T17:18:46.612" v="3667" actId="20577"/>
        <pc:sldMkLst>
          <pc:docMk/>
          <pc:sldMk cId="4127174572" sldId="274"/>
        </pc:sldMkLst>
      </pc:sldChg>
      <pc:sldChg chg="modSp mod">
        <pc:chgData name="Are Mjaavatten" userId="00bb58f78e5d171c" providerId="LiveId" clId="{055438CC-AB35-4861-8EC0-1B0371FB636C}" dt="2024-11-25T12:06:40.877" v="3109" actId="20577"/>
        <pc:sldMkLst>
          <pc:docMk/>
          <pc:sldMk cId="929935833" sldId="275"/>
        </pc:sldMkLst>
      </pc:sldChg>
      <pc:sldChg chg="addSp modSp mod">
        <pc:chgData name="Are Mjaavatten" userId="00bb58f78e5d171c" providerId="LiveId" clId="{055438CC-AB35-4861-8EC0-1B0371FB636C}" dt="2024-11-30T16:58:28.558" v="3579" actId="20577"/>
        <pc:sldMkLst>
          <pc:docMk/>
          <pc:sldMk cId="2297231925" sldId="276"/>
        </pc:sldMkLst>
      </pc:sldChg>
      <pc:sldChg chg="addSp delSp modSp mod">
        <pc:chgData name="Are Mjaavatten" userId="00bb58f78e5d171c" providerId="LiveId" clId="{055438CC-AB35-4861-8EC0-1B0371FB636C}" dt="2024-11-12T09:21:55.071" v="2810" actId="20577"/>
        <pc:sldMkLst>
          <pc:docMk/>
          <pc:sldMk cId="3795277216" sldId="277"/>
        </pc:sldMkLst>
      </pc:sldChg>
      <pc:sldChg chg="modSp mod">
        <pc:chgData name="Are Mjaavatten" userId="00bb58f78e5d171c" providerId="LiveId" clId="{055438CC-AB35-4861-8EC0-1B0371FB636C}" dt="2024-11-30T16:15:11.705" v="3264" actId="20577"/>
        <pc:sldMkLst>
          <pc:docMk/>
          <pc:sldMk cId="3816220206" sldId="281"/>
        </pc:sldMkLst>
      </pc:sldChg>
      <pc:sldChg chg="addSp delSp modSp mod setBg">
        <pc:chgData name="Are Mjaavatten" userId="00bb58f78e5d171c" providerId="LiveId" clId="{055438CC-AB35-4861-8EC0-1B0371FB636C}" dt="2024-11-23T11:42:20.981" v="3098" actId="26606"/>
        <pc:sldMkLst>
          <pc:docMk/>
          <pc:sldMk cId="3469188368" sldId="282"/>
        </pc:sldMkLst>
      </pc:sldChg>
      <pc:sldChg chg="ord">
        <pc:chgData name="Are Mjaavatten" userId="00bb58f78e5d171c" providerId="LiveId" clId="{055438CC-AB35-4861-8EC0-1B0371FB636C}" dt="2024-11-30T19:27:30.139" v="3672"/>
        <pc:sldMkLst>
          <pc:docMk/>
          <pc:sldMk cId="2908438448" sldId="283"/>
        </pc:sldMkLst>
      </pc:sldChg>
      <pc:sldChg chg="modSp mod">
        <pc:chgData name="Are Mjaavatten" userId="00bb58f78e5d171c" providerId="LiveId" clId="{055438CC-AB35-4861-8EC0-1B0371FB636C}" dt="2024-12-02T16:45:18.183" v="3806" actId="20577"/>
        <pc:sldMkLst>
          <pc:docMk/>
          <pc:sldMk cId="2086630511" sldId="284"/>
        </pc:sldMkLst>
      </pc:sldChg>
      <pc:sldChg chg="modSp mod ord">
        <pc:chgData name="Are Mjaavatten" userId="00bb58f78e5d171c" providerId="LiveId" clId="{055438CC-AB35-4861-8EC0-1B0371FB636C}" dt="2024-12-02T16:00:13.839" v="3781" actId="20577"/>
        <pc:sldMkLst>
          <pc:docMk/>
          <pc:sldMk cId="884547013" sldId="285"/>
        </pc:sldMkLst>
      </pc:sldChg>
      <pc:sldChg chg="addSp modSp mod">
        <pc:chgData name="Are Mjaavatten" userId="00bb58f78e5d171c" providerId="LiveId" clId="{055438CC-AB35-4861-8EC0-1B0371FB636C}" dt="2024-11-11T09:13:55.751" v="655" actId="14100"/>
        <pc:sldMkLst>
          <pc:docMk/>
          <pc:sldMk cId="935628899" sldId="286"/>
        </pc:sldMkLst>
      </pc:sldChg>
      <pc:sldChg chg="modSp mod">
        <pc:chgData name="Are Mjaavatten" userId="00bb58f78e5d171c" providerId="LiveId" clId="{055438CC-AB35-4861-8EC0-1B0371FB636C}" dt="2024-11-30T17:04:49.798" v="3600" actId="20577"/>
        <pc:sldMkLst>
          <pc:docMk/>
          <pc:sldMk cId="3923112241" sldId="287"/>
        </pc:sldMkLst>
      </pc:sldChg>
      <pc:sldChg chg="modSp mod">
        <pc:chgData name="Are Mjaavatten" userId="00bb58f78e5d171c" providerId="LiveId" clId="{055438CC-AB35-4861-8EC0-1B0371FB636C}" dt="2024-11-21T16:59:28.968" v="2958" actId="122"/>
        <pc:sldMkLst>
          <pc:docMk/>
          <pc:sldMk cId="3156030858" sldId="288"/>
        </pc:sldMkLst>
      </pc:sldChg>
      <pc:sldChg chg="modSp mod">
        <pc:chgData name="Are Mjaavatten" userId="00bb58f78e5d171c" providerId="LiveId" clId="{055438CC-AB35-4861-8EC0-1B0371FB636C}" dt="2024-12-02T16:46:47.243" v="3807" actId="790"/>
        <pc:sldMkLst>
          <pc:docMk/>
          <pc:sldMk cId="2204234833" sldId="290"/>
        </pc:sldMkLst>
      </pc:sldChg>
      <pc:sldChg chg="addSp delSp modSp new del mod modClrScheme chgLayout">
        <pc:chgData name="Are Mjaavatten" userId="00bb58f78e5d171c" providerId="LiveId" clId="{055438CC-AB35-4861-8EC0-1B0371FB636C}" dt="2024-11-10T09:04:45.099" v="36" actId="47"/>
        <pc:sldMkLst>
          <pc:docMk/>
          <pc:sldMk cId="1161385619" sldId="291"/>
        </pc:sldMkLst>
      </pc:sldChg>
      <pc:sldChg chg="addSp delSp modSp new mod ord modClrScheme chgLayout">
        <pc:chgData name="Are Mjaavatten" userId="00bb58f78e5d171c" providerId="LiveId" clId="{055438CC-AB35-4861-8EC0-1B0371FB636C}" dt="2024-11-10T10:31:02.621" v="253" actId="1036"/>
        <pc:sldMkLst>
          <pc:docMk/>
          <pc:sldMk cId="3375353450" sldId="291"/>
        </pc:sldMkLst>
      </pc:sldChg>
      <pc:sldChg chg="addSp delSp modSp new mod ord modClrScheme chgLayout">
        <pc:chgData name="Are Mjaavatten" userId="00bb58f78e5d171c" providerId="LiveId" clId="{055438CC-AB35-4861-8EC0-1B0371FB636C}" dt="2024-11-30T16:30:45.475" v="3348"/>
        <pc:sldMkLst>
          <pc:docMk/>
          <pc:sldMk cId="2324055941" sldId="292"/>
        </pc:sldMkLst>
      </pc:sldChg>
      <pc:sldChg chg="modSp new mod">
        <pc:chgData name="Are Mjaavatten" userId="00bb58f78e5d171c" providerId="LiveId" clId="{055438CC-AB35-4861-8EC0-1B0371FB636C}" dt="2024-11-11T13:54:37.713" v="1589" actId="20577"/>
        <pc:sldMkLst>
          <pc:docMk/>
          <pc:sldMk cId="2158410459" sldId="293"/>
        </pc:sldMkLst>
      </pc:sldChg>
      <pc:sldChg chg="modSp new mod">
        <pc:chgData name="Are Mjaavatten" userId="00bb58f78e5d171c" providerId="LiveId" clId="{055438CC-AB35-4861-8EC0-1B0371FB636C}" dt="2024-11-30T17:06:31.800" v="3605" actId="20577"/>
        <pc:sldMkLst>
          <pc:docMk/>
          <pc:sldMk cId="650093402" sldId="294"/>
        </pc:sldMkLst>
      </pc:sldChg>
      <pc:sldChg chg="addSp delSp modSp new mod">
        <pc:chgData name="Are Mjaavatten" userId="00bb58f78e5d171c" providerId="LiveId" clId="{055438CC-AB35-4861-8EC0-1B0371FB636C}" dt="2024-11-30T16:09:46.668" v="3154" actId="14100"/>
        <pc:sldMkLst>
          <pc:docMk/>
          <pc:sldMk cId="3201626842" sldId="295"/>
        </pc:sldMkLst>
      </pc:sldChg>
      <pc:sldChg chg="addSp modSp del mod">
        <pc:chgData name="Are Mjaavatten" userId="00bb58f78e5d171c" providerId="LiveId" clId="{055438CC-AB35-4861-8EC0-1B0371FB636C}" dt="2024-11-25T17:40:59.657" v="3148" actId="47"/>
        <pc:sldMkLst>
          <pc:docMk/>
          <pc:sldMk cId="787279821" sldId="296"/>
        </pc:sldMkLst>
      </pc:sldChg>
      <pc:sldChg chg="modSp add mod">
        <pc:chgData name="Are Mjaavatten" userId="00bb58f78e5d171c" providerId="LiveId" clId="{055438CC-AB35-4861-8EC0-1B0371FB636C}" dt="2024-12-02T16:20:01.881" v="3798" actId="1076"/>
        <pc:sldMkLst>
          <pc:docMk/>
          <pc:sldMk cId="2902811654" sldId="297"/>
        </pc:sldMkLst>
      </pc:sldChg>
      <pc:sldChg chg="addSp delSp modSp new mod">
        <pc:chgData name="Are Mjaavatten" userId="00bb58f78e5d171c" providerId="LiveId" clId="{055438CC-AB35-4861-8EC0-1B0371FB636C}" dt="2024-11-30T16:57:56.739" v="3578" actId="1076"/>
        <pc:sldMkLst>
          <pc:docMk/>
          <pc:sldMk cId="3000256276" sldId="298"/>
        </pc:sldMkLst>
      </pc:sldChg>
      <pc:sldChg chg="add del">
        <pc:chgData name="Are Mjaavatten" userId="00bb58f78e5d171c" providerId="LiveId" clId="{055438CC-AB35-4861-8EC0-1B0371FB636C}" dt="2024-11-30T17:24:14.336" v="3669" actId="47"/>
        <pc:sldMkLst>
          <pc:docMk/>
          <pc:sldMk cId="7884107" sldId="313"/>
        </pc:sldMkLst>
      </pc:sldChg>
      <pc:sldChg chg="add">
        <pc:chgData name="Are Mjaavatten" userId="00bb58f78e5d171c" providerId="LiveId" clId="{055438CC-AB35-4861-8EC0-1B0371FB636C}" dt="2024-11-30T17:25:18.013" v="3670"/>
        <pc:sldMkLst>
          <pc:docMk/>
          <pc:sldMk cId="4269072818" sldId="315"/>
        </pc:sldMkLst>
      </pc:sldChg>
      <pc:sldChg chg="addSp delSp modSp new mod">
        <pc:chgData name="Are Mjaavatten" userId="00bb58f78e5d171c" providerId="LiveId" clId="{055438CC-AB35-4861-8EC0-1B0371FB636C}" dt="2024-12-02T17:22:49.315" v="4138" actId="20577"/>
        <pc:sldMkLst>
          <pc:docMk/>
          <pc:sldMk cId="3633369149" sldId="316"/>
        </pc:sldMkLst>
      </pc:sldChg>
      <pc:sldChg chg="addSp delSp modSp new mod modClrScheme chgLayout">
        <pc:chgData name="Are Mjaavatten" userId="00bb58f78e5d171c" providerId="LiveId" clId="{055438CC-AB35-4861-8EC0-1B0371FB636C}" dt="2024-12-02T22:07:04.101" v="4788" actId="255"/>
        <pc:sldMkLst>
          <pc:docMk/>
          <pc:sldMk cId="499171047" sldId="31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778E-5FDA-2070-951B-FDC87A8A3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ACFA-9199-949C-7EBF-875A8F278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D18D-427C-2D12-36EA-159328F7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D7C9-928E-4143-5503-513C3190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FA5D-3A64-9BDF-ED01-3A26CCB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1159-B174-7105-D96C-2798E200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3A64-C623-B6FF-3041-1EE31E08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3154-AEC5-16CA-100D-374E9E4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0C7C-61A0-3E5C-2EC3-7066DDAD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9B34-931C-0589-F695-BB8A9063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CA720-060D-0328-F1AD-4DF694EC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A73B9-A213-5AF9-1822-39D7F16D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70DA-1394-CA61-5BBA-F819DFA5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A4BB-AC17-D3BA-D4CC-BF43CF8F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9D79-839A-15B1-F5C5-B4D5C20C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96B-2E44-75A8-0E37-FDA858FA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7BA8-65CB-9C05-D70A-F27A08B9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7683-76BB-0927-79FC-E2333B8D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1F5D-3838-FFDC-6E60-2FD3805A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B843-3F4D-327D-E4D9-C29A751A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A26-BD42-F4AC-05C6-B1F3E99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83F8B-ED35-7952-0A1B-ACF5317F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597D-7EFA-B37A-02CC-9E51DBAA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0FDD-8006-9098-9675-5BFFB5CB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CC9E-6204-724C-D0DA-A28D24CD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1875-A70A-CB91-9F36-DC41E28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D919-3A37-FE51-D4FE-472DD9FF2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EAD5A-B6B9-9FF7-D8EB-250C8FDA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64A4-7EF3-8EB0-FC53-637ED202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4EBE-D257-8A6B-63C3-AAB86C58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A0DD1-6724-21CD-1A76-0A172A26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6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575B-F551-3FED-15BB-1B99F1BB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7C2E-6E88-3A08-00FC-A0B47175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D6C93-CF58-1C47-F3AD-93AAF68C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29843-E469-8F1F-BE49-1D2E4298D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C660-B65F-02A2-C4D0-FE6FA0B6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226A7-3005-9C6B-D7E2-15960537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07E0A-91E2-5C41-0997-5A575EED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ED610-1435-B92A-4D32-BF80C7A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1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E3B-39B1-006A-508E-1B9E1A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EC141-B565-CB7A-407A-0B43DF70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A469-C3A1-7721-E5BB-8B8F45A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068A-5FD2-F654-5335-931C829B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3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73E6C-E4C6-E180-A9F2-3A897305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1436-E688-2006-953C-20F86818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B64C3-153B-9991-A3A2-96E7B51B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0910-FBF4-3C9F-C0DC-EFAF451A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97F7-D80F-54E5-3CFA-85ACA912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927BE-FAF6-2F50-9A28-82E1785AD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0369F-4D2D-AEBC-0D76-ACDE500E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18CE-D8C2-6E10-94D5-94BCE037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55A9C-14D0-58DD-443D-FF705FA4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4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71CD-8F00-A8EB-0734-C315B550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9AB3E-48CB-ECDF-935D-4B7FA05D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06499-9F07-2B46-87C4-62BA2E0A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4CCA8-ED0E-CDE6-4088-466E7BB5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C1004-320A-703B-A248-2453B797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B421-2940-6FD6-FD15-79506927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2ADF-D832-DF2F-C619-2728E526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5FFA-93BC-1AF7-8BBF-E409E47E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4A58-044C-616B-BE19-0D117DF5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79A4E-9175-427E-BE99-C1822657C87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BDDD-F610-D6EC-FD4C-557AFD93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DC24-3AEC-A4D8-4068-AFF7272CF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e-mj/OpticalTweeze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35A4-F5D0-77BB-541D-71CADF87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0455"/>
            <a:ext cx="9144000" cy="2387600"/>
          </a:xfrm>
        </p:spPr>
        <p:txBody>
          <a:bodyPr/>
          <a:lstStyle/>
          <a:p>
            <a:r>
              <a:rPr lang="en-GB" dirty="0"/>
              <a:t>Analysis of protein stretching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022BE-655B-6198-0C9C-015E64934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0130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756D9-6B33-019A-6DCC-DEB88A4082BD}"/>
              </a:ext>
            </a:extLst>
          </p:cNvPr>
          <p:cNvSpPr txBox="1"/>
          <p:nvPr/>
        </p:nvSpPr>
        <p:spPr>
          <a:xfrm>
            <a:off x="3048000" y="6788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Optical Tweezers Summer School</a:t>
            </a:r>
          </a:p>
          <a:p>
            <a:pPr algn="ctr"/>
            <a:r>
              <a:rPr lang="en-GB" sz="2400" dirty="0"/>
              <a:t>Santiago, Chile </a:t>
            </a:r>
          </a:p>
          <a:p>
            <a:pPr algn="ctr"/>
            <a:r>
              <a:rPr lang="en-GB" sz="24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152122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DD12-BDFC-8CAF-538D-5756082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individual pull and relax traces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BECD-4858-0BA6-91CA-C9D48FA2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70755" cy="4351338"/>
          </a:xfrm>
        </p:spPr>
        <p:txBody>
          <a:bodyPr>
            <a:normAutofit/>
          </a:bodyPr>
          <a:lstStyle/>
          <a:p>
            <a:r>
              <a:rPr lang="en-GB" dirty="0" err="1"/>
              <a:t>Peakpos</a:t>
            </a:r>
            <a:r>
              <a:rPr lang="en-GB" dirty="0"/>
              <a:t>: Record no of maximum value in a high force interval</a:t>
            </a:r>
          </a:p>
          <a:p>
            <a:r>
              <a:rPr lang="en-GB" dirty="0" err="1"/>
              <a:t>Valleypos</a:t>
            </a:r>
            <a:r>
              <a:rPr lang="en-GB" dirty="0"/>
              <a:t>: Record no of minimum value of f between two high force intervals</a:t>
            </a:r>
          </a:p>
          <a:p>
            <a:r>
              <a:rPr lang="en-GB" dirty="0"/>
              <a:t>Interval from a </a:t>
            </a:r>
            <a:r>
              <a:rPr lang="en-GB" dirty="0" err="1"/>
              <a:t>valleypos</a:t>
            </a:r>
            <a:r>
              <a:rPr lang="en-GB" dirty="0"/>
              <a:t> to the next </a:t>
            </a:r>
            <a:r>
              <a:rPr lang="en-GB" dirty="0" err="1"/>
              <a:t>peakpos</a:t>
            </a:r>
            <a:r>
              <a:rPr lang="en-GB" dirty="0"/>
              <a:t> is a pull trace</a:t>
            </a:r>
          </a:p>
          <a:p>
            <a:r>
              <a:rPr lang="en-GB" dirty="0"/>
              <a:t>Interval from a </a:t>
            </a:r>
            <a:r>
              <a:rPr lang="en-GB" dirty="0" err="1"/>
              <a:t>peakpos</a:t>
            </a:r>
            <a:r>
              <a:rPr lang="en-GB" dirty="0"/>
              <a:t> to the next </a:t>
            </a:r>
            <a:r>
              <a:rPr lang="en-GB" dirty="0" err="1"/>
              <a:t>valleypos</a:t>
            </a:r>
            <a:r>
              <a:rPr lang="en-GB" dirty="0"/>
              <a:t> is a relaxing trace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DE1E5-040F-29CD-83DF-3FCB0C22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55" y="1577770"/>
            <a:ext cx="5276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7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8866-5159-A701-9D35-CDD4CB70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45D7-A644-0FC0-561E-74DFBAAB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3"/>
            <a:ext cx="10515600" cy="4351338"/>
          </a:xfrm>
        </p:spPr>
        <p:txBody>
          <a:bodyPr/>
          <a:lstStyle/>
          <a:p>
            <a:r>
              <a:rPr lang="en-GB" dirty="0"/>
              <a:t>Calculate local slope </a:t>
            </a:r>
            <a:r>
              <a:rPr lang="en-GB" dirty="0" err="1"/>
              <a:t>df</a:t>
            </a:r>
            <a:r>
              <a:rPr lang="en-GB" dirty="0"/>
              <a:t>/dt</a:t>
            </a:r>
          </a:p>
          <a:p>
            <a:r>
              <a:rPr lang="en-GB" dirty="0"/>
              <a:t>A rip shows up as point of negative slope</a:t>
            </a:r>
          </a:p>
          <a:p>
            <a:r>
              <a:rPr lang="en-GB" dirty="0"/>
              <a:t>Check the points with the most negative slope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CF69-6516-AC49-2958-2F38C3B8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6" y="3116825"/>
            <a:ext cx="4173687" cy="3376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7EC24D-423E-2381-39FE-C056493E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36" y="3116825"/>
            <a:ext cx="4173687" cy="33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CEA-A528-96CD-0850-0B087473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AD73-E6B1-1667-A41C-EFC9F4F3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dirty="0"/>
              <a:t>Fit straight lines before and after rip candidates</a:t>
            </a:r>
          </a:p>
          <a:p>
            <a:r>
              <a:rPr lang="en-GB" dirty="0"/>
              <a:t>Force shift: distance between lines</a:t>
            </a:r>
          </a:p>
          <a:p>
            <a:r>
              <a:rPr lang="en-GB" dirty="0"/>
              <a:t>Force shift must be larger than signal noise to be valid</a:t>
            </a:r>
          </a:p>
          <a:p>
            <a:r>
              <a:rPr lang="en-GB" dirty="0"/>
              <a:t>Rip force is the fitted value at the rip</a:t>
            </a:r>
          </a:p>
          <a:p>
            <a:r>
              <a:rPr lang="en-GB" dirty="0"/>
              <a:t>Select the valid candidate with the largest shift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16E48-11B6-2DAA-ACA3-0FE3AED9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67938"/>
            <a:ext cx="5372100" cy="409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AFFDB-8691-6257-B2A9-FD1068F907F6}"/>
              </a:ext>
            </a:extLst>
          </p:cNvPr>
          <p:cNvSpPr txBox="1"/>
          <p:nvPr/>
        </p:nvSpPr>
        <p:spPr>
          <a:xfrm>
            <a:off x="838200" y="5731276"/>
            <a:ext cx="744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(There are more tests and criteria, but let us not get too technical)</a:t>
            </a:r>
          </a:p>
        </p:txBody>
      </p:sp>
    </p:spTree>
    <p:extLst>
      <p:ext uri="{BB962C8B-B14F-4D97-AF65-F5344CB8AC3E}">
        <p14:creationId xmlns:p14="http://schemas.microsoft.com/office/powerpoint/2010/main" val="249725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1C27A0D-A4E4-86C4-A0F3-9820C8B8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117"/>
          </a:xfrm>
        </p:spPr>
        <p:txBody>
          <a:bodyPr/>
          <a:lstStyle/>
          <a:p>
            <a:r>
              <a:rPr lang="en-GB" dirty="0"/>
              <a:t>Rip distance Δx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20652-CFC3-8829-6FAE-09E685B1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487060"/>
            <a:ext cx="3334931" cy="444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92BF8-F855-8968-4F0A-557EA74A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47" y="1317253"/>
            <a:ext cx="5532120" cy="4503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4D40B-23D1-45EC-177F-15A1D4F052CA}"/>
              </a:ext>
            </a:extLst>
          </p:cNvPr>
          <p:cNvSpPr txBox="1"/>
          <p:nvPr/>
        </p:nvSpPr>
        <p:spPr>
          <a:xfrm>
            <a:off x="4685761" y="2078182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CDB14-C979-24D7-A89C-374DAE977D8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727652" y="2235200"/>
            <a:ext cx="1958109" cy="2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F7D5DE-5F54-A901-F012-B8357616DB0A}"/>
              </a:ext>
            </a:extLst>
          </p:cNvPr>
          <p:cNvCxnSpPr>
            <a:cxnSpLocks/>
          </p:cNvCxnSpPr>
          <p:nvPr/>
        </p:nvCxnSpPr>
        <p:spPr>
          <a:xfrm>
            <a:off x="5252047" y="2364509"/>
            <a:ext cx="262062" cy="32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1A8E23-51D3-EB1C-9A36-BEA6C4A8708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87725" y="2235200"/>
            <a:ext cx="708275" cy="2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200832-6819-8F23-E690-8A4AA0CE3EFA}"/>
              </a:ext>
            </a:extLst>
          </p:cNvPr>
          <p:cNvSpPr txBox="1"/>
          <p:nvPr/>
        </p:nvSpPr>
        <p:spPr>
          <a:xfrm>
            <a:off x="520861" y="6199481"/>
            <a:ext cx="1083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Steve informs me that the elastic spring action results from a combination of beads and DNA handles </a:t>
            </a:r>
            <a:r>
              <a:rPr lang="nb-NO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62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C9CB-F7BE-44A8-1C2F-855D765E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distance Δx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09426-A00E-F54E-ED38-ED13250C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4351338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Δx is the difference in trap position at rip force before and after rip.</a:t>
            </a:r>
          </a:p>
          <a:p>
            <a:r>
              <a:rPr lang="en-GB" sz="2800" dirty="0"/>
              <a:t>The length of the </a:t>
            </a:r>
            <a:r>
              <a:rPr lang="en-GB" sz="2800" dirty="0" err="1"/>
              <a:t>bead+DNA</a:t>
            </a:r>
            <a:r>
              <a:rPr lang="en-GB" sz="2800" dirty="0"/>
              <a:t> springs </a:t>
            </a:r>
            <a:r>
              <a:rPr lang="en-GB" dirty="0"/>
              <a:t>at rip force is the same before and after the rip</a:t>
            </a:r>
            <a:endParaRPr lang="en-GB" sz="2800" dirty="0"/>
          </a:p>
          <a:p>
            <a:r>
              <a:rPr lang="en-GB" dirty="0"/>
              <a:t>Thus, </a:t>
            </a:r>
            <a:r>
              <a:rPr lang="en-GB" sz="2800" dirty="0"/>
              <a:t>Δx</a:t>
            </a:r>
            <a:r>
              <a:rPr lang="en-GB" dirty="0"/>
              <a:t> is equal to the difference in protein “length” between the folded and unfolded shapes at the rip force</a:t>
            </a:r>
            <a:endParaRPr lang="en-GB" sz="2800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90F91-DDFD-537E-FFE4-C32A21FD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223" y="1317253"/>
            <a:ext cx="553212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31B1-7C98-B83D-F6E4-08CE8C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Rip/zip properties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766A-B888-9720-5CBA-68732A0A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noProof="0" dirty="0"/>
              <a:t>Time</a:t>
            </a:r>
          </a:p>
          <a:p>
            <a:r>
              <a:rPr lang="en-GB" sz="2400" noProof="0" dirty="0"/>
              <a:t>Force</a:t>
            </a:r>
          </a:p>
          <a:p>
            <a:r>
              <a:rPr lang="en-GB" sz="2400" dirty="0"/>
              <a:t>Trap position x</a:t>
            </a:r>
            <a:endParaRPr lang="en-GB" sz="2400" noProof="0" dirty="0"/>
          </a:p>
          <a:p>
            <a:r>
              <a:rPr lang="en-GB" sz="2400" noProof="0" dirty="0" err="1"/>
              <a:t>Δx</a:t>
            </a:r>
            <a:endParaRPr lang="en-GB" sz="2400" noProof="0" dirty="0"/>
          </a:p>
          <a:p>
            <a:r>
              <a:rPr lang="en-GB" sz="2400" noProof="0" dirty="0"/>
              <a:t>Force shift</a:t>
            </a:r>
          </a:p>
          <a:p>
            <a:r>
              <a:rPr lang="en-GB" sz="2400" noProof="0" dirty="0"/>
              <a:t>Slope before </a:t>
            </a:r>
            <a:r>
              <a:rPr lang="en-GB" sz="2400" dirty="0"/>
              <a:t>rip</a:t>
            </a:r>
            <a:r>
              <a:rPr lang="en-GB" sz="2400" noProof="0" dirty="0"/>
              <a:t> (</a:t>
            </a:r>
            <a:r>
              <a:rPr lang="en-GB" sz="2400" noProof="0" dirty="0" err="1"/>
              <a:t>df</a:t>
            </a:r>
            <a:r>
              <a:rPr lang="en-GB" sz="2400" noProof="0" dirty="0"/>
              <a:t>/dx)</a:t>
            </a:r>
          </a:p>
          <a:p>
            <a:r>
              <a:rPr lang="en-GB" sz="2400" noProof="0" dirty="0"/>
              <a:t>Force rate of change before rip (</a:t>
            </a:r>
            <a:r>
              <a:rPr lang="en-GB" sz="2400" noProof="0" dirty="0" err="1"/>
              <a:t>df</a:t>
            </a:r>
            <a:r>
              <a:rPr lang="en-GB" sz="2400" noProof="0" dirty="0"/>
              <a:t>/dt)</a:t>
            </a:r>
          </a:p>
          <a:p>
            <a:r>
              <a:rPr lang="en-GB" sz="2400" dirty="0"/>
              <a:t>Trap pulling speed (dx/dt)</a:t>
            </a:r>
          </a:p>
          <a:p>
            <a:r>
              <a:rPr lang="en-GB" sz="2400" noProof="0" dirty="0"/>
              <a:t>Temperature (optional)</a:t>
            </a:r>
          </a:p>
          <a:p>
            <a:pPr marL="457200" lvl="1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187C5-1612-6AAD-AEBB-BDD5539E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53" y="2272723"/>
            <a:ext cx="5577840" cy="3771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F27EE-DE3F-27A3-FAD1-07CAB23F244B}"/>
              </a:ext>
            </a:extLst>
          </p:cNvPr>
          <p:cNvSpPr txBox="1"/>
          <p:nvPr/>
        </p:nvSpPr>
        <p:spPr>
          <a:xfrm>
            <a:off x="8477380" y="6079514"/>
            <a:ext cx="323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Note that axes are swapped</a:t>
            </a:r>
          </a:p>
        </p:txBody>
      </p:sp>
    </p:spTree>
    <p:extLst>
      <p:ext uri="{BB962C8B-B14F-4D97-AF65-F5344CB8AC3E}">
        <p14:creationId xmlns:p14="http://schemas.microsoft.com/office/powerpoint/2010/main" val="95191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4332-5344-5A7C-3B8E-80942626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C7D0-390D-95D8-A9EE-32D42ACF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“well behaved” data the program works very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34275-0A04-1716-AE83-86D895A0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2" t="-2849" r="7385" b="-1645"/>
          <a:stretch/>
        </p:blipFill>
        <p:spPr>
          <a:xfrm>
            <a:off x="0" y="2278466"/>
            <a:ext cx="10962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23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3201-23DF-4682-0958-BECC9CDD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2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28BA-7E78-6316-A92F-A75CB283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5" y="1825625"/>
            <a:ext cx="3657599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Measurement noise</a:t>
            </a:r>
          </a:p>
          <a:p>
            <a:pPr lvl="1"/>
            <a:r>
              <a:rPr lang="en-GB" dirty="0"/>
              <a:t>The program fails to find rips here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Weak rips</a:t>
            </a:r>
          </a:p>
          <a:p>
            <a:pPr lvl="1"/>
            <a:r>
              <a:rPr lang="en-GB" dirty="0"/>
              <a:t>The program finds rips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2726E-DD45-FC3B-CAFC-A2B8E05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606936"/>
            <a:ext cx="6667500" cy="2649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B15C2-9EB2-1D74-A4D3-40581D13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4220014"/>
            <a:ext cx="6315075" cy="25336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604A6-578E-F871-B431-457676B631C7}"/>
              </a:ext>
            </a:extLst>
          </p:cNvPr>
          <p:cNvCxnSpPr>
            <a:cxnSpLocks/>
          </p:cNvCxnSpPr>
          <p:nvPr/>
        </p:nvCxnSpPr>
        <p:spPr>
          <a:xfrm>
            <a:off x="5933767" y="5498693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6AAC4-D082-D799-1A15-3CDBD87CE14E}"/>
              </a:ext>
            </a:extLst>
          </p:cNvPr>
          <p:cNvCxnSpPr>
            <a:cxnSpLocks/>
          </p:cNvCxnSpPr>
          <p:nvPr/>
        </p:nvCxnSpPr>
        <p:spPr>
          <a:xfrm>
            <a:off x="9478296" y="5572435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27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1BD6-B923-AA65-EEB0-D33B056D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Pulling force and the unfolded protein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46-3AD9-3956-1DDB-02EFB568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45" y="1964171"/>
            <a:ext cx="10515600" cy="4351338"/>
          </a:xfrm>
        </p:spPr>
        <p:txBody>
          <a:bodyPr/>
          <a:lstStyle/>
          <a:p>
            <a:r>
              <a:rPr lang="en-GB" dirty="0"/>
              <a:t>The protein is a chain (polymer) of amino acids</a:t>
            </a:r>
          </a:p>
          <a:p>
            <a:r>
              <a:rPr lang="en-GB" dirty="0"/>
              <a:t>The DNA tethers connect to points near the ends of this chain</a:t>
            </a:r>
          </a:p>
          <a:p>
            <a:r>
              <a:rPr lang="en-GB" dirty="0"/>
              <a:t>Δx is the increase in the distance between the tether points when the protein unfolds</a:t>
            </a:r>
          </a:p>
          <a:p>
            <a:r>
              <a:rPr lang="en-GB" dirty="0"/>
              <a:t>The length of the unfolded polymer increases with the pulling force </a:t>
            </a:r>
          </a:p>
          <a:p>
            <a:r>
              <a:rPr lang="en-GB" dirty="0"/>
              <a:t>Thus, Δx increases with the rip force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41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2950-C6BA-5597-B24C-612D7AAA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worm-like chain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4E759-2B3F-31BC-6788-D199E2821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worm-like chain model describes the relationship between the length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of a polymer and the stretching force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br>
                  <a:rPr lang="en-GB" dirty="0"/>
                </a:br>
                <a:r>
                  <a:rPr lang="en-GB" sz="1200" dirty="0"/>
                  <a:t>  </a:t>
                </a: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GB" b="0" dirty="0"/>
                </a:br>
                <a:r>
                  <a:rPr lang="en-GB" sz="1400" b="0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is a property called persistence length and is related to the stiffness of the polymer units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called the contour length and is the theoretical length of the polymer at very high force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is the Boltzmann constant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the absolute temperature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4E759-2B3F-31BC-6788-D199E2821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09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0D81-2423-A327-649E-0289CF17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26A4-2141-C972-F9B5-2DD483F1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0182" cy="4351338"/>
          </a:xfrm>
        </p:spPr>
        <p:txBody>
          <a:bodyPr>
            <a:normAutofit/>
          </a:bodyPr>
          <a:lstStyle/>
          <a:p>
            <a:r>
              <a:rPr lang="en-GB" dirty="0"/>
              <a:t>Country: Norway</a:t>
            </a:r>
          </a:p>
          <a:p>
            <a:r>
              <a:rPr lang="en-GB" dirty="0"/>
              <a:t>MSc in physics</a:t>
            </a:r>
          </a:p>
          <a:p>
            <a:r>
              <a:rPr lang="en-GB" dirty="0"/>
              <a:t>PhD in automatic control</a:t>
            </a:r>
          </a:p>
          <a:p>
            <a:r>
              <a:rPr lang="en-GB" dirty="0"/>
              <a:t>Worked in the petroleum and chemical processing industries</a:t>
            </a:r>
          </a:p>
          <a:p>
            <a:pPr lvl="1"/>
            <a:r>
              <a:rPr lang="en-GB" dirty="0"/>
              <a:t>Mathematical modelling</a:t>
            </a:r>
          </a:p>
          <a:p>
            <a:pPr lvl="1"/>
            <a:r>
              <a:rPr lang="en-GB" dirty="0"/>
              <a:t>Thermodynamics</a:t>
            </a:r>
          </a:p>
          <a:p>
            <a:r>
              <a:rPr lang="en-GB" dirty="0"/>
              <a:t>Part-time professor at what is now The University of South-Eastern Norway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430FE-DA88-164F-C76A-0617314B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81" y="1454727"/>
            <a:ext cx="4209627" cy="41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5DB-2000-A3A1-03B2-0220EB00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Worm-like chain</a:t>
            </a:r>
            <a:br>
              <a:rPr lang="en-GB" dirty="0"/>
            </a:br>
            <a:r>
              <a:rPr lang="en-GB" sz="3200" dirty="0"/>
              <a:t>Top7 protein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5D75-50D7-658E-D124-041FD9D2F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306"/>
                <a:ext cx="5257800" cy="48955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=0.65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=29.28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=288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figure is noisy, but points are clustered along the WLC values.</a:t>
                </a:r>
              </a:p>
              <a:p>
                <a:r>
                  <a:rPr lang="en-GB" dirty="0"/>
                  <a:t>We believe that, at low temperatures, the folded protein may be a mixture of two forms, one of which may unfold at force &lt; 20pN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5D75-50D7-658E-D124-041FD9D2F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306"/>
                <a:ext cx="5257800" cy="4895569"/>
              </a:xfrm>
              <a:blipFill>
                <a:blip r:embed="rId2"/>
                <a:stretch>
                  <a:fillRect l="-2088" t="-2740" r="-27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751B404-A69C-77D2-6D36-9B067300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37" y="1790299"/>
            <a:ext cx="6147535" cy="46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74B8-4871-681C-A44C-BACC989A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Matlab to analyse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0E18-403E-2856-0E01-F43BC137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1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following is a quick walk-through</a:t>
            </a:r>
          </a:p>
          <a:p>
            <a:r>
              <a:rPr lang="en-GB" dirty="0"/>
              <a:t>We will go through this more slowly in the exercises</a:t>
            </a:r>
          </a:p>
          <a:p>
            <a:r>
              <a:rPr lang="en-GB" dirty="0"/>
              <a:t>Assuming you have already installed Matlab </a:t>
            </a:r>
          </a:p>
          <a:p>
            <a:pPr lvl="1"/>
            <a:r>
              <a:rPr lang="en-GB" dirty="0"/>
              <a:t>Or work together with someone who has</a:t>
            </a:r>
          </a:p>
          <a:p>
            <a:r>
              <a:rPr lang="en-GB" dirty="0"/>
              <a:t>Download Matlab files from </a:t>
            </a:r>
            <a:br>
              <a:rPr lang="en-GB" dirty="0"/>
            </a:br>
            <a:r>
              <a:rPr lang="en-GB" dirty="0">
                <a:hlinkClick r:id="rId2"/>
              </a:rPr>
              <a:t>https://github.com/are-mj/OpticalTweezers</a:t>
            </a:r>
            <a:endParaRPr lang="en-GB" dirty="0"/>
          </a:p>
          <a:p>
            <a:r>
              <a:rPr lang="en-GB" dirty="0"/>
              <a:t>Copy your experiment *.txt files to a folder on your computer</a:t>
            </a:r>
          </a:p>
          <a:p>
            <a:pPr lvl="1"/>
            <a:r>
              <a:rPr lang="en-GB" dirty="0"/>
              <a:t>Or use a network folder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22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BC0F-0863-FC08-A12B-6E5B523B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experiment file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1E1F-E1FB-D600-D0EE-A17FB60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9749" cy="4034400"/>
          </a:xfrm>
        </p:spPr>
        <p:txBody>
          <a:bodyPr>
            <a:normAutofit/>
          </a:bodyPr>
          <a:lstStyle/>
          <a:p>
            <a:r>
              <a:rPr lang="en-GB" sz="2400" dirty="0"/>
              <a:t>I prefer to store the experiment files in one data folder</a:t>
            </a:r>
          </a:p>
          <a:p>
            <a:r>
              <a:rPr lang="en-GB" sz="2400" dirty="0"/>
              <a:t>I use one level of subfolders for storing experiment files.</a:t>
            </a:r>
          </a:p>
          <a:p>
            <a:r>
              <a:rPr lang="en-GB" sz="2400" dirty="0"/>
              <a:t>Subfolders can for instance be named by experiment date.</a:t>
            </a:r>
          </a:p>
          <a:p>
            <a:r>
              <a:rPr lang="en-GB" sz="2400" dirty="0"/>
              <a:t>Refer to individual file as </a:t>
            </a:r>
            <a:r>
              <a:rPr lang="en-GB" sz="2400" dirty="0" err="1"/>
              <a:t>e.g</a:t>
            </a:r>
            <a:r>
              <a:rPr lang="en-GB" sz="2400" dirty="0"/>
              <a:t> . Subfolder1/Aa.txt</a:t>
            </a:r>
          </a:p>
          <a:p>
            <a:r>
              <a:rPr lang="en-GB" sz="2400" dirty="0"/>
              <a:t>Most of my functions automatically add the data folder when needed: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83D36-8148-C52C-3212-D1C2FF4A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764029"/>
            <a:ext cx="4916057" cy="3820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6A31D-37FF-95B9-730E-0F42FB9048FE}"/>
              </a:ext>
            </a:extLst>
          </p:cNvPr>
          <p:cNvSpPr txBox="1"/>
          <p:nvPr/>
        </p:nvSpPr>
        <p:spPr>
          <a:xfrm>
            <a:off x="975851" y="5912771"/>
            <a:ext cx="788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fullfile</a:t>
            </a:r>
            <a:r>
              <a:rPr lang="en-GB" sz="2400" dirty="0">
                <a:latin typeface="Consolas" panose="020B0609020204030204" pitchFamily="49" charset="0"/>
                <a:cs typeface="Courier New" panose="02070309020205020404" pitchFamily="49" charset="0"/>
              </a:rPr>
              <a:t>(datafolder,'Subfolder1/Aa.txt')</a:t>
            </a:r>
          </a:p>
        </p:txBody>
      </p:sp>
    </p:spTree>
    <p:extLst>
      <p:ext uri="{BB962C8B-B14F-4D97-AF65-F5344CB8AC3E}">
        <p14:creationId xmlns:p14="http://schemas.microsoft.com/office/powerpoint/2010/main" val="34042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ECFB-9F8A-F64C-E0F4-1BA5B941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Workflow</a:t>
            </a:r>
            <a:r>
              <a:rPr lang="en-GB" dirty="0"/>
              <a:t> – single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1A4D-B6A6-002E-0A17-9D9AD3D3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file </a:t>
            </a:r>
            <a:r>
              <a:rPr lang="en-GB" dirty="0" err="1"/>
              <a:t>datafolder_template.m</a:t>
            </a:r>
            <a:r>
              <a:rPr lang="en-GB" dirty="0"/>
              <a:t> returns a sample folder path: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function folder = </a:t>
            </a:r>
            <a:r>
              <a:rPr lang="en-GB" sz="2000" dirty="0" err="1">
                <a:latin typeface="Consolas" panose="020B0609020204030204" pitchFamily="49" charset="0"/>
              </a:rPr>
              <a:t>datafolder_template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% Template for the user's </a:t>
            </a:r>
            <a:r>
              <a:rPr lang="en-GB" sz="2000" dirty="0" err="1">
                <a:latin typeface="Consolas" panose="020B0609020204030204" pitchFamily="49" charset="0"/>
              </a:rPr>
              <a:t>datafolder.m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folder = 'C:\Users\Are\OneDrive\Data\Chile’;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dirty="0"/>
              <a:t>Change the folder path to your data folder and the delete ‘_template’ from the function name.</a:t>
            </a:r>
          </a:p>
          <a:p>
            <a:r>
              <a:rPr lang="en-GB" dirty="0"/>
              <a:t>Save as </a:t>
            </a:r>
            <a:r>
              <a:rPr lang="en-GB" dirty="0" err="1"/>
              <a:t>datafolder.m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497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F226-444D-27F6-92CB-C42B357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analysis of an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2C27-4A64-A7AA-2614-54744B51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640959"/>
            <a:ext cx="10515600" cy="4351338"/>
          </a:xfrm>
        </p:spPr>
        <p:txBody>
          <a:bodyPr/>
          <a:lstStyle/>
          <a:p>
            <a:r>
              <a:rPr lang="en-GB" dirty="0"/>
              <a:t>The Matlab function </a:t>
            </a:r>
            <a:br>
              <a:rPr lang="en-GB" dirty="0"/>
            </a:br>
            <a:br>
              <a:rPr lang="en-GB" sz="1400" dirty="0"/>
            </a:br>
            <a:r>
              <a:rPr lang="en-GB" sz="2400" dirty="0" err="1">
                <a:latin typeface="Consolas" panose="020B0609020204030204" pitchFamily="49" charset="0"/>
              </a:rPr>
              <a:t>analyse_experiment</a:t>
            </a:r>
            <a:r>
              <a:rPr lang="en-GB" dirty="0"/>
              <a:t> </a:t>
            </a:r>
            <a:br>
              <a:rPr lang="en-GB" dirty="0"/>
            </a:br>
            <a:br>
              <a:rPr lang="en-GB" sz="1400" dirty="0"/>
            </a:br>
            <a:r>
              <a:rPr lang="en-GB" dirty="0"/>
              <a:t>performs an automatic analysis</a:t>
            </a:r>
          </a:p>
          <a:p>
            <a:r>
              <a:rPr lang="en-GB" dirty="0"/>
              <a:t> Returns Matlab tables </a:t>
            </a:r>
          </a:p>
          <a:p>
            <a:pPr lvl="1"/>
            <a:r>
              <a:rPr lang="en-GB" dirty="0"/>
              <a:t>Trip and </a:t>
            </a:r>
            <a:r>
              <a:rPr lang="en-GB" dirty="0" err="1"/>
              <a:t>Tzip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Tables contain  details of all rips  and zips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Enter into command window of MATLAB: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C262D-77CA-287C-A5E0-CF41E40A1100}"/>
              </a:ext>
            </a:extLst>
          </p:cNvPr>
          <p:cNvSpPr txBox="1"/>
          <p:nvPr/>
        </p:nvSpPr>
        <p:spPr>
          <a:xfrm>
            <a:off x="1028699" y="5530103"/>
            <a:ext cx="1013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('subfolder1/aA.txt',1);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2EB5C-5D9A-F90A-D849-EF4439D2EF4D}"/>
              </a:ext>
            </a:extLst>
          </p:cNvPr>
          <p:cNvSpPr txBox="1"/>
          <p:nvPr/>
        </p:nvSpPr>
        <p:spPr>
          <a:xfrm>
            <a:off x="9115527" y="6057024"/>
            <a:ext cx="14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Plot </a:t>
            </a:r>
            <a:r>
              <a:rPr lang="nb-NO" dirty="0" err="1"/>
              <a:t>results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75A1F5-9977-90B9-49A2-B8B084A83779}"/>
              </a:ext>
            </a:extLst>
          </p:cNvPr>
          <p:cNvCxnSpPr/>
          <p:nvPr/>
        </p:nvCxnSpPr>
        <p:spPr>
          <a:xfrm flipH="1" flipV="1">
            <a:off x="8577072" y="5880845"/>
            <a:ext cx="474447" cy="3852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11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CC3-8EB5-E94E-FB57-EBFB5F3C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(continued)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3EC2FA-1F81-E84D-1B88-E0ADE3D4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11813" cy="4351338"/>
          </a:xfrm>
        </p:spPr>
        <p:txBody>
          <a:bodyPr/>
          <a:lstStyle/>
          <a:p>
            <a:r>
              <a:rPr lang="en-GB" dirty="0"/>
              <a:t>Inspect the plot to see if rips and zips seem correct</a:t>
            </a:r>
          </a:p>
          <a:p>
            <a:r>
              <a:rPr lang="en-GB" dirty="0"/>
              <a:t>Use the axes toolbar: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Zoom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Pan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B83E84-6DCC-707C-DF23-1B9283BE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25" y="2804652"/>
            <a:ext cx="2546983" cy="469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C50135-B732-38C7-FFED-38243DCA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2494016" y="3587624"/>
            <a:ext cx="363793" cy="54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245A41-5E4C-E5DC-1D3C-2415494F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2485721" y="4316081"/>
            <a:ext cx="363793" cy="469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FA791A-962F-B7C2-8127-5D9AB5BA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380" y="992981"/>
            <a:ext cx="1633464" cy="1065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963A2F-03EA-167E-16B7-1A4EBCC3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5" t="2037" r="6644"/>
          <a:stretch/>
        </p:blipFill>
        <p:spPr>
          <a:xfrm>
            <a:off x="6429593" y="2193822"/>
            <a:ext cx="5648083" cy="45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8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021E-DE16-FF40-6B46-03D9B277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Matlab results tables Trip and </a:t>
            </a:r>
            <a:r>
              <a:rPr lang="en-GB" dirty="0" err="1"/>
              <a:t>Tzip</a:t>
            </a:r>
            <a:br>
              <a:rPr lang="en-GB" dirty="0"/>
            </a:br>
            <a:r>
              <a:rPr lang="en-GB" sz="2800" dirty="0"/>
              <a:t>Contains data for all rip and zip events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7EE11-78DD-9B9E-5E6A-F2CB49270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11424" cy="4351338"/>
          </a:xfrm>
        </p:spPr>
        <p:txBody>
          <a:bodyPr>
            <a:normAutofit/>
          </a:bodyPr>
          <a:lstStyle/>
          <a:p>
            <a:r>
              <a:rPr lang="en-GB" dirty="0"/>
              <a:t>Filename</a:t>
            </a:r>
          </a:p>
          <a:p>
            <a:r>
              <a:rPr lang="en-GB" dirty="0"/>
              <a:t>Time</a:t>
            </a:r>
          </a:p>
          <a:p>
            <a:r>
              <a:rPr lang="en-GB" dirty="0" err="1"/>
              <a:t>Deltax</a:t>
            </a:r>
            <a:endParaRPr lang="en-GB" dirty="0"/>
          </a:p>
          <a:p>
            <a:r>
              <a:rPr lang="en-GB" dirty="0"/>
              <a:t>Force</a:t>
            </a:r>
          </a:p>
          <a:p>
            <a:r>
              <a:rPr lang="en-GB" dirty="0"/>
              <a:t>Temperature</a:t>
            </a:r>
          </a:p>
          <a:p>
            <a:r>
              <a:rPr lang="en-GB" dirty="0" err="1"/>
              <a:t>Forceshift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312110-5C43-D77C-A2EC-47EB6666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8536" y="1825625"/>
            <a:ext cx="6635103" cy="4351338"/>
          </a:xfrm>
        </p:spPr>
        <p:txBody>
          <a:bodyPr>
            <a:normAutofit/>
          </a:bodyPr>
          <a:lstStyle/>
          <a:p>
            <a:r>
              <a:rPr lang="en-GB" dirty="0" err="1"/>
              <a:t>Ripx</a:t>
            </a:r>
            <a:r>
              <a:rPr lang="en-GB" dirty="0"/>
              <a:t>			</a:t>
            </a:r>
            <a:r>
              <a:rPr lang="en-GB" sz="2000" dirty="0"/>
              <a:t>Trap position</a:t>
            </a:r>
            <a:endParaRPr lang="en-GB" dirty="0"/>
          </a:p>
          <a:p>
            <a:r>
              <a:rPr lang="en-GB" dirty="0" err="1"/>
              <a:t>Fdot</a:t>
            </a:r>
            <a:r>
              <a:rPr lang="en-GB" dirty="0"/>
              <a:t>             	</a:t>
            </a:r>
            <a:r>
              <a:rPr lang="en-GB" sz="2000" dirty="0"/>
              <a:t>Force rate of change </a:t>
            </a:r>
            <a:r>
              <a:rPr lang="en-GB" sz="2000" dirty="0" err="1"/>
              <a:t>df</a:t>
            </a:r>
            <a:r>
              <a:rPr lang="en-GB" sz="2000" dirty="0"/>
              <a:t>/dt</a:t>
            </a:r>
            <a:endParaRPr lang="en-GB" dirty="0"/>
          </a:p>
          <a:p>
            <a:r>
              <a:rPr lang="en-GB" dirty="0"/>
              <a:t>Slope           	</a:t>
            </a:r>
            <a:r>
              <a:rPr lang="en-GB" sz="2000" dirty="0" err="1"/>
              <a:t>df</a:t>
            </a:r>
            <a:r>
              <a:rPr lang="en-GB" sz="2000" dirty="0"/>
              <a:t>/dx</a:t>
            </a:r>
            <a:endParaRPr lang="en-GB" dirty="0"/>
          </a:p>
          <a:p>
            <a:r>
              <a:rPr lang="en-GB" dirty="0" err="1"/>
              <a:t>Pullingspeed</a:t>
            </a:r>
            <a:r>
              <a:rPr lang="en-GB" dirty="0"/>
              <a:t>   	</a:t>
            </a:r>
            <a:r>
              <a:rPr lang="en-GB" sz="2000" dirty="0"/>
              <a:t>dx/dt</a:t>
            </a:r>
            <a:endParaRPr lang="en-GB" dirty="0"/>
          </a:p>
          <a:p>
            <a:r>
              <a:rPr lang="en-GB" dirty="0"/>
              <a:t>Noise           	</a:t>
            </a:r>
            <a:r>
              <a:rPr lang="en-GB" sz="2000" dirty="0"/>
              <a:t>Measurement noise</a:t>
            </a:r>
            <a:endParaRPr lang="en-GB" dirty="0"/>
          </a:p>
          <a:p>
            <a:r>
              <a:rPr lang="en-GB" dirty="0"/>
              <a:t>Timestep    	</a:t>
            </a:r>
            <a:r>
              <a:rPr lang="en-GB" sz="2000" dirty="0"/>
              <a:t>Time between records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539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8408-7F68-1587-2CB1-314D6FF1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5B0D-9B53-6491-1E1E-0D1AD518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Tables may be inspected in Matlab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 exported to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F7DC8-8AB0-896E-05FB-7C3413DC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15" y="2342479"/>
            <a:ext cx="917385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FB98-B897-4574-450D-72DEB85E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Exporting</a:t>
            </a:r>
            <a:r>
              <a:rPr lang="en-GB" dirty="0"/>
              <a:t> </a:t>
            </a:r>
            <a:r>
              <a:rPr lang="en-GB" dirty="0" err="1"/>
              <a:t>results</a:t>
            </a:r>
            <a:r>
              <a:rPr lang="en-GB" dirty="0"/>
              <a:t> </a:t>
            </a:r>
            <a:r>
              <a:rPr lang="en-GB" dirty="0" err="1"/>
              <a:t>tables</a:t>
            </a:r>
            <a:r>
              <a:rPr lang="en-GB" dirty="0"/>
              <a:t> Trip and </a:t>
            </a:r>
            <a:r>
              <a:rPr lang="en-GB" dirty="0" err="1"/>
              <a:t>Tzip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A313-7E15-500B-ED77-95FD44C0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3026" cy="4351338"/>
          </a:xfrm>
        </p:spPr>
        <p:txBody>
          <a:bodyPr>
            <a:normAutofit/>
          </a:bodyPr>
          <a:lstStyle/>
          <a:p>
            <a:r>
              <a:rPr lang="en-GB" dirty="0" err="1"/>
              <a:t>Tables</a:t>
            </a:r>
            <a:r>
              <a:rPr lang="en-GB" dirty="0"/>
              <a:t> </a:t>
            </a:r>
            <a:r>
              <a:rPr lang="en-GB" dirty="0" err="1"/>
              <a:t>may</a:t>
            </a:r>
            <a:r>
              <a:rPr lang="en-GB" dirty="0"/>
              <a:t> be </a:t>
            </a:r>
            <a:r>
              <a:rPr lang="en-GB" dirty="0" err="1"/>
              <a:t>exported</a:t>
            </a:r>
            <a:r>
              <a:rPr lang="en-GB" dirty="0"/>
              <a:t> to Excel: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a </a:t>
            </a:r>
            <a:r>
              <a:rPr lang="en-GB" dirty="0" err="1"/>
              <a:t>results</a:t>
            </a:r>
            <a:r>
              <a:rPr lang="en-GB" dirty="0"/>
              <a:t> folder: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 = 'C:\Users\are\</a:t>
            </a:r>
            <a:r>
              <a:rPr lang="en-GB" dirty="0" err="1">
                <a:latin typeface="Consolas" panose="020B0609020204030204" pitchFamily="49" charset="0"/>
              </a:rPr>
              <a:t>myresults</a:t>
            </a:r>
            <a:r>
              <a:rPr lang="en-GB" dirty="0">
                <a:latin typeface="Consolas" panose="020B0609020204030204" pitchFamily="49" charset="0"/>
              </a:rPr>
              <a:t>\';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subfolder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(resultsfolder,"20231212")</a:t>
            </a:r>
            <a:r>
              <a:rPr lang="en-GB" dirty="0"/>
              <a:t>	</a:t>
            </a:r>
          </a:p>
          <a:p>
            <a:pPr lvl="1"/>
            <a:r>
              <a:rPr lang="en-GB" dirty="0"/>
              <a:t>Save tables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>
                <a:latin typeface="Consolas" panose="020B0609020204030204" pitchFamily="49" charset="0"/>
              </a:rPr>
              <a:t>save 20231212/</a:t>
            </a:r>
            <a:r>
              <a:rPr lang="en-GB" sz="2000" dirty="0" err="1">
                <a:latin typeface="Consolas" panose="020B0609020204030204" pitchFamily="49" charset="0"/>
              </a:rPr>
              <a:t>BA.mat</a:t>
            </a:r>
            <a:r>
              <a:rPr lang="en-GB" sz="2000" dirty="0">
                <a:latin typeface="Consolas" panose="020B0609020204030204" pitchFamily="49" charset="0"/>
              </a:rPr>
              <a:t> Trip </a:t>
            </a:r>
            <a:r>
              <a:rPr lang="en-GB" sz="2000" dirty="0" err="1">
                <a:latin typeface="Consolas" panose="020B0609020204030204" pitchFamily="49" charset="0"/>
              </a:rPr>
              <a:t>Tzip</a:t>
            </a:r>
            <a:endParaRPr lang="en-GB" sz="2000" dirty="0">
              <a:latin typeface="Consolas" panose="020B0609020204030204" pitchFamily="49" charset="0"/>
            </a:endParaRPr>
          </a:p>
          <a:p>
            <a:pPr lvl="1"/>
            <a:r>
              <a:rPr lang="en-GB" dirty="0" err="1"/>
              <a:t>Create</a:t>
            </a:r>
            <a:r>
              <a:rPr lang="en-GB" dirty="0"/>
              <a:t> Excel file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Trip,fullfile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Sheet","Rips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Tzip,fullfile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Sheet",“Zips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74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B892-5379-B693-0976-3ADA8850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RipAnalysis</a:t>
            </a:r>
            <a:r>
              <a:rPr lang="en-GB" dirty="0"/>
              <a:t> Matlab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03B4-3D4C-2078-2A01-4ACE7A34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Interactive inspection and modification of results</a:t>
            </a:r>
          </a:p>
          <a:p>
            <a:r>
              <a:rPr lang="en-GB" dirty="0"/>
              <a:t>Removal of incorrect rips or zips</a:t>
            </a:r>
          </a:p>
          <a:p>
            <a:r>
              <a:rPr lang="en-GB" dirty="0"/>
              <a:t>Adding missed rips/zips</a:t>
            </a:r>
          </a:p>
          <a:p>
            <a:r>
              <a:rPr lang="en-GB" dirty="0"/>
              <a:t>Plots of f(x) for trace pairs</a:t>
            </a:r>
          </a:p>
          <a:p>
            <a:r>
              <a:rPr lang="en-GB" dirty="0"/>
              <a:t>Removal of irrelevant data at experiment start  or end</a:t>
            </a:r>
          </a:p>
          <a:p>
            <a:r>
              <a:rPr lang="en-GB" dirty="0"/>
              <a:t>Storing corrected results tables</a:t>
            </a:r>
          </a:p>
          <a:p>
            <a:r>
              <a:rPr lang="en-GB" dirty="0"/>
              <a:t>Experiment files are not changed</a:t>
            </a:r>
          </a:p>
          <a:p>
            <a:r>
              <a:rPr lang="en-GB" dirty="0"/>
              <a:t>Recreate plots from stored results tables and original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1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AABA9-62F2-CFAF-9FE3-11ABB031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Protein pulling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D8C4A-DE93-58FE-037D-218B2066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850954"/>
            <a:ext cx="3334931" cy="4446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9952D-D1E5-0515-5E56-26BE23514BF6}"/>
              </a:ext>
            </a:extLst>
          </p:cNvPr>
          <p:cNvSpPr txBox="1"/>
          <p:nvPr/>
        </p:nvSpPr>
        <p:spPr>
          <a:xfrm>
            <a:off x="5451910" y="5449824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 movement is exaggerated compared to DNA length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A1268A-C807-4C5F-AF8F-326EFDD1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984" y="1564386"/>
            <a:ext cx="5730240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53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2F7AC-4B89-22BF-A6B4-98171629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7"/>
          <a:stretch/>
        </p:blipFill>
        <p:spPr>
          <a:xfrm>
            <a:off x="999413" y="190048"/>
            <a:ext cx="10193173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88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20A7-5ACD-B443-8709-6C3E184F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/>
              <a:t>RipAnalysis</a:t>
            </a:r>
            <a:r>
              <a:rPr lang="en-GB" sz="2800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0A08-2F5A-528B-1339-11923FD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396181"/>
            <a:ext cx="10515600" cy="4957763"/>
          </a:xfrm>
        </p:spPr>
        <p:txBody>
          <a:bodyPr/>
          <a:lstStyle/>
          <a:p>
            <a:r>
              <a:rPr lang="en-GB" dirty="0"/>
              <a:t>Zoom and pan with the tools</a:t>
            </a:r>
          </a:p>
          <a:p>
            <a:r>
              <a:rPr lang="en-GB" dirty="0"/>
              <a:t>Remove or add rips </a:t>
            </a:r>
          </a:p>
          <a:p>
            <a:r>
              <a:rPr lang="en-GB" dirty="0"/>
              <a:t>Eliminate bad data at start or end</a:t>
            </a:r>
          </a:p>
          <a:p>
            <a:r>
              <a:rPr lang="en-GB" dirty="0"/>
              <a:t>Select variables to plot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Save modified Trip and </a:t>
            </a:r>
            <a:r>
              <a:rPr lang="en-GB" dirty="0" err="1"/>
              <a:t>Tzip</a:t>
            </a:r>
            <a:r>
              <a:rPr lang="en-GB" dirty="0"/>
              <a:t> tables</a:t>
            </a:r>
          </a:p>
          <a:p>
            <a:r>
              <a:rPr lang="en-GB" dirty="0"/>
              <a:t>Recall changes</a:t>
            </a:r>
          </a:p>
          <a:p>
            <a:pPr lvl="1"/>
            <a:r>
              <a:rPr lang="en-GB" dirty="0"/>
              <a:t>After loading original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2E31A-9F79-974E-EBB5-320AF4E0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5542016" y="1296708"/>
            <a:ext cx="363793" cy="540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1550D-2DD5-C4F0-63AE-8FD71AAC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6096000" y="1396181"/>
            <a:ext cx="363793" cy="469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D0ADD-3ECA-5FAA-AF0C-986B38A10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17" y="1873046"/>
            <a:ext cx="1764628" cy="54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041DC-6383-1262-2FFD-4E721542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58" y="1908559"/>
            <a:ext cx="1435508" cy="435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16F4F-D079-6344-859F-67BACF8C1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157" y="2386939"/>
            <a:ext cx="2267559" cy="435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7608BA-6B77-DD29-2960-AE8EC032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453" y="2970818"/>
            <a:ext cx="2510589" cy="1113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E33738-307E-D8E8-73CE-B921BD900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997" y="4468828"/>
            <a:ext cx="1621830" cy="4354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474D78-9CAF-FE0F-F3A7-817EAAEA0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975" y="5014452"/>
            <a:ext cx="1934821" cy="3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57D6-1122-7F29-9F96-1BD70F2A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The </a:t>
            </a:r>
            <a:r>
              <a:rPr lang="en-GB" sz="2800" dirty="0" err="1"/>
              <a:t>RipAnalysis</a:t>
            </a:r>
            <a:r>
              <a:rPr lang="en-GB" sz="2800" dirty="0"/>
              <a:t> app: f(x)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7427-529D-67F0-A033-5F421582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84" y="1143002"/>
            <a:ext cx="8340807" cy="53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72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C1A9-A330-F9C2-C99C-940FD700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Extra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3CB2-48D0-F0C3-D103-BDC6D7DE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bath temperature is recorded in the COM file, e.g. aCOM.txt</a:t>
            </a:r>
          </a:p>
          <a:p>
            <a:r>
              <a:rPr lang="en-GB" dirty="0"/>
              <a:t>A separate heating element may increase the chamber temperature above the bath temperature.  The setting for this element is recorded in digits 2 and 3 in the status column in the experiment file.</a:t>
            </a:r>
          </a:p>
          <a:p>
            <a:r>
              <a:rPr lang="en-GB" dirty="0"/>
              <a:t>The mapping from setting to temperature increase is given by the table </a:t>
            </a:r>
            <a:r>
              <a:rPr lang="en-GB" dirty="0" err="1"/>
              <a:t>Tlist</a:t>
            </a:r>
            <a:r>
              <a:rPr lang="en-GB" dirty="0"/>
              <a:t> in </a:t>
            </a:r>
            <a:r>
              <a:rPr lang="en-GB" dirty="0" err="1"/>
              <a:t>params.m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NOTE: Relevant for Steve’s instrument.  Other instruments may handle temperature differently.</a:t>
            </a:r>
          </a:p>
        </p:txBody>
      </p:sp>
    </p:spTree>
    <p:extLst>
      <p:ext uri="{BB962C8B-B14F-4D97-AF65-F5344CB8AC3E}">
        <p14:creationId xmlns:p14="http://schemas.microsoft.com/office/powerpoint/2010/main" val="884547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9558-8EBB-0E92-EBD6-A2DA874E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Temperature from COM file and status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FD55-3A44-7836-029B-B979781B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Com file:</a:t>
            </a:r>
          </a:p>
          <a:p>
            <a:pPr lvl="1"/>
            <a:r>
              <a:rPr lang="en-GB" dirty="0" err="1"/>
              <a:t>Tbath</a:t>
            </a:r>
            <a:r>
              <a:rPr lang="en-GB" dirty="0"/>
              <a:t> = </a:t>
            </a:r>
            <a:r>
              <a:rPr lang="en-GB" dirty="0" err="1"/>
              <a:t>TemperatureB</a:t>
            </a:r>
            <a:br>
              <a:rPr lang="en-GB" dirty="0"/>
            </a:br>
            <a:r>
              <a:rPr lang="en-GB" sz="1200" dirty="0"/>
              <a:t> </a:t>
            </a:r>
          </a:p>
          <a:p>
            <a:r>
              <a:rPr lang="en-GB" dirty="0"/>
              <a:t>In Status column</a:t>
            </a:r>
          </a:p>
          <a:p>
            <a:pPr lvl="1"/>
            <a:r>
              <a:rPr lang="en-GB" dirty="0"/>
              <a:t>Code = cols 2-3</a:t>
            </a:r>
            <a:br>
              <a:rPr lang="en-GB" dirty="0"/>
            </a:br>
            <a:r>
              <a:rPr lang="en-GB" sz="1200" dirty="0"/>
              <a:t> </a:t>
            </a:r>
          </a:p>
          <a:p>
            <a:r>
              <a:rPr lang="en-GB" dirty="0" err="1"/>
              <a:t>Tlist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sz="2400" dirty="0"/>
              <a:t>T = 5.63 + 13.75 = 19.38˚C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426C0B-476D-19D4-1A2C-3D427061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56126"/>
              </p:ext>
            </p:extLst>
          </p:nvPr>
        </p:nvGraphicFramePr>
        <p:xfrm>
          <a:off x="986254" y="4466673"/>
          <a:ext cx="8427250" cy="1023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250">
                  <a:extLst>
                    <a:ext uri="{9D8B030D-6E8A-4147-A177-3AD203B41FA5}">
                      <a16:colId xmlns:a16="http://schemas.microsoft.com/office/drawing/2014/main" val="3148719794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1387344623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376908812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4203107476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93254793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96742531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377038784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2352210424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4126925784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2058306008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77269149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094730376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1780641463"/>
                    </a:ext>
                  </a:extLst>
                </a:gridCol>
              </a:tblGrid>
              <a:tr h="511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Code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1745331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dirty="0">
                          <a:effectLst/>
                        </a:rPr>
                        <a:t>Δ</a:t>
                      </a:r>
                      <a:r>
                        <a:rPr lang="en-GB" sz="1800" u="none" strike="noStrike" dirty="0">
                          <a:effectLst/>
                        </a:rPr>
                        <a:t>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3.07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6.96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10.78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13.75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16.92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20.14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22.92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25.1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28.01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30.77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34.83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200262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6CD94DF-865D-745A-CEE7-C80F1359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37" y="1690688"/>
            <a:ext cx="6106377" cy="76210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F40E2E0-6DA8-23E8-A6F4-1C4D45CDD135}"/>
              </a:ext>
            </a:extLst>
          </p:cNvPr>
          <p:cNvSpPr/>
          <p:nvPr/>
        </p:nvSpPr>
        <p:spPr>
          <a:xfrm>
            <a:off x="9641145" y="1641793"/>
            <a:ext cx="1578543" cy="762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2FC71F-0969-6E58-55EF-1808F9E1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46" y="2967356"/>
            <a:ext cx="7106642" cy="11622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882BC6F-27C7-6685-C18B-453DFA254877}"/>
              </a:ext>
            </a:extLst>
          </p:cNvPr>
          <p:cNvSpPr/>
          <p:nvPr/>
        </p:nvSpPr>
        <p:spPr>
          <a:xfrm>
            <a:off x="10122408" y="3429001"/>
            <a:ext cx="283464" cy="795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369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C970-EEBF-05B1-FF2C-E7E978A7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935E-3A40-D7CF-8176-D0364C5C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 file naming conventions</a:t>
            </a:r>
          </a:p>
          <a:p>
            <a:pPr lvl="1"/>
            <a:r>
              <a:rPr lang="en-GB" dirty="0"/>
              <a:t>Fiber (individual protein molecule) named by one or two lowercase letters</a:t>
            </a:r>
          </a:p>
          <a:p>
            <a:pPr lvl="1"/>
            <a:r>
              <a:rPr lang="en-GB" dirty="0"/>
              <a:t>Data from a long experiment may be split over several files. Marked by uppercase letters</a:t>
            </a:r>
          </a:p>
          <a:p>
            <a:r>
              <a:rPr lang="en-GB" dirty="0"/>
              <a:t>Bath Temperature</a:t>
            </a:r>
          </a:p>
          <a:p>
            <a:pPr lvl="1"/>
            <a:r>
              <a:rPr lang="en-GB" dirty="0"/>
              <a:t>Bath temperature is reported in the COM file as Temperature B.</a:t>
            </a:r>
          </a:p>
          <a:p>
            <a:pPr lvl="1"/>
            <a:r>
              <a:rPr lang="en-GB" dirty="0"/>
              <a:t>COM file name is given by the </a:t>
            </a:r>
            <a:r>
              <a:rPr lang="en-GB" dirty="0" err="1"/>
              <a:t>fiber</a:t>
            </a:r>
            <a:r>
              <a:rPr lang="en-GB" dirty="0"/>
              <a:t> name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aA.txt aB.txt: Data from long experiment using </a:t>
            </a:r>
            <a:r>
              <a:rPr lang="en-GB" dirty="0" err="1"/>
              <a:t>fiber</a:t>
            </a:r>
            <a:r>
              <a:rPr lang="en-GB" dirty="0"/>
              <a:t> a. COM file:  aCOM.txt</a:t>
            </a:r>
          </a:p>
          <a:p>
            <a:pPr lvl="1"/>
            <a:r>
              <a:rPr lang="en-GB" dirty="0"/>
              <a:t>abA.txt:   Experiment using </a:t>
            </a:r>
            <a:r>
              <a:rPr lang="en-GB" dirty="0" err="1"/>
              <a:t>fiber</a:t>
            </a:r>
            <a:r>
              <a:rPr lang="en-GB" dirty="0"/>
              <a:t> ab. COM file: abCOM.txt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630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805-6E71-9540-F0AA-92613C97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several files for the same </a:t>
            </a:r>
            <a:r>
              <a:rPr lang="en-GB" dirty="0" err="1"/>
              <a:t>fiber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2D2F-9CE8-051E-3EDD-49C2FA6A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for long experiments on the same </a:t>
            </a:r>
            <a:r>
              <a:rPr lang="en-GB" dirty="0" err="1"/>
              <a:t>fiber</a:t>
            </a:r>
            <a:r>
              <a:rPr lang="en-GB" dirty="0"/>
              <a:t> are often distributed among several files</a:t>
            </a:r>
          </a:p>
          <a:p>
            <a:pPr lvl="1"/>
            <a:r>
              <a:rPr lang="en-GB" dirty="0"/>
              <a:t>E.g. aA.txt, aB.txt, aC.txt, aD.txt, …</a:t>
            </a:r>
          </a:p>
          <a:p>
            <a:r>
              <a:rPr lang="en-GB" dirty="0"/>
              <a:t>Function </a:t>
            </a:r>
            <a:r>
              <a:rPr lang="en-GB" sz="2400" dirty="0" err="1">
                <a:latin typeface="Consolas" panose="020B0609020204030204" pitchFamily="49" charset="0"/>
              </a:rPr>
              <a:t>analyse_fiber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fiber</a:t>
            </a:r>
            <a:r>
              <a:rPr lang="en-GB" sz="2400" dirty="0">
                <a:latin typeface="Consolas" panose="020B0609020204030204" pitchFamily="49" charset="0"/>
              </a:rPr>
              <a:t>) </a:t>
            </a:r>
            <a:r>
              <a:rPr lang="en-GB" dirty="0"/>
              <a:t>lets you analyse all files together.</a:t>
            </a:r>
          </a:p>
          <a:p>
            <a:pPr lvl="1"/>
            <a:r>
              <a:rPr lang="en-GB" dirty="0"/>
              <a:t>You specify only the subfolder and fiber part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analyse_fiber</a:t>
            </a:r>
            <a:r>
              <a:rPr lang="en-GB" sz="2000" dirty="0">
                <a:latin typeface="Consolas" panose="020B0609020204030204" pitchFamily="49" charset="0"/>
              </a:rPr>
              <a:t>("subfolder1/a");</a:t>
            </a:r>
          </a:p>
          <a:p>
            <a:pPr lvl="1"/>
            <a:r>
              <a:rPr lang="en-GB" dirty="0"/>
              <a:t>The files are analysed in alphabetical sequence</a:t>
            </a:r>
          </a:p>
          <a:p>
            <a:r>
              <a:rPr lang="en-GB" dirty="0"/>
              <a:t>Note that the </a:t>
            </a:r>
            <a:r>
              <a:rPr lang="en-GB" dirty="0" err="1"/>
              <a:t>RipAnalysis</a:t>
            </a:r>
            <a:r>
              <a:rPr lang="en-GB" dirty="0"/>
              <a:t> app and the </a:t>
            </a:r>
            <a:r>
              <a:rPr lang="en-GB" sz="2400" dirty="0" err="1">
                <a:latin typeface="Consolas" panose="020B0609020204030204" pitchFamily="49" charset="0"/>
              </a:rPr>
              <a:t>collect_tables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dirty="0"/>
              <a:t>function can so far only handle individual files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34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B966-DCFA-55AF-209B-E5865DA1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file </a:t>
            </a:r>
            <a:r>
              <a:rPr lang="en-GB" dirty="0" err="1"/>
              <a:t>params.m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CEF42-FFC5-DFCE-1ABD-D43F48BC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359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GB" sz="1800" b="0" i="0" dirty="0">
                <a:effectLst/>
                <a:latin typeface="Menlo"/>
              </a:rPr>
              <a:t>par = params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par.threshold</a:t>
            </a:r>
            <a:r>
              <a:rPr lang="en-GB" sz="1800" b="0" i="0" dirty="0">
                <a:effectLst/>
                <a:latin typeface="Menlo"/>
              </a:rPr>
              <a:t> = 12;</a:t>
            </a:r>
            <a:br>
              <a:rPr lang="en-GB" sz="1800" b="0" i="0" dirty="0">
                <a:effectLst/>
                <a:latin typeface="Menlo"/>
              </a:rPr>
            </a:br>
            <a:r>
              <a:rPr lang="en-GB" sz="1800" b="0" i="0" dirty="0" err="1">
                <a:effectLst/>
                <a:latin typeface="Menlo"/>
              </a:rPr>
              <a:t>par.lim</a:t>
            </a:r>
            <a:r>
              <a:rPr lang="en-GB" sz="1800" b="0" i="0" dirty="0">
                <a:effectLst/>
                <a:latin typeface="Menlo"/>
              </a:rPr>
              <a:t> = 16;</a:t>
            </a:r>
          </a:p>
          <a:p>
            <a:pPr marL="0" indent="0">
              <a:buNone/>
            </a:pPr>
            <a:r>
              <a:rPr lang="fr-FR" sz="1800" b="0" i="0" dirty="0" err="1">
                <a:effectLst/>
                <a:latin typeface="Menlo"/>
              </a:rPr>
              <a:t>par.minfitfraction</a:t>
            </a:r>
            <a:r>
              <a:rPr lang="fr-FR" sz="1800" b="0" i="0" dirty="0">
                <a:effectLst/>
                <a:latin typeface="Menlo"/>
              </a:rPr>
              <a:t> = 0.05; </a:t>
            </a:r>
            <a:r>
              <a:rPr lang="fr-FR" sz="1800" b="0" i="0" dirty="0" err="1">
                <a:effectLst/>
                <a:latin typeface="Menlo"/>
              </a:rPr>
              <a:t>par.maxfitfraction</a:t>
            </a:r>
            <a:r>
              <a:rPr lang="fr-FR" sz="1800" b="0" i="0" dirty="0">
                <a:effectLst/>
                <a:latin typeface="Menlo"/>
              </a:rPr>
              <a:t> = 0.15;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par.supportlength</a:t>
            </a:r>
            <a:r>
              <a:rPr lang="en-GB" sz="1800" b="0" i="0" dirty="0">
                <a:effectLst/>
                <a:latin typeface="Menlo"/>
              </a:rPr>
              <a:t> = 5;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par.ripsteps</a:t>
            </a:r>
            <a:r>
              <a:rPr lang="en-GB" sz="1800" b="0" i="0" dirty="0">
                <a:effectLst/>
                <a:latin typeface="Menlo"/>
              </a:rPr>
              <a:t> = 1;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par.overstretch</a:t>
            </a:r>
            <a:r>
              <a:rPr lang="en-GB" sz="1800" b="0" i="0" dirty="0">
                <a:effectLst/>
                <a:latin typeface="Menlo"/>
              </a:rPr>
              <a:t> = 55;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par.noisefactor</a:t>
            </a:r>
            <a:r>
              <a:rPr lang="en-GB" sz="1800" b="0" i="0" dirty="0">
                <a:effectLst/>
                <a:latin typeface="Menlo"/>
              </a:rPr>
              <a:t> = [3,1];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par.min_fstep</a:t>
            </a:r>
            <a:r>
              <a:rPr lang="en-GB" sz="1800" b="0" i="0" dirty="0">
                <a:effectLst/>
                <a:latin typeface="Menlo"/>
              </a:rPr>
              <a:t> = 0.4;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par.maxzipfactor</a:t>
            </a:r>
            <a:r>
              <a:rPr lang="en-GB" sz="1800" b="0" i="0" dirty="0">
                <a:effectLst/>
                <a:latin typeface="Menlo"/>
              </a:rPr>
              <a:t> = 0.65;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par.Tlist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fr-FR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3A6AED0-963F-1F14-8584-8D0BE40B8A6F}"/>
              </a:ext>
            </a:extLst>
          </p:cNvPr>
          <p:cNvSpPr txBox="1">
            <a:spLocks/>
          </p:cNvSpPr>
          <p:nvPr/>
        </p:nvSpPr>
        <p:spPr>
          <a:xfrm>
            <a:off x="3447288" y="1825625"/>
            <a:ext cx="7424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Default parameter file read by </a:t>
            </a:r>
            <a:r>
              <a:rPr lang="en-GB" sz="1800" dirty="0" err="1"/>
              <a:t>analyse_experiment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Menlo"/>
              </a:rPr>
              <a:t>See slide: </a:t>
            </a:r>
            <a:r>
              <a:rPr lang="en-GB" sz="1800" dirty="0"/>
              <a:t>Find individual pull and relax traces</a:t>
            </a:r>
            <a:br>
              <a:rPr lang="en-GB" sz="2000" dirty="0">
                <a:latin typeface="Menlo"/>
              </a:rPr>
            </a:br>
            <a:r>
              <a:rPr lang="en-GB" sz="1400" dirty="0">
                <a:latin typeface="Menlo"/>
              </a:rPr>
              <a:t> </a:t>
            </a:r>
            <a:endParaRPr lang="en-GB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Fraction of trace length used for fitting straight lines around rip/zip</a:t>
            </a:r>
            <a:br>
              <a:rPr lang="en-GB" sz="1800" dirty="0"/>
            </a:br>
            <a:r>
              <a:rPr lang="en-GB" sz="1800" dirty="0"/>
              <a:t>Skip rips that are too close to end of trace</a:t>
            </a:r>
            <a:endParaRPr lang="en-GB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Number of data point used to find local slope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Number of records between steepest force change and rip position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Maximum rip force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Determines the minimum force step relative to the noise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Minimum force step for valid rip, regardless of noise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Disregard zips at force &gt; </a:t>
            </a:r>
            <a:r>
              <a:rPr lang="en-GB" sz="1800" b="0" i="0" dirty="0" err="1">
                <a:effectLst/>
                <a:latin typeface="Menlo"/>
              </a:rPr>
              <a:t>maxzipfactor</a:t>
            </a:r>
            <a:r>
              <a:rPr lang="en-GB" sz="1800" b="0" i="0" dirty="0">
                <a:effectLst/>
                <a:latin typeface="Menlo"/>
              </a:rPr>
              <a:t>*max(force)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Menlo"/>
              </a:rPr>
              <a:t>See slide Temperature from COM file and status column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99171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08A-AF68-FD72-AD5C-EB78F969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161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Matlab program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76E8E-6E7C-49C8-02C1-CB26C47E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34" y="1261285"/>
            <a:ext cx="6775338" cy="52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FAE64A-303E-BAFF-8734-6ACA1FC9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84" t="10766" r="15488" b="11692"/>
          <a:stretch/>
        </p:blipFill>
        <p:spPr>
          <a:xfrm>
            <a:off x="692725" y="2411235"/>
            <a:ext cx="10326255" cy="2956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FECEF-7D84-86A0-6294-F5C5E69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Small part of typical force time series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E86455-D2B9-C99C-0ACF-02AF4D2E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Rips (unfolding events) and zips (refolding events)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Challenge: Automatically detect and quantify rips and zips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99887B-1764-B7D6-E6BF-25CD0E72B9C1}"/>
              </a:ext>
            </a:extLst>
          </p:cNvPr>
          <p:cNvCxnSpPr>
            <a:cxnSpLocks/>
          </p:cNvCxnSpPr>
          <p:nvPr/>
        </p:nvCxnSpPr>
        <p:spPr>
          <a:xfrm flipH="1">
            <a:off x="2715489" y="3711242"/>
            <a:ext cx="66501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44772C-FCD0-F733-CD3A-25A5577D1D5B}"/>
              </a:ext>
            </a:extLst>
          </p:cNvPr>
          <p:cNvSpPr txBox="1"/>
          <p:nvPr/>
        </p:nvSpPr>
        <p:spPr>
          <a:xfrm>
            <a:off x="3433951" y="3528630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24776-BF20-4E53-7E4A-E6495BC714E0}"/>
              </a:ext>
            </a:extLst>
          </p:cNvPr>
          <p:cNvCxnSpPr>
            <a:cxnSpLocks/>
          </p:cNvCxnSpPr>
          <p:nvPr/>
        </p:nvCxnSpPr>
        <p:spPr>
          <a:xfrm flipH="1">
            <a:off x="5153889" y="3428999"/>
            <a:ext cx="1140654" cy="76431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9EF1C-4D34-81A7-F15F-A6CDBE018BCE}"/>
              </a:ext>
            </a:extLst>
          </p:cNvPr>
          <p:cNvSpPr txBox="1"/>
          <p:nvPr/>
        </p:nvSpPr>
        <p:spPr>
          <a:xfrm>
            <a:off x="6301843" y="3179479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193454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57F9-8227-22AB-B9DB-7A37DA92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Au</a:t>
            </a:r>
            <a:r>
              <a:rPr lang="en-GB" noProof="0" dirty="0" err="1"/>
              <a:t>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3600" dirty="0"/>
              <a:t>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A98D-B096-1765-33CD-BCE98D44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905" y="1816924"/>
            <a:ext cx="9663895" cy="4667250"/>
          </a:xfrm>
        </p:spPr>
        <p:txBody>
          <a:bodyPr>
            <a:normAutofit/>
          </a:bodyPr>
          <a:lstStyle/>
          <a:p>
            <a:r>
              <a:rPr lang="en-GB" sz="3200" dirty="0"/>
              <a:t>We have Matlab programs that can</a:t>
            </a:r>
          </a:p>
          <a:p>
            <a:pPr lvl="1"/>
            <a:r>
              <a:rPr lang="en-GB" sz="2800" dirty="0"/>
              <a:t>Read and interpret an experiment file</a:t>
            </a:r>
          </a:p>
          <a:p>
            <a:pPr lvl="1"/>
            <a:r>
              <a:rPr lang="en-GB" sz="2800" dirty="0"/>
              <a:t>Find individual pull and relax traces</a:t>
            </a:r>
          </a:p>
          <a:p>
            <a:pPr lvl="1"/>
            <a:r>
              <a:rPr lang="en-GB" sz="2800" dirty="0"/>
              <a:t>For each trace:</a:t>
            </a:r>
          </a:p>
          <a:p>
            <a:pPr lvl="2"/>
            <a:r>
              <a:rPr lang="en-GB" sz="2400" dirty="0"/>
              <a:t>Find candidate rip/zip events</a:t>
            </a:r>
          </a:p>
          <a:p>
            <a:pPr lvl="2"/>
            <a:r>
              <a:rPr lang="en-GB" sz="2400" dirty="0"/>
              <a:t>Select best candidate (or reject all)</a:t>
            </a:r>
          </a:p>
          <a:p>
            <a:pPr lvl="2"/>
            <a:r>
              <a:rPr lang="en-GB" sz="2400" dirty="0"/>
              <a:t>Calculate rip/zip properties</a:t>
            </a:r>
          </a:p>
          <a:p>
            <a:r>
              <a:rPr lang="en-GB" sz="3200" dirty="0"/>
              <a:t>Results should be inspected manually	</a:t>
            </a:r>
          </a:p>
          <a:p>
            <a:pPr lvl="1"/>
            <a:r>
              <a:rPr lang="en-GB" sz="2800" dirty="0"/>
              <a:t>Remove falsely identified events</a:t>
            </a:r>
          </a:p>
          <a:p>
            <a:pPr lvl="1"/>
            <a:r>
              <a:rPr lang="en-GB" sz="2800" dirty="0"/>
              <a:t>Add rips or zips missed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9299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E523C-9FF8-5DBF-807E-15E9F03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Experiment data file</a:t>
            </a:r>
            <a:br>
              <a:rPr lang="en-GB" dirty="0"/>
            </a:br>
            <a:r>
              <a:rPr lang="en-GB" sz="3200" dirty="0"/>
              <a:t>Steve Smith’s apparatus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B2822-7DAF-7BFC-0148-8FC599CCFF99}"/>
              </a:ext>
            </a:extLst>
          </p:cNvPr>
          <p:cNvSpPr txBox="1"/>
          <p:nvPr/>
        </p:nvSpPr>
        <p:spPr>
          <a:xfrm rot="17788890">
            <a:off x="1520655" y="4722142"/>
            <a:ext cx="20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seconds*4000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45F0C-FBAE-4F68-622E-0AA965AEF51E}"/>
              </a:ext>
            </a:extLst>
          </p:cNvPr>
          <p:cNvSpPr txBox="1"/>
          <p:nvPr/>
        </p:nvSpPr>
        <p:spPr>
          <a:xfrm rot="17788890">
            <a:off x="2927129" y="4896473"/>
            <a:ext cx="242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Force (</a:t>
            </a:r>
            <a:r>
              <a:rPr lang="en-GB" dirty="0" err="1">
                <a:solidFill>
                  <a:srgbClr val="FF0000"/>
                </a:solidFill>
              </a:rPr>
              <a:t>pN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2011A-6411-D281-8C31-42CDB8C2C2B1}"/>
              </a:ext>
            </a:extLst>
          </p:cNvPr>
          <p:cNvSpPr txBox="1"/>
          <p:nvPr/>
        </p:nvSpPr>
        <p:spPr>
          <a:xfrm rot="17788890">
            <a:off x="4521485" y="4987318"/>
            <a:ext cx="24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F959B8-282A-4B29-3339-16B96305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599626"/>
            <a:ext cx="8173591" cy="2762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652D4-8A1C-53A7-7DE6-94BA871903B3}"/>
              </a:ext>
            </a:extLst>
          </p:cNvPr>
          <p:cNvSpPr txBox="1"/>
          <p:nvPr/>
        </p:nvSpPr>
        <p:spPr>
          <a:xfrm rot="17788890">
            <a:off x="5336049" y="5061835"/>
            <a:ext cx="21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E763-CF36-557C-1769-93EA11A1FF0E}"/>
              </a:ext>
            </a:extLst>
          </p:cNvPr>
          <p:cNvSpPr txBox="1"/>
          <p:nvPr/>
        </p:nvSpPr>
        <p:spPr>
          <a:xfrm rot="17788890">
            <a:off x="6164288" y="5153254"/>
            <a:ext cx="1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Temperature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007E3-6BCE-3E8C-5621-27522A29897F}"/>
              </a:ext>
            </a:extLst>
          </p:cNvPr>
          <p:cNvSpPr txBox="1"/>
          <p:nvPr/>
        </p:nvSpPr>
        <p:spPr>
          <a:xfrm>
            <a:off x="8641080" y="4636008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mean of trap positions A and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00220-665E-39C3-5CAD-39DE6F4AE95F}"/>
              </a:ext>
            </a:extLst>
          </p:cNvPr>
          <p:cNvSpPr txBox="1"/>
          <p:nvPr/>
        </p:nvSpPr>
        <p:spPr>
          <a:xfrm>
            <a:off x="365777" y="1904995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 first record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6A3B6-B7CD-383E-4F39-587614CA5FF7}"/>
              </a:ext>
            </a:extLst>
          </p:cNvPr>
          <p:cNvSpPr/>
          <p:nvPr/>
        </p:nvSpPr>
        <p:spPr>
          <a:xfrm>
            <a:off x="2441448" y="1966920"/>
            <a:ext cx="5907024" cy="2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5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EB22-BE72-A22F-0FFC-83F1A07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and interpret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3399-9D56-01E3-F12D-E417C0FD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Files are read by the function </a:t>
            </a:r>
            <a:r>
              <a:rPr lang="en-GB" sz="2400" dirty="0" err="1">
                <a:latin typeface="Consolas" panose="020B0609020204030204" pitchFamily="49" charset="0"/>
              </a:rPr>
              <a:t>read_experiment_file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Record formats may vary</a:t>
            </a:r>
          </a:p>
          <a:p>
            <a:r>
              <a:rPr lang="en-GB" dirty="0"/>
              <a:t>I use the one from Steve Smith’s apparatus</a:t>
            </a:r>
          </a:p>
          <a:p>
            <a:r>
              <a:rPr lang="en-GB" dirty="0"/>
              <a:t>Other formats may require changes to this function</a:t>
            </a:r>
          </a:p>
          <a:p>
            <a:r>
              <a:rPr lang="en-GB" dirty="0"/>
              <a:t>Data read for each record:</a:t>
            </a:r>
          </a:p>
          <a:p>
            <a:pPr lvl="1"/>
            <a:r>
              <a:rPr lang="en-GB" dirty="0"/>
              <a:t>Time in seconds or </a:t>
            </a:r>
            <a:r>
              <a:rPr lang="en-GB" dirty="0" err="1"/>
              <a:t>CycleCount</a:t>
            </a:r>
            <a:r>
              <a:rPr lang="en-GB" dirty="0"/>
              <a:t>: 4000 cycles/s</a:t>
            </a:r>
          </a:p>
          <a:p>
            <a:pPr lvl="1"/>
            <a:r>
              <a:rPr lang="en-GB" dirty="0"/>
              <a:t>Force (</a:t>
            </a:r>
            <a:r>
              <a:rPr lang="en-GB" dirty="0" err="1"/>
              <a:t>pN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Trap position (nm)</a:t>
            </a:r>
          </a:p>
          <a:p>
            <a:pPr lvl="1"/>
            <a:r>
              <a:rPr lang="en-GB" dirty="0"/>
              <a:t>Temperature (coded in Status column)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21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12A1-553C-C2B1-D588-B3533A67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individual pull and relax traces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2383CE-ACEC-503D-3965-871DE127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4" y="1855608"/>
            <a:ext cx="8740878" cy="910304"/>
          </a:xfrm>
        </p:spPr>
        <p:txBody>
          <a:bodyPr/>
          <a:lstStyle/>
          <a:p>
            <a:r>
              <a:rPr lang="en-GB" dirty="0"/>
              <a:t>Start by finding all parts with force above and below some threshold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D8929B-4B08-240F-AFAE-7A7BE05E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4" y="2930832"/>
            <a:ext cx="11130116" cy="33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5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896AFD-8450-EEE1-E053-0E95931B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19" y="970858"/>
            <a:ext cx="4704169" cy="365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BD59-EF69-BCEC-EF5D-08A8A06B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37"/>
            <a:ext cx="10515600" cy="1325563"/>
          </a:xfrm>
        </p:spPr>
        <p:txBody>
          <a:bodyPr/>
          <a:lstStyle/>
          <a:p>
            <a:r>
              <a:rPr lang="en-GB" dirty="0"/>
              <a:t>Find individual pull and relax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D886-01C1-86A1-9517-53E6F36E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5452" cy="4732193"/>
          </a:xfrm>
        </p:spPr>
        <p:txBody>
          <a:bodyPr>
            <a:normAutofit/>
          </a:bodyPr>
          <a:lstStyle/>
          <a:p>
            <a:r>
              <a:rPr lang="en-GB" dirty="0"/>
              <a:t>To eliminate the effect of measurement noise: </a:t>
            </a:r>
          </a:p>
          <a:p>
            <a:r>
              <a:rPr lang="en-GB" dirty="0"/>
              <a:t>Keep only those intervals where the force exceeds a given limit (e.g. 20pN)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Values of threshold and limit have now been reduced to 12pN and 16pN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C37F6-1153-B532-64FD-A0F77FD5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5019"/>
            <a:ext cx="2782529" cy="2246517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238D69F-2917-511D-F0E9-5339A6C2EC7A}"/>
              </a:ext>
            </a:extLst>
          </p:cNvPr>
          <p:cNvSpPr/>
          <p:nvPr/>
        </p:nvSpPr>
        <p:spPr>
          <a:xfrm>
            <a:off x="6459794" y="3224981"/>
            <a:ext cx="2172928" cy="13255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5CD59-BCF5-1598-12CF-1A0B7CE7256B}"/>
              </a:ext>
            </a:extLst>
          </p:cNvPr>
          <p:cNvSpPr/>
          <p:nvPr/>
        </p:nvSpPr>
        <p:spPr>
          <a:xfrm>
            <a:off x="6473559" y="4550543"/>
            <a:ext cx="2159163" cy="1851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EF918-511A-1AA8-437E-BE5CA0A72A74}"/>
              </a:ext>
            </a:extLst>
          </p:cNvPr>
          <p:cNvSpPr txBox="1"/>
          <p:nvPr/>
        </p:nvSpPr>
        <p:spPr>
          <a:xfrm>
            <a:off x="7076275" y="3954122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B74DF-B858-198F-8C81-220622468539}"/>
              </a:ext>
            </a:extLst>
          </p:cNvPr>
          <p:cNvSpPr txBox="1"/>
          <p:nvPr/>
        </p:nvSpPr>
        <p:spPr>
          <a:xfrm>
            <a:off x="9010281" y="5916168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30747-5D6F-3D21-A166-40485A225484}"/>
              </a:ext>
            </a:extLst>
          </p:cNvPr>
          <p:cNvCxnSpPr>
            <a:cxnSpLocks/>
          </p:cNvCxnSpPr>
          <p:nvPr/>
        </p:nvCxnSpPr>
        <p:spPr>
          <a:xfrm flipH="1" flipV="1">
            <a:off x="8142018" y="5788152"/>
            <a:ext cx="736511" cy="25603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EAD592-E34D-7FA1-97AF-4797F8D0DEF0}"/>
              </a:ext>
            </a:extLst>
          </p:cNvPr>
          <p:cNvSpPr txBox="1"/>
          <p:nvPr/>
        </p:nvSpPr>
        <p:spPr>
          <a:xfrm>
            <a:off x="8761748" y="4412043"/>
            <a:ext cx="9524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Record no.</a:t>
            </a:r>
          </a:p>
        </p:txBody>
      </p:sp>
    </p:spTree>
    <p:extLst>
      <p:ext uri="{BB962C8B-B14F-4D97-AF65-F5344CB8AC3E}">
        <p14:creationId xmlns:p14="http://schemas.microsoft.com/office/powerpoint/2010/main" val="229723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18764</TotalTime>
  <Words>1961</Words>
  <Application>Microsoft Office PowerPoint</Application>
  <PresentationFormat>Widescreen</PresentationFormat>
  <Paragraphs>789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Aptos Display</vt:lpstr>
      <vt:lpstr>Aptos Narrow</vt:lpstr>
      <vt:lpstr>Arial</vt:lpstr>
      <vt:lpstr>Cambria Math</vt:lpstr>
      <vt:lpstr>Consolas</vt:lpstr>
      <vt:lpstr>Menlo</vt:lpstr>
      <vt:lpstr>Office Theme</vt:lpstr>
      <vt:lpstr>Analysis of protein stretching experiments</vt:lpstr>
      <vt:lpstr>My background</vt:lpstr>
      <vt:lpstr>Protein pulling</vt:lpstr>
      <vt:lpstr>Small part of typical force time series</vt:lpstr>
      <vt:lpstr>Automatic analysis of experiment data Tasks</vt:lpstr>
      <vt:lpstr>Experiment data file Steve Smith’s apparatus</vt:lpstr>
      <vt:lpstr>Read and interpret experiment file</vt:lpstr>
      <vt:lpstr>Find individual pull and relax traces</vt:lpstr>
      <vt:lpstr>Find individual pull and relax traces</vt:lpstr>
      <vt:lpstr>Find individual pull and relax traces (2)</vt:lpstr>
      <vt:lpstr>Find rip in a pull trace</vt:lpstr>
      <vt:lpstr>Find rip in a pull trace (2)</vt:lpstr>
      <vt:lpstr>Rip distance Δx</vt:lpstr>
      <vt:lpstr>Rip distance Δx </vt:lpstr>
      <vt:lpstr>Rip/zip properties</vt:lpstr>
      <vt:lpstr>Automatic analysis of experiment data</vt:lpstr>
      <vt:lpstr>Automatic analysis of experiment data Challenges</vt:lpstr>
      <vt:lpstr>Pulling force and the unfolded protein</vt:lpstr>
      <vt:lpstr>The worm-like chain model</vt:lpstr>
      <vt:lpstr>Worm-like chain Top7 protein</vt:lpstr>
      <vt:lpstr>Using Matlab to analyse experiments</vt:lpstr>
      <vt:lpstr>Suggested experiment file organisation</vt:lpstr>
      <vt:lpstr>Workflow – single file</vt:lpstr>
      <vt:lpstr>Automatic analysis of an experiment file</vt:lpstr>
      <vt:lpstr>Workflow (continued)</vt:lpstr>
      <vt:lpstr>Matlab results tables Trip and Tzip Contains data for all rip and zip events</vt:lpstr>
      <vt:lpstr>Results tables</vt:lpstr>
      <vt:lpstr>Exporting results tables Trip and Tzip</vt:lpstr>
      <vt:lpstr>The RipAnalysis Matlab App</vt:lpstr>
      <vt:lpstr>PowerPoint Presentation</vt:lpstr>
      <vt:lpstr>RipAnalysis app</vt:lpstr>
      <vt:lpstr>The RipAnalysis app: f(x) tab</vt:lpstr>
      <vt:lpstr>Technical details: Extra heating</vt:lpstr>
      <vt:lpstr>Temperature from COM file and status column</vt:lpstr>
      <vt:lpstr>Technical details: Naming conventions</vt:lpstr>
      <vt:lpstr>Combining several files for the same fiber</vt:lpstr>
      <vt:lpstr>Parameter file params.m</vt:lpstr>
      <vt:lpstr>Matlab program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2024-10-10T10:01:17Z</dcterms:created>
  <dcterms:modified xsi:type="dcterms:W3CDTF">2025-04-10T08:54:19Z</dcterms:modified>
</cp:coreProperties>
</file>