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302" r:id="rId10"/>
    <p:sldId id="295" r:id="rId11"/>
    <p:sldId id="265" r:id="rId12"/>
    <p:sldId id="266" r:id="rId13"/>
    <p:sldId id="267" r:id="rId14"/>
    <p:sldId id="303" r:id="rId15"/>
    <p:sldId id="268" r:id="rId16"/>
    <p:sldId id="270" r:id="rId17"/>
    <p:sldId id="271" r:id="rId18"/>
    <p:sldId id="290" r:id="rId19"/>
    <p:sldId id="297" r:id="rId20"/>
    <p:sldId id="298" r:id="rId21"/>
    <p:sldId id="299" r:id="rId22"/>
    <p:sldId id="274" r:id="rId23"/>
    <p:sldId id="276" r:id="rId24"/>
    <p:sldId id="301" r:id="rId25"/>
    <p:sldId id="277" r:id="rId26"/>
    <p:sldId id="275" r:id="rId27"/>
    <p:sldId id="291" r:id="rId28"/>
    <p:sldId id="293" r:id="rId29"/>
    <p:sldId id="300" r:id="rId30"/>
    <p:sldId id="304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FB29-CAE9-497C-B8D2-564947ACC0B1}" v="266" dt="2025-01-07T12:05:3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020" autoAdjust="0"/>
  </p:normalViewPr>
  <p:slideViewPr>
    <p:cSldViewPr snapToGrid="0">
      <p:cViewPr varScale="1">
        <p:scale>
          <a:sx n="55" d="100"/>
          <a:sy n="55" d="100"/>
        </p:scale>
        <p:origin x="1076" y="40"/>
      </p:cViewPr>
      <p:guideLst/>
    </p:cSldViewPr>
  </p:slideViewPr>
  <p:outlineViewPr>
    <p:cViewPr>
      <p:scale>
        <a:sx n="33" d="100"/>
        <a:sy n="33" d="100"/>
      </p:scale>
      <p:origin x="0" y="-471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modSld">
      <pc:chgData name="Are Mjaavatten" userId="00bb58f78e5d171c" providerId="LiveId" clId="{E22246DF-1A44-4B89-AE35-89158ED6ED39}" dt="2024-11-26T15:55:23.235" v="1" actId="20577"/>
      <pc:docMkLst>
        <pc:docMk/>
      </pc:docMkLst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2-03T16:40:54.125" v="6153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38EDF412-F223-4FD6-BF65-217460EE1FDB}" dt="2024-12-03T15:28:17.040" v="4774" actId="20577"/>
        <pc:sldMkLst>
          <pc:docMk/>
          <pc:sldMk cId="362123717" sldId="258"/>
        </pc:sldMkLst>
        <pc:spChg chg="mod">
          <ac:chgData name="Are Mjaavatten" userId="00bb58f78e5d171c" providerId="LiveId" clId="{38EDF412-F223-4FD6-BF65-217460EE1FDB}" dt="2024-12-03T15:28:17.040" v="4774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2-03T16:01:43.517" v="5543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2-03T16:01:43.517" v="5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2-03T16:40:54.125" v="6153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2-03T16:40:54.125" v="615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2-03T16:33:28.361" v="6082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2-03T16:33:28.361" v="6082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modSp mod ord">
        <pc:chgData name="Are Mjaavatten" userId="00bb58f78e5d171c" providerId="LiveId" clId="{38EDF412-F223-4FD6-BF65-217460EE1FDB}" dt="2024-12-03T16:39:24.493" v="6147" actId="20577"/>
        <pc:sldMkLst>
          <pc:docMk/>
          <pc:sldMk cId="2858449034" sldId="293"/>
        </pc:sldMkLst>
        <pc:spChg chg="mod">
          <ac:chgData name="Are Mjaavatten" userId="00bb58f78e5d171c" providerId="LiveId" clId="{38EDF412-F223-4FD6-BF65-217460EE1FDB}" dt="2024-12-03T16:39:24.493" v="6147" actId="20577"/>
          <ac:spMkLst>
            <pc:docMk/>
            <pc:sldMk cId="2858449034" sldId="293"/>
            <ac:spMk id="3" creationId="{99735D8B-6C5C-81E5-A950-E77CC81E01A8}"/>
          </ac:spMkLst>
        </pc:spChg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2-03T15:58:05.610" v="5468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2-03T15:58:05.610" v="5468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2-03T16:23:06.834" v="5965" actId="403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2-03T16:23:06.834" v="5965" actId="403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</pc:sldChg>
      <pc:sldChg chg="modSp new mod">
        <pc:chgData name="Are Mjaavatten" userId="00bb58f78e5d171c" providerId="LiveId" clId="{38EDF412-F223-4FD6-BF65-217460EE1FDB}" dt="2024-12-03T16:28:59.155" v="6077" actId="2711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2-03T16:28:59.155" v="6077" actId="2711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  <pc:sldChg chg="modSp new mod ord">
        <pc:chgData name="Are Mjaavatten" userId="00bb58f78e5d171c" providerId="LiveId" clId="{38EDF412-F223-4FD6-BF65-217460EE1FDB}" dt="2024-12-03T15:58:59.468" v="5479" actId="20577"/>
        <pc:sldMkLst>
          <pc:docMk/>
          <pc:sldMk cId="3375857641" sldId="302"/>
        </pc:sldMkLst>
        <pc:spChg chg="mod">
          <ac:chgData name="Are Mjaavatten" userId="00bb58f78e5d171c" providerId="LiveId" clId="{38EDF412-F223-4FD6-BF65-217460EE1FDB}" dt="2024-12-03T15:45:17.409" v="4806" actId="947"/>
          <ac:spMkLst>
            <pc:docMk/>
            <pc:sldMk cId="3375857641" sldId="302"/>
            <ac:spMk id="2" creationId="{698CDFF4-ACFE-FA8A-D457-C2A92967A445}"/>
          </ac:spMkLst>
        </pc:spChg>
        <pc:spChg chg="mod">
          <ac:chgData name="Are Mjaavatten" userId="00bb58f78e5d171c" providerId="LiveId" clId="{38EDF412-F223-4FD6-BF65-217460EE1FDB}" dt="2024-12-03T15:58:59.468" v="5479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modSp new mod ord">
        <pc:chgData name="Are Mjaavatten" userId="00bb58f78e5d171c" providerId="LiveId" clId="{38EDF412-F223-4FD6-BF65-217460EE1FDB}" dt="2024-12-03T16:18:03.570" v="5916" actId="20577"/>
        <pc:sldMkLst>
          <pc:docMk/>
          <pc:sldMk cId="3688595922" sldId="303"/>
        </pc:sldMkLst>
        <pc:spChg chg="mod">
          <ac:chgData name="Are Mjaavatten" userId="00bb58f78e5d171c" providerId="LiveId" clId="{38EDF412-F223-4FD6-BF65-217460EE1FDB}" dt="2024-12-03T16:03:28.643" v="5565" actId="20577"/>
          <ac:spMkLst>
            <pc:docMk/>
            <pc:sldMk cId="3688595922" sldId="303"/>
            <ac:spMk id="2" creationId="{EE5DFC59-5832-0D63-93BD-0827155B75B0}"/>
          </ac:spMkLst>
        </pc:spChg>
        <pc:spChg chg="mod">
          <ac:chgData name="Are Mjaavatten" userId="00bb58f78e5d171c" providerId="LiveId" clId="{38EDF412-F223-4FD6-BF65-217460EE1FDB}" dt="2024-12-03T16:18:03.570" v="5916" actId="20577"/>
          <ac:spMkLst>
            <pc:docMk/>
            <pc:sldMk cId="3688595922" sldId="303"/>
            <ac:spMk id="3" creationId="{CB6D0C28-FABE-7265-600D-F6CA62F2EEA0}"/>
          </ac:spMkLst>
        </pc:spChg>
      </pc:sldChg>
    </pc:docChg>
  </pc:docChgLst>
  <pc:docChgLst>
    <pc:chgData name="Are Mjaavatten" userId="00bb58f78e5d171c" providerId="LiveId" clId="{A2A0FB29-CAE9-497C-B8D2-564947ACC0B1}"/>
    <pc:docChg chg="custSel addSld delSld modSld">
      <pc:chgData name="Are Mjaavatten" userId="00bb58f78e5d171c" providerId="LiveId" clId="{A2A0FB29-CAE9-497C-B8D2-564947ACC0B1}" dt="2025-01-07T12:05:30.726" v="549" actId="20577"/>
      <pc:docMkLst>
        <pc:docMk/>
      </pc:docMkLst>
      <pc:sldChg chg="modSp">
        <pc:chgData name="Are Mjaavatten" userId="00bb58f78e5d171c" providerId="LiveId" clId="{A2A0FB29-CAE9-497C-B8D2-564947ACC0B1}" dt="2024-12-09T16:34:35.067" v="19" actId="20577"/>
        <pc:sldMkLst>
          <pc:docMk/>
          <pc:sldMk cId="1773394934" sldId="257"/>
        </pc:sldMkLst>
        <pc:spChg chg="mod">
          <ac:chgData name="Are Mjaavatten" userId="00bb58f78e5d171c" providerId="LiveId" clId="{A2A0FB29-CAE9-497C-B8D2-564947ACC0B1}" dt="2024-12-09T16:34:35.067" v="19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A2A0FB29-CAE9-497C-B8D2-564947ACC0B1}" dt="2024-12-09T23:21:32.910" v="171" actId="20577"/>
        <pc:sldMkLst>
          <pc:docMk/>
          <pc:sldMk cId="362123717" sldId="258"/>
        </pc:sldMkLst>
        <pc:spChg chg="mod">
          <ac:chgData name="Are Mjaavatten" userId="00bb58f78e5d171c" providerId="LiveId" clId="{A2A0FB29-CAE9-497C-B8D2-564947ACC0B1}" dt="2024-12-09T23:21:32.910" v="171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 mod">
        <pc:chgData name="Are Mjaavatten" userId="00bb58f78e5d171c" providerId="LiveId" clId="{A2A0FB29-CAE9-497C-B8D2-564947ACC0B1}" dt="2024-12-09T16:44:03.141" v="51" actId="108"/>
        <pc:sldMkLst>
          <pc:docMk/>
          <pc:sldMk cId="4070365475" sldId="259"/>
        </pc:sldMkLst>
        <pc:spChg chg="mod">
          <ac:chgData name="Are Mjaavatten" userId="00bb58f78e5d171c" providerId="LiveId" clId="{A2A0FB29-CAE9-497C-B8D2-564947ACC0B1}" dt="2024-12-09T16:44:03.141" v="51" actId="108"/>
          <ac:spMkLst>
            <pc:docMk/>
            <pc:sldMk cId="4070365475" sldId="259"/>
            <ac:spMk id="3" creationId="{A2D91A46-1675-62B4-9C53-7BB1ED187C1C}"/>
          </ac:spMkLst>
        </pc:spChg>
      </pc:sldChg>
      <pc:sldChg chg="modSp mod">
        <pc:chgData name="Are Mjaavatten" userId="00bb58f78e5d171c" providerId="LiveId" clId="{A2A0FB29-CAE9-497C-B8D2-564947ACC0B1}" dt="2024-12-09T23:33:43.383" v="246"/>
        <pc:sldMkLst>
          <pc:docMk/>
          <pc:sldMk cId="1796341822" sldId="266"/>
        </pc:sldMkLst>
        <pc:spChg chg="mod">
          <ac:chgData name="Are Mjaavatten" userId="00bb58f78e5d171c" providerId="LiveId" clId="{A2A0FB29-CAE9-497C-B8D2-564947ACC0B1}" dt="2024-12-09T23:33:43.383" v="246"/>
          <ac:spMkLst>
            <pc:docMk/>
            <pc:sldMk cId="1796341822" sldId="266"/>
            <ac:spMk id="3" creationId="{ED777C92-2CBA-60F7-BEB7-B01BE9EC6A28}"/>
          </ac:spMkLst>
        </pc:spChg>
      </pc:sldChg>
      <pc:sldChg chg="modSp">
        <pc:chgData name="Are Mjaavatten" userId="00bb58f78e5d171c" providerId="LiveId" clId="{A2A0FB29-CAE9-497C-B8D2-564947ACC0B1}" dt="2025-01-07T12:04:58.347" v="543" actId="20577"/>
        <pc:sldMkLst>
          <pc:docMk/>
          <pc:sldMk cId="2078969365" sldId="270"/>
        </pc:sldMkLst>
        <pc:spChg chg="mod">
          <ac:chgData name="Are Mjaavatten" userId="00bb58f78e5d171c" providerId="LiveId" clId="{A2A0FB29-CAE9-497C-B8D2-564947ACC0B1}" dt="2025-01-07T12:04:58.347" v="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">
        <pc:chgData name="Are Mjaavatten" userId="00bb58f78e5d171c" providerId="LiveId" clId="{A2A0FB29-CAE9-497C-B8D2-564947ACC0B1}" dt="2025-01-07T12:05:30.726" v="549" actId="20577"/>
        <pc:sldMkLst>
          <pc:docMk/>
          <pc:sldMk cId="647576253" sldId="271"/>
        </pc:sldMkLst>
        <pc:spChg chg="mod">
          <ac:chgData name="Are Mjaavatten" userId="00bb58f78e5d171c" providerId="LiveId" clId="{A2A0FB29-CAE9-497C-B8D2-564947ACC0B1}" dt="2025-01-07T12:05:30.726" v="549" actId="20577"/>
          <ac:spMkLst>
            <pc:docMk/>
            <pc:sldMk cId="647576253" sldId="271"/>
            <ac:spMk id="3" creationId="{572D6946-A862-E620-373F-865CA1999C80}"/>
          </ac:spMkLst>
        </pc:spChg>
      </pc:sldChg>
      <pc:sldChg chg="modSp add del mod">
        <pc:chgData name="Are Mjaavatten" userId="00bb58f78e5d171c" providerId="LiveId" clId="{A2A0FB29-CAE9-497C-B8D2-564947ACC0B1}" dt="2024-12-10T00:05:25.337" v="420" actId="20577"/>
        <pc:sldMkLst>
          <pc:docMk/>
          <pc:sldMk cId="2564987816" sldId="275"/>
        </pc:sldMkLst>
        <pc:spChg chg="mod">
          <ac:chgData name="Are Mjaavatten" userId="00bb58f78e5d171c" providerId="LiveId" clId="{A2A0FB29-CAE9-497C-B8D2-564947ACC0B1}" dt="2024-12-10T00:05:25.337" v="420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A2A0FB29-CAE9-497C-B8D2-564947ACC0B1}" dt="2024-12-10T00:09:47.080" v="531" actId="12"/>
        <pc:sldMkLst>
          <pc:docMk/>
          <pc:sldMk cId="1316731880" sldId="290"/>
        </pc:sldMkLst>
        <pc:spChg chg="mod">
          <ac:chgData name="Are Mjaavatten" userId="00bb58f78e5d171c" providerId="LiveId" clId="{A2A0FB29-CAE9-497C-B8D2-564947ACC0B1}" dt="2024-12-10T00:09:47.080" v="531" actId="12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A2A0FB29-CAE9-497C-B8D2-564947ACC0B1}" dt="2024-12-09T23:53:32.528" v="260" actId="20577"/>
        <pc:sldMkLst>
          <pc:docMk/>
          <pc:sldMk cId="3294353835" sldId="291"/>
        </pc:sldMkLst>
        <pc:spChg chg="mod">
          <ac:chgData name="Are Mjaavatten" userId="00bb58f78e5d171c" providerId="LiveId" clId="{A2A0FB29-CAE9-497C-B8D2-564947ACC0B1}" dt="2024-12-09T23:53:32.528" v="260" actId="20577"/>
          <ac:spMkLst>
            <pc:docMk/>
            <pc:sldMk cId="3294353835" sldId="291"/>
            <ac:spMk id="3" creationId="{5C161252-FC03-F43C-1D35-4218E945C7B2}"/>
          </ac:spMkLst>
        </pc:spChg>
        <pc:spChg chg="mod">
          <ac:chgData name="Are Mjaavatten" userId="00bb58f78e5d171c" providerId="LiveId" clId="{A2A0FB29-CAE9-497C-B8D2-564947ACC0B1}" dt="2024-12-09T23:53:12.240" v="252" actId="20577"/>
          <ac:spMkLst>
            <pc:docMk/>
            <pc:sldMk cId="3294353835" sldId="291"/>
            <ac:spMk id="4" creationId="{6CCE3858-B7E9-B68C-BFB3-43AACC30AFA4}"/>
          </ac:spMkLst>
        </pc:spChg>
      </pc:sldChg>
      <pc:sldChg chg="modSp">
        <pc:chgData name="Are Mjaavatten" userId="00bb58f78e5d171c" providerId="LiveId" clId="{A2A0FB29-CAE9-497C-B8D2-564947ACC0B1}" dt="2024-12-09T23:32:06.895" v="242" actId="20577"/>
        <pc:sldMkLst>
          <pc:docMk/>
          <pc:sldMk cId="1431006850" sldId="295"/>
        </pc:sldMkLst>
        <pc:spChg chg="mod">
          <ac:chgData name="Are Mjaavatten" userId="00bb58f78e5d171c" providerId="LiveId" clId="{A2A0FB29-CAE9-497C-B8D2-564947ACC0B1}" dt="2024-12-09T23:32:06.895" v="242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mod">
        <pc:chgData name="Are Mjaavatten" userId="00bb58f78e5d171c" providerId="LiveId" clId="{A2A0FB29-CAE9-497C-B8D2-564947ACC0B1}" dt="2024-12-09T16:46:21.448" v="56" actId="1076"/>
        <pc:sldMkLst>
          <pc:docMk/>
          <pc:sldMk cId="2982683275" sldId="297"/>
        </pc:sldMkLst>
        <pc:spChg chg="mod">
          <ac:chgData name="Are Mjaavatten" userId="00bb58f78e5d171c" providerId="LiveId" clId="{A2A0FB29-CAE9-497C-B8D2-564947ACC0B1}" dt="2024-12-09T16:46:21.448" v="56" actId="1076"/>
          <ac:spMkLst>
            <pc:docMk/>
            <pc:sldMk cId="2982683275" sldId="297"/>
            <ac:spMk id="3" creationId="{FEF114A5-B11F-AA9B-2A2A-48439BC30808}"/>
          </ac:spMkLst>
        </pc:spChg>
      </pc:sldChg>
      <pc:sldChg chg="modSp mod">
        <pc:chgData name="Are Mjaavatten" userId="00bb58f78e5d171c" providerId="LiveId" clId="{A2A0FB29-CAE9-497C-B8D2-564947ACC0B1}" dt="2025-01-07T12:02:21.964" v="535" actId="20577"/>
        <pc:sldMkLst>
          <pc:docMk/>
          <pc:sldMk cId="3375857641" sldId="302"/>
        </pc:sldMkLst>
        <pc:spChg chg="mod">
          <ac:chgData name="Are Mjaavatten" userId="00bb58f78e5d171c" providerId="LiveId" clId="{A2A0FB29-CAE9-497C-B8D2-564947ACC0B1}" dt="2025-01-07T12:02:21.964" v="535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addSp delSp modSp new mod modClrScheme chgLayout">
        <pc:chgData name="Are Mjaavatten" userId="00bb58f78e5d171c" providerId="LiveId" clId="{A2A0FB29-CAE9-497C-B8D2-564947ACC0B1}" dt="2024-12-09T21:28:32.962" v="145" actId="14100"/>
        <pc:sldMkLst>
          <pc:docMk/>
          <pc:sldMk cId="959544088" sldId="304"/>
        </pc:sldMkLst>
        <pc:spChg chg="mod ord">
          <ac:chgData name="Are Mjaavatten" userId="00bb58f78e5d171c" providerId="LiveId" clId="{A2A0FB29-CAE9-497C-B8D2-564947ACC0B1}" dt="2024-12-09T21:27:00.289" v="84" actId="700"/>
          <ac:spMkLst>
            <pc:docMk/>
            <pc:sldMk cId="959544088" sldId="304"/>
            <ac:spMk id="2" creationId="{3B6F256B-A514-CAC7-0B50-7A90887240D9}"/>
          </ac:spMkLst>
        </pc:spChg>
        <pc:picChg chg="add mod">
          <ac:chgData name="Are Mjaavatten" userId="00bb58f78e5d171c" providerId="LiveId" clId="{A2A0FB29-CAE9-497C-B8D2-564947ACC0B1}" dt="2024-12-09T21:28:32.962" v="145" actId="14100"/>
          <ac:picMkLst>
            <pc:docMk/>
            <pc:sldMk cId="959544088" sldId="304"/>
            <ac:picMk id="5" creationId="{62E2E94D-BC8C-9CD7-8946-620A37E4150B}"/>
          </ac:picMkLst>
        </pc:picChg>
        <pc:picChg chg="add mod">
          <ac:chgData name="Are Mjaavatten" userId="00bb58f78e5d171c" providerId="LiveId" clId="{A2A0FB29-CAE9-497C-B8D2-564947ACC0B1}" dt="2024-12-09T21:28:19.660" v="119" actId="1036"/>
          <ac:picMkLst>
            <pc:docMk/>
            <pc:sldMk cId="959544088" sldId="304"/>
            <ac:picMk id="7" creationId="{A68E4B3C-8C5D-987C-A47F-C073915AAF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leformat.info/info/unicode/char/2021/index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</a:t>
                </a:r>
                <a:r>
                  <a:rPr lang="en-GB" dirty="0"/>
                  <a:t>area under the normal distribution curve</a:t>
                </a:r>
                <a:r>
                  <a:rPr lang="en-GB" noProof="0" dirty="0"/>
                  <a:t>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2∙1.96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at F = 0 to the barrier.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59-5832-0D63-93BD-0827155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0C28-FABE-7265-600D-F6CA62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600" dirty="0"/>
              <a:t>There is a limit to how many parameters you can meaningfully determine from your data.</a:t>
            </a:r>
          </a:p>
          <a:p>
            <a:pPr marL="0" indent="0" algn="ctr">
              <a:buNone/>
            </a:pPr>
            <a:endParaRPr lang="en-GB" sz="1700" i="1" dirty="0"/>
          </a:p>
          <a:p>
            <a:pPr marL="0" indent="0" algn="ctr">
              <a:buNone/>
            </a:pPr>
            <a:r>
              <a:rPr lang="en-GB" sz="3000" i="1" dirty="0"/>
              <a:t>With four parameters I can fit an elephant, and with five I can make him wiggle his trunk.</a:t>
            </a:r>
          </a:p>
          <a:p>
            <a:pPr marL="0" indent="0" algn="ctr">
              <a:buNone/>
            </a:pPr>
            <a:r>
              <a:rPr lang="en-GB" sz="2400" i="1" dirty="0"/>
              <a:t>John Von Neumann (1903-1957)</a:t>
            </a:r>
          </a:p>
          <a:p>
            <a:pPr marL="0" indent="0" algn="ctr">
              <a:buNone/>
            </a:pPr>
            <a:r>
              <a:rPr lang="en-GB" sz="2200" dirty="0"/>
              <a:t>American mathematician, physicist and computer scientist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dirty="0"/>
              <a:t>It is a paradox that artificial intelligence models may use billions of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</a:t>
                </a:r>
                <a:r>
                  <a:rPr lang="en-GB" dirty="0"/>
                  <a:t>may be</a:t>
                </a:r>
                <a:r>
                  <a:rPr lang="en-GB" noProof="0" dirty="0"/>
                  <a:t> larger than the value estimate!!! </a:t>
                </a:r>
              </a:p>
              <a:p>
                <a:pPr lvl="1"/>
                <a:r>
                  <a:rPr lang="en-GB" dirty="0"/>
                  <a:t>Even if we freeze the value of </a:t>
                </a:r>
                <a14:m>
                  <m:oMath xmlns:m="http://schemas.openxmlformats.org/officeDocument/2006/math">
                    <m:r>
                      <a:rPr lang="en-GB" sz="2400" i="1" noProof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/>
                  <a:t>If so, </a:t>
                </a:r>
                <a:r>
                  <a:rPr lang="en-GB" noProof="0" dirty="0"/>
                  <a:t>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 dirty="0"/>
              <a:t>) 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noProof="0" dirty="0"/>
              <a:t>I use the files in Summer School/Testfiles.zip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marL="914400" lvl="2" indent="0">
              <a:buNone/>
            </a:pPr>
            <a:r>
              <a:rPr lang="en-GB" sz="18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marL="914400" lvl="2" indent="0">
              <a:buNone/>
            </a:pPr>
            <a:r>
              <a:rPr lang="en-GB" sz="18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pPr lvl="1"/>
            <a:r>
              <a:rPr lang="en-GB" dirty="0"/>
              <a:t>Requires that you have created </a:t>
            </a:r>
            <a:r>
              <a:rPr lang="en-GB" dirty="0" err="1"/>
              <a:t>datafolder.m</a:t>
            </a:r>
            <a:endParaRPr lang="en-GB" b="0" i="0" noProof="0" dirty="0">
              <a:effectLst/>
            </a:endParaRP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1"/>
            <a:r>
              <a:rPr lang="en-GB" dirty="0"/>
              <a:t>This runs </a:t>
            </a:r>
            <a:r>
              <a:rPr lang="en-GB" dirty="0" err="1">
                <a:latin typeface="Consolas" panose="020B0609020204030204" pitchFamily="49" charset="0"/>
              </a:rPr>
              <a:t>analyse_experiment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all the files and collects the Trip and </a:t>
            </a:r>
            <a:r>
              <a:rPr lang="en-GB" dirty="0" err="1"/>
              <a:t>Tzip</a:t>
            </a:r>
            <a:r>
              <a:rPr lang="en-GB" dirty="0"/>
              <a:t> tables into TRIP and TZIP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[dx0;log10k0]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magnitude, so we use the base 10 logarithm.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log10k0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sz="3600" b="0" i="0" noProof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3600" b="0" i="0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and dx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 = -3; theta0 = [dx0;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 = -3; theta0 = [dG0;dx0;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(“</a:t>
            </a:r>
            <a:r>
              <a:rPr lang="en-GB" sz="1800" dirty="0">
                <a:latin typeface="Consolas" panose="020B0609020204030204" pitchFamily="49" charset="0"/>
              </a:rPr>
              <a:t>log10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 dirty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 dirty="0">
                <a:effectLst/>
                <a:latin typeface="Consolas" panose="020B0609020204030204" pitchFamily="49" charset="0"/>
              </a:rPr>
              <a:t>lpg10(k0)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  % To keep the bar graph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It follows that </a:t>
                </a:r>
                <a:r>
                  <a:rPr lang="en-GB" dirty="0" err="1"/>
                  <a:t>i</a:t>
                </a:r>
                <a:r>
                  <a:rPr lang="en-GB" noProof="0" dirty="0"/>
                  <a:t>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56B-A514-CAC7-0B50-7A908872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Comparing</a:t>
            </a:r>
            <a:r>
              <a:rPr lang="en-GB" dirty="0"/>
              <a:t> Bell and </a:t>
            </a:r>
            <a:r>
              <a:rPr lang="en-GB" dirty="0" err="1"/>
              <a:t>Dudko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2E94D-BC8C-9CD7-8946-620A37E4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7" y="1825746"/>
            <a:ext cx="5937879" cy="45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E4B3C-8C5D-987C-A47F-C073915A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32" y="1825746"/>
            <a:ext cx="5973264" cy="44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1nm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1pN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 dirty="0" err="1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number of rips and the bin width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br>
                  <a:rPr lang="en-GB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‡</m:t>
                    </m:r>
                  </m:oMath>
                </a14:m>
                <a:r>
                  <a:rPr lang="en-GB" sz="18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“Double dagger</a:t>
                </a:r>
                <a:r>
                  <a:rPr lang="en-GB" sz="2000" dirty="0"/>
                  <a:t>” </a:t>
                </a:r>
                <a:r>
                  <a:rPr lang="en-GB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(U+2021)</a:t>
                </a:r>
              </a:p>
              <a:p>
                <a:pPr marL="457200" lvl="1" indent="0">
                  <a:buNone/>
                </a:pPr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  <a:blipFill>
                <a:blip r:embed="rId3"/>
                <a:stretch>
                  <a:fillRect l="-1111" t="-2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FF4-ACFE-FA8A-D457-C2A9296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force unfolding rate k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891-7D1B-C8D2-C6A4-9AFDBFED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protein we study is quite stable</a:t>
            </a:r>
          </a:p>
          <a:p>
            <a:r>
              <a:rPr lang="en-GB" dirty="0"/>
              <a:t>This means that k</a:t>
            </a:r>
            <a:r>
              <a:rPr lang="en-GB" baseline="-25000" dirty="0"/>
              <a:t>0</a:t>
            </a:r>
            <a:r>
              <a:rPr lang="en-GB" dirty="0"/>
              <a:t> has a very low value</a:t>
            </a:r>
          </a:p>
          <a:p>
            <a:r>
              <a:rPr lang="en-GB" dirty="0"/>
              <a:t>When we try to estimate this value directly, </a:t>
            </a:r>
            <a:r>
              <a:rPr lang="en-GB" i="1" noProof="0" dirty="0" err="1">
                <a:latin typeface="Consolas" panose="020B0609020204030204" pitchFamily="49" charset="0"/>
              </a:rPr>
              <a:t>nlparci</a:t>
            </a:r>
            <a:r>
              <a:rPr lang="en-GB" i="1" noProof="0" dirty="0">
                <a:latin typeface="Consolas" panose="020B0609020204030204" pitchFamily="49" charset="0"/>
              </a:rPr>
              <a:t> </a:t>
            </a:r>
            <a:r>
              <a:rPr lang="en-GB" dirty="0"/>
              <a:t>tends to give confidence intervals that include negative values.</a:t>
            </a:r>
          </a:p>
          <a:p>
            <a:r>
              <a:rPr lang="en-GB" dirty="0"/>
              <a:t>Negative values of k</a:t>
            </a:r>
            <a:r>
              <a:rPr lang="en-GB" baseline="-25000" dirty="0"/>
              <a:t>0</a:t>
            </a:r>
            <a:r>
              <a:rPr lang="en-GB" dirty="0"/>
              <a:t> do not make sense</a:t>
            </a:r>
          </a:p>
          <a:p>
            <a:r>
              <a:rPr lang="en-GB" dirty="0"/>
              <a:t>So instead, we try to fit the base 10 logarithm of k</a:t>
            </a:r>
            <a:r>
              <a:rPr lang="en-GB" baseline="-25000" dirty="0"/>
              <a:t>0</a:t>
            </a:r>
            <a:r>
              <a:rPr lang="en-GB" dirty="0"/>
              <a:t>: log10(k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r>
              <a:rPr lang="en-GB" dirty="0"/>
              <a:t>This is more well-behaved and gives reasonable (but sometimes wide)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375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27560</TotalTime>
  <Words>2379</Words>
  <Application>Microsoft Office PowerPoint</Application>
  <PresentationFormat>Widescreen</PresentationFormat>
  <Paragraphs>235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Arial</vt:lpstr>
      <vt:lpstr>Arial Unicode MS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Zero force unfolding rate k0</vt:lpstr>
      <vt:lpstr>Confidence interval and standard deviation</vt:lpstr>
      <vt:lpstr>Fitting results</vt:lpstr>
      <vt:lpstr>What do the parameters mean?</vt:lpstr>
      <vt:lpstr>The Dudko model</vt:lpstr>
      <vt:lpstr>Over-parameterization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Comparing Bell and Dudko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2025-01-07T12:05:38Z</dcterms:modified>
</cp:coreProperties>
</file>