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91" r:id="rId4"/>
    <p:sldId id="260" r:id="rId5"/>
    <p:sldId id="275" r:id="rId6"/>
    <p:sldId id="257" r:id="rId7"/>
    <p:sldId id="292" r:id="rId8"/>
    <p:sldId id="276" r:id="rId9"/>
    <p:sldId id="277" r:id="rId10"/>
    <p:sldId id="278" r:id="rId11"/>
    <p:sldId id="279" r:id="rId12"/>
    <p:sldId id="286" r:id="rId13"/>
    <p:sldId id="287" r:id="rId14"/>
    <p:sldId id="266" r:id="rId15"/>
    <p:sldId id="293" r:id="rId16"/>
    <p:sldId id="294" r:id="rId17"/>
    <p:sldId id="295" r:id="rId18"/>
    <p:sldId id="268" r:id="rId19"/>
    <p:sldId id="267" r:id="rId20"/>
    <p:sldId id="281" r:id="rId21"/>
    <p:sldId id="269" r:id="rId22"/>
    <p:sldId id="265" r:id="rId23"/>
    <p:sldId id="296" r:id="rId24"/>
    <p:sldId id="270" r:id="rId25"/>
    <p:sldId id="271" r:id="rId26"/>
    <p:sldId id="288" r:id="rId27"/>
    <p:sldId id="274" r:id="rId28"/>
    <p:sldId id="259" r:id="rId29"/>
    <p:sldId id="282" r:id="rId30"/>
    <p:sldId id="283" r:id="rId31"/>
    <p:sldId id="284" r:id="rId32"/>
    <p:sldId id="290" r:id="rId33"/>
    <p:sldId id="285" r:id="rId34"/>
    <p:sldId id="25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50110-C233-47BD-AD07-CF0778A4B2F4}" v="3" dt="2024-11-23T10:39:29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673" autoAdjust="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outlineViewPr>
    <p:cViewPr>
      <p:scale>
        <a:sx n="33" d="100"/>
        <a:sy n="33" d="100"/>
      </p:scale>
      <p:origin x="0" y="-78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F7E50110-C233-47BD-AD07-CF0778A4B2F4}"/>
    <pc:docChg chg="undo custSel addSld modSld">
      <pc:chgData name="Are Mjaavatten" userId="00bb58f78e5d171c" providerId="LiveId" clId="{F7E50110-C233-47BD-AD07-CF0778A4B2F4}" dt="2024-11-23T10:39:52.998" v="1311" actId="1076"/>
      <pc:docMkLst>
        <pc:docMk/>
      </pc:docMkLst>
      <pc:sldChg chg="delSp modSp mod">
        <pc:chgData name="Are Mjaavatten" userId="00bb58f78e5d171c" providerId="LiveId" clId="{F7E50110-C233-47BD-AD07-CF0778A4B2F4}" dt="2024-11-23T10:33:37.947" v="1213" actId="21"/>
        <pc:sldMkLst>
          <pc:docMk/>
          <pc:sldMk cId="993497870" sldId="265"/>
        </pc:sldMkLst>
        <pc:spChg chg="mod">
          <ac:chgData name="Are Mjaavatten" userId="00bb58f78e5d171c" providerId="LiveId" clId="{F7E50110-C233-47BD-AD07-CF0778A4B2F4}" dt="2024-11-23T10:29:11.863" v="1015" actId="21"/>
          <ac:spMkLst>
            <pc:docMk/>
            <pc:sldMk cId="993497870" sldId="265"/>
            <ac:spMk id="3" creationId="{8AFF1A4D-B6A6-002E-0A17-9D9AD3D3BB33}"/>
          </ac:spMkLst>
        </pc:spChg>
        <pc:spChg chg="del mod">
          <ac:chgData name="Are Mjaavatten" userId="00bb58f78e5d171c" providerId="LiveId" clId="{F7E50110-C233-47BD-AD07-CF0778A4B2F4}" dt="2024-11-23T10:33:37.947" v="1213" actId="21"/>
          <ac:spMkLst>
            <pc:docMk/>
            <pc:sldMk cId="993497870" sldId="265"/>
            <ac:spMk id="5" creationId="{EB6C262D-77CA-287C-A5E0-CF41E40A1100}"/>
          </ac:spMkLst>
        </pc:spChg>
        <pc:spChg chg="del mod">
          <ac:chgData name="Are Mjaavatten" userId="00bb58f78e5d171c" providerId="LiveId" clId="{F7E50110-C233-47BD-AD07-CF0778A4B2F4}" dt="2024-11-23T10:23:53.801" v="652" actId="478"/>
          <ac:spMkLst>
            <pc:docMk/>
            <pc:sldMk cId="993497870" sldId="265"/>
            <ac:spMk id="6" creationId="{8BDDBBE6-6300-E3F7-8E6D-2C02FD572D6A}"/>
          </ac:spMkLst>
        </pc:spChg>
      </pc:sldChg>
      <pc:sldChg chg="addSp modSp mod">
        <pc:chgData name="Are Mjaavatten" userId="00bb58f78e5d171c" providerId="LiveId" clId="{F7E50110-C233-47BD-AD07-CF0778A4B2F4}" dt="2024-11-23T10:14:57.047" v="491" actId="1076"/>
        <pc:sldMkLst>
          <pc:docMk/>
          <pc:sldMk cId="951915012" sldId="266"/>
        </pc:sldMkLst>
        <pc:spChg chg="add mod">
          <ac:chgData name="Are Mjaavatten" userId="00bb58f78e5d171c" providerId="LiveId" clId="{F7E50110-C233-47BD-AD07-CF0778A4B2F4}" dt="2024-11-23T10:14:57.047" v="491" actId="1076"/>
          <ac:spMkLst>
            <pc:docMk/>
            <pc:sldMk cId="951915012" sldId="266"/>
            <ac:spMk id="4" creationId="{4F6F27EE-DE3F-27A3-FAD1-07CAB23F244B}"/>
          </ac:spMkLst>
        </pc:spChg>
      </pc:sldChg>
      <pc:sldChg chg="modSp mod">
        <pc:chgData name="Are Mjaavatten" userId="00bb58f78e5d171c" providerId="LiveId" clId="{F7E50110-C233-47BD-AD07-CF0778A4B2F4}" dt="2024-11-23T10:05:46.461" v="430" actId="1076"/>
        <pc:sldMkLst>
          <pc:docMk/>
          <pc:sldMk cId="929935833" sldId="275"/>
        </pc:sldMkLst>
        <pc:spChg chg="mod">
          <ac:chgData name="Are Mjaavatten" userId="00bb58f78e5d171c" providerId="LiveId" clId="{F7E50110-C233-47BD-AD07-CF0778A4B2F4}" dt="2024-11-23T10:05:46.461" v="430" actId="1076"/>
          <ac:spMkLst>
            <pc:docMk/>
            <pc:sldMk cId="929935833" sldId="275"/>
            <ac:spMk id="3" creationId="{3EC9A98D-B096-1765-33CD-BCE98D447E91}"/>
          </ac:spMkLst>
        </pc:spChg>
      </pc:sldChg>
      <pc:sldChg chg="modSp mod">
        <pc:chgData name="Are Mjaavatten" userId="00bb58f78e5d171c" providerId="LiveId" clId="{F7E50110-C233-47BD-AD07-CF0778A4B2F4}" dt="2024-11-23T09:52:22.749" v="263" actId="20577"/>
        <pc:sldMkLst>
          <pc:docMk/>
          <pc:sldMk cId="2158410459" sldId="293"/>
        </pc:sldMkLst>
        <pc:spChg chg="mod">
          <ac:chgData name="Are Mjaavatten" userId="00bb58f78e5d171c" providerId="LiveId" clId="{F7E50110-C233-47BD-AD07-CF0778A4B2F4}" dt="2024-11-23T09:52:22.749" v="263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mod">
        <pc:chgData name="Are Mjaavatten" userId="00bb58f78e5d171c" providerId="LiveId" clId="{F7E50110-C233-47BD-AD07-CF0778A4B2F4}" dt="2024-11-23T09:58:20.563" v="352" actId="20577"/>
        <pc:sldMkLst>
          <pc:docMk/>
          <pc:sldMk cId="3201626842" sldId="295"/>
        </pc:sldMkLst>
        <pc:spChg chg="mod">
          <ac:chgData name="Are Mjaavatten" userId="00bb58f78e5d171c" providerId="LiveId" clId="{F7E50110-C233-47BD-AD07-CF0778A4B2F4}" dt="2024-11-23T09:58:20.563" v="352" actId="20577"/>
          <ac:spMkLst>
            <pc:docMk/>
            <pc:sldMk cId="3201626842" sldId="295"/>
            <ac:spMk id="3" creationId="{AF115D75-50D7-658E-D124-041FD9D2F244}"/>
          </ac:spMkLst>
        </pc:spChg>
      </pc:sldChg>
      <pc:sldChg chg="addSp modSp new mod">
        <pc:chgData name="Are Mjaavatten" userId="00bb58f78e5d171c" providerId="LiveId" clId="{F7E50110-C233-47BD-AD07-CF0778A4B2F4}" dt="2024-11-23T10:39:52.998" v="1311" actId="1076"/>
        <pc:sldMkLst>
          <pc:docMk/>
          <pc:sldMk cId="787279821" sldId="296"/>
        </pc:sldMkLst>
        <pc:spChg chg="mod">
          <ac:chgData name="Are Mjaavatten" userId="00bb58f78e5d171c" providerId="LiveId" clId="{F7E50110-C233-47BD-AD07-CF0778A4B2F4}" dt="2024-11-23T10:29:55.295" v="1065" actId="20577"/>
          <ac:spMkLst>
            <pc:docMk/>
            <pc:sldMk cId="787279821" sldId="296"/>
            <ac:spMk id="2" creationId="{01B8F226-444D-27F6-92CB-C42B357EB1A1}"/>
          </ac:spMkLst>
        </pc:spChg>
        <pc:spChg chg="mod">
          <ac:chgData name="Are Mjaavatten" userId="00bb58f78e5d171c" providerId="LiveId" clId="{F7E50110-C233-47BD-AD07-CF0778A4B2F4}" dt="2024-11-23T10:38:16.026" v="1295" actId="20577"/>
          <ac:spMkLst>
            <pc:docMk/>
            <pc:sldMk cId="787279821" sldId="296"/>
            <ac:spMk id="3" creationId="{46702C27-4A64-A7AA-2614-54744B51E38B}"/>
          </ac:spMkLst>
        </pc:spChg>
        <pc:spChg chg="add mod">
          <ac:chgData name="Are Mjaavatten" userId="00bb58f78e5d171c" providerId="LiveId" clId="{F7E50110-C233-47BD-AD07-CF0778A4B2F4}" dt="2024-11-23T10:39:52.998" v="1311" actId="1076"/>
          <ac:spMkLst>
            <pc:docMk/>
            <pc:sldMk cId="787279821" sldId="296"/>
            <ac:spMk id="4" creationId="{CED2EB5C-5D9A-F90A-D849-EF4439D2EF4D}"/>
          </ac:spMkLst>
        </pc:spChg>
        <pc:spChg chg="add mod">
          <ac:chgData name="Are Mjaavatten" userId="00bb58f78e5d171c" providerId="LiveId" clId="{F7E50110-C233-47BD-AD07-CF0778A4B2F4}" dt="2024-11-23T10:35:04.846" v="1229" actId="1076"/>
          <ac:spMkLst>
            <pc:docMk/>
            <pc:sldMk cId="787279821" sldId="296"/>
            <ac:spMk id="5" creationId="{EB6C262D-77CA-287C-A5E0-CF41E40A1100}"/>
          </ac:spMkLst>
        </pc:spChg>
      </pc:sldChg>
    </pc:docChg>
  </pc:docChgLst>
  <pc:docChgLst>
    <pc:chgData name="Are Mjaavatten" userId="00bb58f78e5d171c" providerId="LiveId" clId="{F80FCCAC-22F4-4BD9-BD04-EE2233D1C28B}"/>
    <pc:docChg chg="undo custSel addSld delSld modSld sldOrd">
      <pc:chgData name="Are Mjaavatten" userId="00bb58f78e5d171c" providerId="LiveId" clId="{F80FCCAC-22F4-4BD9-BD04-EE2233D1C28B}" dt="2024-11-06T15:25:22.440" v="16346" actId="2696"/>
      <pc:docMkLst>
        <pc:docMk/>
      </pc:docMkLst>
      <pc:sldChg chg="addSp delSp modSp new mod">
        <pc:chgData name="Are Mjaavatten" userId="00bb58f78e5d171c" providerId="LiveId" clId="{F80FCCAC-22F4-4BD9-BD04-EE2233D1C28B}" dt="2024-10-24T12:00:31.313" v="5209" actId="20577"/>
        <pc:sldMkLst>
          <pc:docMk/>
          <pc:sldMk cId="1521227644" sldId="256"/>
        </pc:sldMkLst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2" creationId="{22FA35A4-F5D0-77BB-541D-71CADF87D55C}"/>
          </ac:spMkLst>
        </pc:spChg>
        <pc:spChg chg="mod">
          <ac:chgData name="Are Mjaavatten" userId="00bb58f78e5d171c" providerId="LiveId" clId="{F80FCCAC-22F4-4BD9-BD04-EE2233D1C28B}" dt="2024-10-24T11:54:57.771" v="5150" actId="1036"/>
          <ac:spMkLst>
            <pc:docMk/>
            <pc:sldMk cId="1521227644" sldId="256"/>
            <ac:spMk id="3" creationId="{F7E022BE-655B-6198-0C9C-015E649340F3}"/>
          </ac:spMkLst>
        </pc:spChg>
        <pc:spChg chg="add mod">
          <ac:chgData name="Are Mjaavatten" userId="00bb58f78e5d171c" providerId="LiveId" clId="{F80FCCAC-22F4-4BD9-BD04-EE2233D1C28B}" dt="2024-10-24T12:00:31.313" v="5209" actId="20577"/>
          <ac:spMkLst>
            <pc:docMk/>
            <pc:sldMk cId="1521227644" sldId="256"/>
            <ac:spMk id="6" creationId="{711756D9-6B33-019A-6DCC-DEB88A4082BD}"/>
          </ac:spMkLst>
        </pc:spChg>
      </pc:sldChg>
      <pc:sldChg chg="addSp delSp modSp new mod ord">
        <pc:chgData name="Are Mjaavatten" userId="00bb58f78e5d171c" providerId="LiveId" clId="{F80FCCAC-22F4-4BD9-BD04-EE2233D1C28B}" dt="2024-11-05T16:46:53.381" v="14178" actId="20577"/>
        <pc:sldMkLst>
          <pc:docMk/>
          <pc:sldMk cId="2060213347" sldId="257"/>
        </pc:sldMkLst>
        <pc:spChg chg="mod">
          <ac:chgData name="Are Mjaavatten" userId="00bb58f78e5d171c" providerId="LiveId" clId="{F80FCCAC-22F4-4BD9-BD04-EE2233D1C28B}" dt="2024-10-27T07:24:46.020" v="5615"/>
          <ac:spMkLst>
            <pc:docMk/>
            <pc:sldMk cId="2060213347" sldId="257"/>
            <ac:spMk id="2" creationId="{F38DEB22-BE72-A22F-0FFC-83F1A075B5F2}"/>
          </ac:spMkLst>
        </pc:spChg>
        <pc:spChg chg="mod">
          <ac:chgData name="Are Mjaavatten" userId="00bb58f78e5d171c" providerId="LiveId" clId="{F80FCCAC-22F4-4BD9-BD04-EE2233D1C28B}" dt="2024-11-05T16:46:53.381" v="14178" actId="20577"/>
          <ac:spMkLst>
            <pc:docMk/>
            <pc:sldMk cId="2060213347" sldId="257"/>
            <ac:spMk id="3" creationId="{36353399-9D56-01E3-F12D-E417C0FD7DF7}"/>
          </ac:spMkLst>
        </pc:spChg>
      </pc:sldChg>
      <pc:sldChg chg="addSp delSp modSp new mod ord">
        <pc:chgData name="Are Mjaavatten" userId="00bb58f78e5d171c" providerId="LiveId" clId="{F80FCCAC-22F4-4BD9-BD04-EE2233D1C28B}" dt="2024-10-29T12:25:34.095" v="12853" actId="14100"/>
        <pc:sldMkLst>
          <pc:docMk/>
          <pc:sldMk cId="1865247118" sldId="258"/>
        </pc:sldMkLst>
        <pc:spChg chg="mod">
          <ac:chgData name="Are Mjaavatten" userId="00bb58f78e5d171c" providerId="LiveId" clId="{F80FCCAC-22F4-4BD9-BD04-EE2233D1C28B}" dt="2024-10-10T10:17:12.945" v="221" actId="1076"/>
          <ac:spMkLst>
            <pc:docMk/>
            <pc:sldMk cId="1865247118" sldId="258"/>
            <ac:spMk id="2" creationId="{9F0C508A-AF68-FD72-AD5C-EB78F9697DC3}"/>
          </ac:spMkLst>
        </pc:spChg>
      </pc:sldChg>
      <pc:sldChg chg="addSp delSp modSp new mod modClrScheme chgLayout">
        <pc:chgData name="Are Mjaavatten" userId="00bb58f78e5d171c" providerId="LiveId" clId="{F80FCCAC-22F4-4BD9-BD04-EE2233D1C28B}" dt="2024-10-24T11:28:30.082" v="5130" actId="20577"/>
        <pc:sldMkLst>
          <pc:docMk/>
          <pc:sldMk cId="951015916" sldId="259"/>
        </pc:sldMkLst>
        <pc:spChg chg="mod ord">
          <ac:chgData name="Are Mjaavatten" userId="00bb58f78e5d171c" providerId="LiveId" clId="{F80FCCAC-22F4-4BD9-BD04-EE2233D1C28B}" dt="2024-10-24T11:14:05.067" v="4859" actId="20577"/>
          <ac:spMkLst>
            <pc:docMk/>
            <pc:sldMk cId="951015916" sldId="259"/>
            <ac:spMk id="2" creationId="{624CB892-5379-B693-0976-3ADA88506E05}"/>
          </ac:spMkLst>
        </pc:spChg>
        <pc:spChg chg="add mod ord">
          <ac:chgData name="Are Mjaavatten" userId="00bb58f78e5d171c" providerId="LiveId" clId="{F80FCCAC-22F4-4BD9-BD04-EE2233D1C28B}" dt="2024-10-24T11:28:30.082" v="513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new mod">
        <pc:chgData name="Are Mjaavatten" userId="00bb58f78e5d171c" providerId="LiveId" clId="{F80FCCAC-22F4-4BD9-BD04-EE2233D1C28B}" dt="2024-10-21T15:00:16.927" v="1429" actId="478"/>
        <pc:sldMkLst>
          <pc:docMk/>
          <pc:sldMk cId="1934544939" sldId="260"/>
        </pc:sldMkLst>
        <pc:spChg chg="mod">
          <ac:chgData name="Are Mjaavatten" userId="00bb58f78e5d171c" providerId="LiveId" clId="{F80FCCAC-22F4-4BD9-BD04-EE2233D1C28B}" dt="2024-10-10T14:11:53.252" v="786" actId="122"/>
          <ac:spMkLst>
            <pc:docMk/>
            <pc:sldMk cId="1934544939" sldId="260"/>
            <ac:spMk id="2" creationId="{D9BFECEF-7D84-86A0-6294-F5C5E699CB40}"/>
          </ac:spMkLst>
        </pc:spChg>
        <pc:spChg chg="add mod">
          <ac:chgData name="Are Mjaavatten" userId="00bb58f78e5d171c" providerId="LiveId" clId="{F80FCCAC-22F4-4BD9-BD04-EE2233D1C28B}" dt="2024-10-21T14:58:54.170" v="1418" actId="207"/>
          <ac:spMkLst>
            <pc:docMk/>
            <pc:sldMk cId="1934544939" sldId="260"/>
            <ac:spMk id="5" creationId="{3E44772C-FCD0-F733-CD3A-25A5577D1D5B}"/>
          </ac:spMkLst>
        </pc:spChg>
        <pc:spChg chg="add mod">
          <ac:chgData name="Are Mjaavatten" userId="00bb58f78e5d171c" providerId="LiveId" clId="{F80FCCAC-22F4-4BD9-BD04-EE2233D1C28B}" dt="2024-10-21T08:12:52.743" v="1328" actId="20577"/>
          <ac:spMkLst>
            <pc:docMk/>
            <pc:sldMk cId="1934544939" sldId="260"/>
            <ac:spMk id="7" creationId="{54E86455-D2B9-C99C-0ACF-02AF4D2EA321}"/>
          </ac:spMkLst>
        </pc:spChg>
        <pc:spChg chg="add mod">
          <ac:chgData name="Are Mjaavatten" userId="00bb58f78e5d171c" providerId="LiveId" clId="{F80FCCAC-22F4-4BD9-BD04-EE2233D1C28B}" dt="2024-10-21T14:59:53.325" v="1428" actId="20577"/>
          <ac:spMkLst>
            <pc:docMk/>
            <pc:sldMk cId="1934544939" sldId="260"/>
            <ac:spMk id="9" creationId="{48B9EF1C-4D34-81A7-F15F-A6CDBE018BCE}"/>
          </ac:spMkLst>
        </pc:spChg>
        <pc:cxnChg chg="add mod">
          <ac:chgData name="Are Mjaavatten" userId="00bb58f78e5d171c" providerId="LiveId" clId="{F80FCCAC-22F4-4BD9-BD04-EE2233D1C28B}" dt="2024-10-21T14:56:19.389" v="1411" actId="692"/>
          <ac:cxnSpMkLst>
            <pc:docMk/>
            <pc:sldMk cId="1934544939" sldId="260"/>
            <ac:cxnSpMk id="4" creationId="{0F99887B-1764-B7D6-E6BF-25CD0E72B9C1}"/>
          </ac:cxnSpMkLst>
        </pc:cxnChg>
        <pc:cxnChg chg="add mod">
          <ac:chgData name="Are Mjaavatten" userId="00bb58f78e5d171c" providerId="LiveId" clId="{F80FCCAC-22F4-4BD9-BD04-EE2233D1C28B}" dt="2024-10-21T14:59:38.910" v="1425" actId="14100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addSp delSp modSp new del mod">
        <pc:chgData name="Are Mjaavatten" userId="00bb58f78e5d171c" providerId="LiveId" clId="{F80FCCAC-22F4-4BD9-BD04-EE2233D1C28B}" dt="2024-10-21T08:06:45.723" v="1245" actId="2696"/>
        <pc:sldMkLst>
          <pc:docMk/>
          <pc:sldMk cId="3852414105" sldId="261"/>
        </pc:sldMkLst>
      </pc:sldChg>
      <pc:sldChg chg="addSp delSp modSp new del mod">
        <pc:chgData name="Are Mjaavatten" userId="00bb58f78e5d171c" providerId="LiveId" clId="{F80FCCAC-22F4-4BD9-BD04-EE2233D1C28B}" dt="2024-10-21T08:04:47.786" v="1243" actId="2696"/>
        <pc:sldMkLst>
          <pc:docMk/>
          <pc:sldMk cId="3968091053" sldId="262"/>
        </pc:sldMkLst>
      </pc:sldChg>
      <pc:sldChg chg="new del">
        <pc:chgData name="Are Mjaavatten" userId="00bb58f78e5d171c" providerId="LiveId" clId="{F80FCCAC-22F4-4BD9-BD04-EE2233D1C28B}" dt="2024-10-21T07:51:46.530" v="851" actId="2696"/>
        <pc:sldMkLst>
          <pc:docMk/>
          <pc:sldMk cId="1413556990" sldId="263"/>
        </pc:sldMkLst>
      </pc:sldChg>
      <pc:sldChg chg="modSp new del mod">
        <pc:chgData name="Are Mjaavatten" userId="00bb58f78e5d171c" providerId="LiveId" clId="{F80FCCAC-22F4-4BD9-BD04-EE2233D1C28B}" dt="2024-10-21T08:04:41.651" v="1242" actId="2696"/>
        <pc:sldMkLst>
          <pc:docMk/>
          <pc:sldMk cId="3130184171" sldId="263"/>
        </pc:sldMkLst>
      </pc:sldChg>
      <pc:sldChg chg="new del">
        <pc:chgData name="Are Mjaavatten" userId="00bb58f78e5d171c" providerId="LiveId" clId="{F80FCCAC-22F4-4BD9-BD04-EE2233D1C28B}" dt="2024-10-21T07:52:25.505" v="858" actId="2696"/>
        <pc:sldMkLst>
          <pc:docMk/>
          <pc:sldMk cId="3054547810" sldId="264"/>
        </pc:sldMkLst>
      </pc:sldChg>
      <pc:sldChg chg="addSp modSp new mod">
        <pc:chgData name="Are Mjaavatten" userId="00bb58f78e5d171c" providerId="LiveId" clId="{F80FCCAC-22F4-4BD9-BD04-EE2233D1C28B}" dt="2024-10-21T13:59:52.201" v="1338" actId="20577"/>
        <pc:sldMkLst>
          <pc:docMk/>
          <pc:sldMk cId="3991534619" sldId="264"/>
        </pc:sldMkLst>
        <pc:spChg chg="mod">
          <ac:chgData name="Are Mjaavatten" userId="00bb58f78e5d171c" providerId="LiveId" clId="{F80FCCAC-22F4-4BD9-BD04-EE2233D1C28B}" dt="2024-10-21T07:53:13.086" v="906" actId="20577"/>
          <ac:spMkLst>
            <pc:docMk/>
            <pc:sldMk cId="3991534619" sldId="264"/>
            <ac:spMk id="2" creationId="{CE4C0D81-2423-A327-649E-0289CF1797B6}"/>
          </ac:spMkLst>
        </pc:spChg>
        <pc:spChg chg="mod">
          <ac:chgData name="Are Mjaavatten" userId="00bb58f78e5d171c" providerId="LiveId" clId="{F80FCCAC-22F4-4BD9-BD04-EE2233D1C28B}" dt="2024-10-21T13:59:52.201" v="1338" actId="20577"/>
          <ac:spMkLst>
            <pc:docMk/>
            <pc:sldMk cId="3991534619" sldId="264"/>
            <ac:spMk id="3" creationId="{D0ED26A4-2141-C972-F9B5-2DD483F109DF}"/>
          </ac:spMkLst>
        </pc:spChg>
        <pc:picChg chg="add mod">
          <ac:chgData name="Are Mjaavatten" userId="00bb58f78e5d171c" providerId="LiveId" clId="{F80FCCAC-22F4-4BD9-BD04-EE2233D1C28B}" dt="2024-10-21T08:02:24.163" v="1241" actId="14100"/>
          <ac:picMkLst>
            <pc:docMk/>
            <pc:sldMk cId="3991534619" sldId="264"/>
            <ac:picMk id="5" creationId="{90D430FE-DA88-164F-C76A-0617314B6D59}"/>
          </ac:picMkLst>
        </pc:picChg>
      </pc:sldChg>
      <pc:sldChg chg="addSp delSp modSp new mod">
        <pc:chgData name="Are Mjaavatten" userId="00bb58f78e5d171c" providerId="LiveId" clId="{F80FCCAC-22F4-4BD9-BD04-EE2233D1C28B}" dt="2024-11-06T10:24:24.406" v="16345" actId="20577"/>
        <pc:sldMkLst>
          <pc:docMk/>
          <pc:sldMk cId="993497870" sldId="265"/>
        </pc:sldMkLst>
        <pc:spChg chg="mod">
          <ac:chgData name="Are Mjaavatten" userId="00bb58f78e5d171c" providerId="LiveId" clId="{F80FCCAC-22F4-4BD9-BD04-EE2233D1C28B}" dt="2024-10-23T12:28:38.227" v="3176" actId="20577"/>
          <ac:spMkLst>
            <pc:docMk/>
            <pc:sldMk cId="993497870" sldId="265"/>
            <ac:spMk id="2" creationId="{F2D3ECFB-9F8A-F64C-E0F4-1BA5B941E386}"/>
          </ac:spMkLst>
        </pc:spChg>
        <pc:spChg chg="mod">
          <ac:chgData name="Are Mjaavatten" userId="00bb58f78e5d171c" providerId="LiveId" clId="{F80FCCAC-22F4-4BD9-BD04-EE2233D1C28B}" dt="2024-10-28T16:12:43.902" v="1061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new del">
        <pc:chgData name="Are Mjaavatten" userId="00bb58f78e5d171c" providerId="LiveId" clId="{F80FCCAC-22F4-4BD9-BD04-EE2233D1C28B}" dt="2024-10-21T07:52:20.046" v="857" actId="2696"/>
        <pc:sldMkLst>
          <pc:docMk/>
          <pc:sldMk cId="2593950780" sldId="265"/>
        </pc:sldMkLst>
      </pc:sldChg>
      <pc:sldChg chg="modSp add mod ord">
        <pc:chgData name="Are Mjaavatten" userId="00bb58f78e5d171c" providerId="LiveId" clId="{F80FCCAC-22F4-4BD9-BD04-EE2233D1C28B}" dt="2024-10-27T09:48:50.462" v="6571" actId="14"/>
        <pc:sldMkLst>
          <pc:docMk/>
          <pc:sldMk cId="951915012" sldId="266"/>
        </pc:sldMkLst>
        <pc:spChg chg="mod">
          <ac:chgData name="Are Mjaavatten" userId="00bb58f78e5d171c" providerId="LiveId" clId="{F80FCCAC-22F4-4BD9-BD04-EE2233D1C28B}" dt="2024-10-27T09:48:40.054" v="6569" actId="20577"/>
          <ac:spMkLst>
            <pc:docMk/>
            <pc:sldMk cId="951915012" sldId="266"/>
            <ac:spMk id="2" creationId="{B69231B1-7C98-B83D-F6E4-08CE8C57E0D6}"/>
          </ac:spMkLst>
        </pc:spChg>
        <pc:spChg chg="mod">
          <ac:chgData name="Are Mjaavatten" userId="00bb58f78e5d171c" providerId="LiveId" clId="{F80FCCAC-22F4-4BD9-BD04-EE2233D1C28B}" dt="2024-10-27T09:48:50.462" v="6571" actId="14"/>
          <ac:spMkLst>
            <pc:docMk/>
            <pc:sldMk cId="951915012" sldId="266"/>
            <ac:spMk id="3" creationId="{A7FA766A-B888-9720-5CBA-68732A0A53FB}"/>
          </ac:spMkLst>
        </pc:spChg>
      </pc:sldChg>
      <pc:sldChg chg="addSp delSp modSp new mod">
        <pc:chgData name="Are Mjaavatten" userId="00bb58f78e5d171c" providerId="LiveId" clId="{F80FCCAC-22F4-4BD9-BD04-EE2233D1C28B}" dt="2024-10-27T17:07:57.788" v="9458" actId="255"/>
        <pc:sldMkLst>
          <pc:docMk/>
          <pc:sldMk cId="3259227442" sldId="267"/>
        </pc:sldMkLst>
        <pc:spChg chg="mod">
          <ac:chgData name="Are Mjaavatten" userId="00bb58f78e5d171c" providerId="LiveId" clId="{F80FCCAC-22F4-4BD9-BD04-EE2233D1C28B}" dt="2024-10-27T17:07:57.788" v="9458" actId="255"/>
          <ac:spMkLst>
            <pc:docMk/>
            <pc:sldMk cId="3259227442" sldId="267"/>
            <ac:spMk id="2" creationId="{FB5C3201-23DF-4682-0958-BECC9CDDD1F5}"/>
          </ac:spMkLst>
        </pc:spChg>
        <pc:spChg chg="mod">
          <ac:chgData name="Are Mjaavatten" userId="00bb58f78e5d171c" providerId="LiveId" clId="{F80FCCAC-22F4-4BD9-BD04-EE2233D1C28B}" dt="2024-10-22T15:26:38.936" v="1805" actId="20577"/>
          <ac:spMkLst>
            <pc:docMk/>
            <pc:sldMk cId="3259227442" sldId="267"/>
            <ac:spMk id="3" creationId="{3D4728BA-7E78-6316-A92F-A75CB283302E}"/>
          </ac:spMkLst>
        </pc:spChg>
        <pc:picChg chg="add mod">
          <ac:chgData name="Are Mjaavatten" userId="00bb58f78e5d171c" providerId="LiveId" clId="{F80FCCAC-22F4-4BD9-BD04-EE2233D1C28B}" dt="2024-10-21T16:06:24.971" v="1680" actId="1076"/>
          <ac:picMkLst>
            <pc:docMk/>
            <pc:sldMk cId="3259227442" sldId="267"/>
            <ac:picMk id="5" creationId="{1CE2726E-DD45-FC3B-CAFC-A2B8E059D91E}"/>
          </ac:picMkLst>
        </pc:picChg>
        <pc:picChg chg="add mod">
          <ac:chgData name="Are Mjaavatten" userId="00bb58f78e5d171c" providerId="LiveId" clId="{F80FCCAC-22F4-4BD9-BD04-EE2233D1C28B}" dt="2024-10-21T16:06:34.853" v="1681" actId="1076"/>
          <ac:picMkLst>
            <pc:docMk/>
            <pc:sldMk cId="3259227442" sldId="267"/>
            <ac:picMk id="11" creationId="{C72B15C2-9EB2-1D74-A4D3-40581D13A880}"/>
          </ac:picMkLst>
        </pc:picChg>
        <pc:cxnChg chg="add mod">
          <ac:chgData name="Are Mjaavatten" userId="00bb58f78e5d171c" providerId="LiveId" clId="{F80FCCAC-22F4-4BD9-BD04-EE2233D1C28B}" dt="2024-10-21T16:07:42.352" v="1687" actId="1076"/>
          <ac:cxnSpMkLst>
            <pc:docMk/>
            <pc:sldMk cId="3259227442" sldId="267"/>
            <ac:cxnSpMk id="12" creationId="{E5E604A6-578E-F871-B431-457676B631C7}"/>
          </ac:cxnSpMkLst>
        </pc:cxnChg>
        <pc:cxnChg chg="add mod">
          <ac:chgData name="Are Mjaavatten" userId="00bb58f78e5d171c" providerId="LiveId" clId="{F80FCCAC-22F4-4BD9-BD04-EE2233D1C28B}" dt="2024-10-21T16:07:56.754" v="1689" actId="1076"/>
          <ac:cxnSpMkLst>
            <pc:docMk/>
            <pc:sldMk cId="3259227442" sldId="267"/>
            <ac:cxnSpMk id="15" creationId="{5076AAC4-D082-D799-1A15-3CDBD87CE14E}"/>
          </ac:cxnSpMkLst>
        </pc:cxnChg>
      </pc:sldChg>
      <pc:sldChg chg="addSp delSp modSp new mod ord">
        <pc:chgData name="Are Mjaavatten" userId="00bb58f78e5d171c" providerId="LiveId" clId="{F80FCCAC-22F4-4BD9-BD04-EE2233D1C28B}" dt="2024-10-27T17:07:11.468" v="9455"/>
        <pc:sldMkLst>
          <pc:docMk/>
          <pc:sldMk cId="4088723979" sldId="268"/>
        </pc:sldMkLst>
        <pc:spChg chg="mod">
          <ac:chgData name="Are Mjaavatten" userId="00bb58f78e5d171c" providerId="LiveId" clId="{F80FCCAC-22F4-4BD9-BD04-EE2233D1C28B}" dt="2024-10-21T16:12:07.647" v="1733"/>
          <ac:spMkLst>
            <pc:docMk/>
            <pc:sldMk cId="4088723979" sldId="268"/>
            <ac:spMk id="2" creationId="{1C034332-5344-5A7C-3B8E-80942626F8A5}"/>
          </ac:spMkLst>
        </pc:spChg>
        <pc:spChg chg="mod">
          <ac:chgData name="Are Mjaavatten" userId="00bb58f78e5d171c" providerId="LiveId" clId="{F80FCCAC-22F4-4BD9-BD04-EE2233D1C28B}" dt="2024-10-21T16:12:40.467" v="1790" actId="20577"/>
          <ac:spMkLst>
            <pc:docMk/>
            <pc:sldMk cId="4088723979" sldId="268"/>
            <ac:spMk id="3" creationId="{ECFFC7D0-390D-95D8-A9EE-32D42ACFE681}"/>
          </ac:spMkLst>
        </pc:spChg>
        <pc:picChg chg="add mod modCrop">
          <ac:chgData name="Are Mjaavatten" userId="00bb58f78e5d171c" providerId="LiveId" clId="{F80FCCAC-22F4-4BD9-BD04-EE2233D1C28B}" dt="2024-10-23T11:58:28.726" v="2688" actId="1035"/>
          <ac:picMkLst>
            <pc:docMk/>
            <pc:sldMk cId="4088723979" sldId="268"/>
            <ac:picMk id="7" creationId="{0A934275-0A04-1716-AE83-86D895A03220}"/>
          </ac:picMkLst>
        </pc:picChg>
      </pc:sldChg>
      <pc:sldChg chg="addSp modSp new mod">
        <pc:chgData name="Are Mjaavatten" userId="00bb58f78e5d171c" providerId="LiveId" clId="{F80FCCAC-22F4-4BD9-BD04-EE2233D1C28B}" dt="2024-10-28T15:40:36.607" v="10594" actId="2711"/>
        <pc:sldMkLst>
          <pc:docMk/>
          <pc:sldMk cId="34042762" sldId="269"/>
        </pc:sldMkLst>
        <pc:spChg chg="mod">
          <ac:chgData name="Are Mjaavatten" userId="00bb58f78e5d171c" providerId="LiveId" clId="{F80FCCAC-22F4-4BD9-BD04-EE2233D1C28B}" dt="2024-10-22T16:15:05.119" v="2445" actId="20577"/>
          <ac:spMkLst>
            <pc:docMk/>
            <pc:sldMk cId="34042762" sldId="269"/>
            <ac:spMk id="2" creationId="{472EBC0F-0863-FC08-A12B-6E5B523BE5B5}"/>
          </ac:spMkLst>
        </pc:spChg>
        <pc:spChg chg="mod">
          <ac:chgData name="Are Mjaavatten" userId="00bb58f78e5d171c" providerId="LiveId" clId="{F80FCCAC-22F4-4BD9-BD04-EE2233D1C28B}" dt="2024-10-22T16:24:14.815" v="2645" actId="20577"/>
          <ac:spMkLst>
            <pc:docMk/>
            <pc:sldMk cId="34042762" sldId="269"/>
            <ac:spMk id="3" creationId="{2E9A1E1F-E1FB-D600-D0EE-A17FB6095AFF}"/>
          </ac:spMkLst>
        </pc:spChg>
        <pc:spChg chg="add mod">
          <ac:chgData name="Are Mjaavatten" userId="00bb58f78e5d171c" providerId="LiveId" clId="{F80FCCAC-22F4-4BD9-BD04-EE2233D1C28B}" dt="2024-10-28T15:40:36.607" v="10594" actId="2711"/>
          <ac:spMkLst>
            <pc:docMk/>
            <pc:sldMk cId="34042762" sldId="269"/>
            <ac:spMk id="6" creationId="{92A6A31D-37FF-95B9-730E-0F42FB9048FE}"/>
          </ac:spMkLst>
        </pc:spChg>
        <pc:picChg chg="add mod">
          <ac:chgData name="Are Mjaavatten" userId="00bb58f78e5d171c" providerId="LiveId" clId="{F80FCCAC-22F4-4BD9-BD04-EE2233D1C28B}" dt="2024-10-22T16:14:12.414" v="2421" actId="14100"/>
          <ac:picMkLst>
            <pc:docMk/>
            <pc:sldMk cId="34042762" sldId="269"/>
            <ac:picMk id="5" creationId="{7E983D36-8148-C52C-3212-D1C2FF4A54C9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3T13:23:10.825" v="3408" actId="14"/>
        <pc:sldMkLst>
          <pc:docMk/>
          <pc:sldMk cId="1708848268" sldId="270"/>
        </pc:sldMkLst>
        <pc:spChg chg="mod ord">
          <ac:chgData name="Are Mjaavatten" userId="00bb58f78e5d171c" providerId="LiveId" clId="{F80FCCAC-22F4-4BD9-BD04-EE2233D1C28B}" dt="2024-10-23T12:43:04.020" v="3286" actId="790"/>
          <ac:spMkLst>
            <pc:docMk/>
            <pc:sldMk cId="1708848268" sldId="270"/>
            <ac:spMk id="2" creationId="{429F0CC3-8EB5-E94E-FB57-EBFB5F3CA65C}"/>
          </ac:spMkLst>
        </pc:spChg>
        <pc:spChg chg="add mod ord">
          <ac:chgData name="Are Mjaavatten" userId="00bb58f78e5d171c" providerId="LiveId" clId="{F80FCCAC-22F4-4BD9-BD04-EE2233D1C28B}" dt="2024-10-23T13:23:10.825" v="3408" actId="14"/>
          <ac:spMkLst>
            <pc:docMk/>
            <pc:sldMk cId="1708848268" sldId="270"/>
            <ac:spMk id="8" creationId="{453EC2FA-1F81-E84D-1B88-E0ADE3D4274C}"/>
          </ac:spMkLst>
        </pc:spChg>
        <pc:picChg chg="add mod">
          <ac:chgData name="Are Mjaavatten" userId="00bb58f78e5d171c" providerId="LiveId" clId="{F80FCCAC-22F4-4BD9-BD04-EE2233D1C28B}" dt="2024-10-23T13:10:55.098" v="3362" actId="14100"/>
          <ac:picMkLst>
            <pc:docMk/>
            <pc:sldMk cId="1708848268" sldId="270"/>
            <ac:picMk id="11" creationId="{FDB83E84-6DCC-707C-DF23-1B9283BED3C7}"/>
          </ac:picMkLst>
        </pc:picChg>
        <pc:picChg chg="add mod modCrop">
          <ac:chgData name="Are Mjaavatten" userId="00bb58f78e5d171c" providerId="LiveId" clId="{F80FCCAC-22F4-4BD9-BD04-EE2233D1C28B}" dt="2024-10-23T13:17:19.592" v="3390" actId="1076"/>
          <ac:picMkLst>
            <pc:docMk/>
            <pc:sldMk cId="1708848268" sldId="270"/>
            <ac:picMk id="15" creationId="{0EC50135-B732-38C7-FFED-38243DCA4CFC}"/>
          </ac:picMkLst>
        </pc:picChg>
        <pc:picChg chg="add mod modCrop">
          <ac:chgData name="Are Mjaavatten" userId="00bb58f78e5d171c" providerId="LiveId" clId="{F80FCCAC-22F4-4BD9-BD04-EE2233D1C28B}" dt="2024-10-23T13:17:11.162" v="3389" actId="1076"/>
          <ac:picMkLst>
            <pc:docMk/>
            <pc:sldMk cId="1708848268" sldId="270"/>
            <ac:picMk id="16" creationId="{A0245A41-5E4C-E5DC-1D3C-2415494F96DB}"/>
          </ac:picMkLst>
        </pc:picChg>
        <pc:picChg chg="add mod">
          <ac:chgData name="Are Mjaavatten" userId="00bb58f78e5d171c" providerId="LiveId" clId="{F80FCCAC-22F4-4BD9-BD04-EE2233D1C28B}" dt="2024-10-23T13:21:20.036" v="3403" actId="1076"/>
          <ac:picMkLst>
            <pc:docMk/>
            <pc:sldMk cId="1708848268" sldId="270"/>
            <ac:picMk id="19" creationId="{DDFA791A-962F-B7C2-8127-5D9AB5BA51AA}"/>
          </ac:picMkLst>
        </pc:picChg>
        <pc:picChg chg="add mod modCrop">
          <ac:chgData name="Are Mjaavatten" userId="00bb58f78e5d171c" providerId="LiveId" clId="{F80FCCAC-22F4-4BD9-BD04-EE2233D1C28B}" dt="2024-10-23T13:21:08.368" v="3402" actId="1076"/>
          <ac:picMkLst>
            <pc:docMk/>
            <pc:sldMk cId="1708848268" sldId="270"/>
            <ac:picMk id="21" creationId="{A5963A2F-03EA-167E-16B7-1A4EBCC3A877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0-29T16:53:52.852" v="14172" actId="1076"/>
        <pc:sldMkLst>
          <pc:docMk/>
          <pc:sldMk cId="2870539914" sldId="271"/>
        </pc:sldMkLst>
        <pc:spChg chg="mod ord">
          <ac:chgData name="Are Mjaavatten" userId="00bb58f78e5d171c" providerId="LiveId" clId="{F80FCCAC-22F4-4BD9-BD04-EE2233D1C28B}" dt="2024-10-29T16:50:57.150" v="14042" actId="122"/>
          <ac:spMkLst>
            <pc:docMk/>
            <pc:sldMk cId="2870539914" sldId="271"/>
            <ac:spMk id="2" creationId="{E533021E-DE16-FF40-6B46-03D9B2773570}"/>
          </ac:spMkLst>
        </pc:spChg>
        <pc:spChg chg="add mod ord">
          <ac:chgData name="Are Mjaavatten" userId="00bb58f78e5d171c" providerId="LiveId" clId="{F80FCCAC-22F4-4BD9-BD04-EE2233D1C28B}" dt="2024-10-29T16:53:48.671" v="14171" actId="14100"/>
          <ac:spMkLst>
            <pc:docMk/>
            <pc:sldMk cId="2870539914" sldId="271"/>
            <ac:spMk id="7" creationId="{BD27EE11-78DD-9B9E-5E6A-F2CB4927025F}"/>
          </ac:spMkLst>
        </pc:spChg>
        <pc:spChg chg="add mod ord">
          <ac:chgData name="Are Mjaavatten" userId="00bb58f78e5d171c" providerId="LiveId" clId="{F80FCCAC-22F4-4BD9-BD04-EE2233D1C28B}" dt="2024-10-29T16:53:52.852" v="14172" actId="1076"/>
          <ac:spMkLst>
            <pc:docMk/>
            <pc:sldMk cId="2870539914" sldId="271"/>
            <ac:spMk id="8" creationId="{DE312110-5C43-D77C-A2EC-47EB6666D900}"/>
          </ac:spMkLst>
        </pc:spChg>
      </pc:sldChg>
      <pc:sldChg chg="modSp new del mod">
        <pc:chgData name="Are Mjaavatten" userId="00bb58f78e5d171c" providerId="LiveId" clId="{F80FCCAC-22F4-4BD9-BD04-EE2233D1C28B}" dt="2024-10-24T12:10:54.160" v="5211" actId="47"/>
        <pc:sldMkLst>
          <pc:docMk/>
          <pc:sldMk cId="525715101" sldId="272"/>
        </pc:sldMkLst>
      </pc:sldChg>
      <pc:sldChg chg="modSp new del mod">
        <pc:chgData name="Are Mjaavatten" userId="00bb58f78e5d171c" providerId="LiveId" clId="{F80FCCAC-22F4-4BD9-BD04-EE2233D1C28B}" dt="2024-10-28T15:40:13.631" v="10593" actId="47"/>
        <pc:sldMkLst>
          <pc:docMk/>
          <pc:sldMk cId="1341379214" sldId="273"/>
        </pc:sldMkLst>
      </pc:sldChg>
      <pc:sldChg chg="modSp add mod">
        <pc:chgData name="Are Mjaavatten" userId="00bb58f78e5d171c" providerId="LiveId" clId="{F80FCCAC-22F4-4BD9-BD04-EE2233D1C28B}" dt="2024-10-28T16:21:25.184" v="10692" actId="14100"/>
        <pc:sldMkLst>
          <pc:docMk/>
          <pc:sldMk cId="4127174572" sldId="274"/>
        </pc:sldMkLst>
        <pc:spChg chg="mod">
          <ac:chgData name="Are Mjaavatten" userId="00bb58f78e5d171c" providerId="LiveId" clId="{F80FCCAC-22F4-4BD9-BD04-EE2233D1C28B}" dt="2024-10-28T16:20:57.406" v="10686" actId="20577"/>
          <ac:spMkLst>
            <pc:docMk/>
            <pc:sldMk cId="4127174572" sldId="274"/>
            <ac:spMk id="2" creationId="{C285FB98-B897-4574-450D-72DEB85EE57E}"/>
          </ac:spMkLst>
        </pc:spChg>
        <pc:spChg chg="mod">
          <ac:chgData name="Are Mjaavatten" userId="00bb58f78e5d171c" providerId="LiveId" clId="{F80FCCAC-22F4-4BD9-BD04-EE2233D1C28B}" dt="2024-10-28T16:21:25.184" v="10692" actId="14100"/>
          <ac:spMkLst>
            <pc:docMk/>
            <pc:sldMk cId="4127174572" sldId="274"/>
            <ac:spMk id="3" creationId="{F0A4A313-7E15-500B-ED77-95FD44C0C03E}"/>
          </ac:spMkLst>
        </pc:spChg>
      </pc:sldChg>
      <pc:sldChg chg="modSp new mod">
        <pc:chgData name="Are Mjaavatten" userId="00bb58f78e5d171c" providerId="LiveId" clId="{F80FCCAC-22F4-4BD9-BD04-EE2233D1C28B}" dt="2024-11-05T16:46:02.749" v="14176" actId="20577"/>
        <pc:sldMkLst>
          <pc:docMk/>
          <pc:sldMk cId="929935833" sldId="275"/>
        </pc:sldMkLst>
        <pc:spChg chg="mod">
          <ac:chgData name="Are Mjaavatten" userId="00bb58f78e5d171c" providerId="LiveId" clId="{F80FCCAC-22F4-4BD9-BD04-EE2233D1C28B}" dt="2024-11-05T16:46:02.749" v="14176" actId="20577"/>
          <ac:spMkLst>
            <pc:docMk/>
            <pc:sldMk cId="929935833" sldId="275"/>
            <ac:spMk id="2" creationId="{FAB757F9-8227-22AB-B9DB-7A37DA92DD41}"/>
          </ac:spMkLst>
        </pc:spChg>
        <pc:spChg chg="mod">
          <ac:chgData name="Are Mjaavatten" userId="00bb58f78e5d171c" providerId="LiveId" clId="{F80FCCAC-22F4-4BD9-BD04-EE2233D1C28B}" dt="2024-10-28T14:05:41.596" v="9775" actId="20577"/>
          <ac:spMkLst>
            <pc:docMk/>
            <pc:sldMk cId="929935833" sldId="275"/>
            <ac:spMk id="3" creationId="{3EC9A98D-B096-1765-33CD-BCE98D447E91}"/>
          </ac:spMkLst>
        </pc:spChg>
      </pc:sldChg>
      <pc:sldChg chg="addSp delSp modSp new mod">
        <pc:chgData name="Are Mjaavatten" userId="00bb58f78e5d171c" providerId="LiveId" clId="{F80FCCAC-22F4-4BD9-BD04-EE2233D1C28B}" dt="2024-11-05T16:51:10.957" v="14245" actId="20577"/>
        <pc:sldMkLst>
          <pc:docMk/>
          <pc:sldMk cId="2297231925" sldId="276"/>
        </pc:sldMkLst>
        <pc:spChg chg="mod">
          <ac:chgData name="Are Mjaavatten" userId="00bb58f78e5d171c" providerId="LiveId" clId="{F80FCCAC-22F4-4BD9-BD04-EE2233D1C28B}" dt="2024-10-27T09:13:20.496" v="5956" actId="1076"/>
          <ac:spMkLst>
            <pc:docMk/>
            <pc:sldMk cId="2297231925" sldId="276"/>
            <ac:spMk id="2" creationId="{16C6BD59-EF69-BCEC-EF5D-08A8A06B54A2}"/>
          </ac:spMkLst>
        </pc:spChg>
        <pc:spChg chg="mod">
          <ac:chgData name="Are Mjaavatten" userId="00bb58f78e5d171c" providerId="LiveId" clId="{F80FCCAC-22F4-4BD9-BD04-EE2233D1C28B}" dt="2024-11-05T16:51:10.957" v="14245" actId="20577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F80FCCAC-22F4-4BD9-BD04-EE2233D1C28B}" dt="2024-11-05T16:49:37.158" v="14213" actId="1076"/>
          <ac:spMkLst>
            <pc:docMk/>
            <pc:sldMk cId="2297231925" sldId="276"/>
            <ac:spMk id="4" creationId="{763B74DF-B858-198F-8C81-220622468539}"/>
          </ac:spMkLst>
        </pc:spChg>
        <pc:spChg chg="add mod">
          <ac:chgData name="Are Mjaavatten" userId="00bb58f78e5d171c" providerId="LiveId" clId="{F80FCCAC-22F4-4BD9-BD04-EE2233D1C28B}" dt="2024-10-27T09:05:10.292" v="5900" actId="14100"/>
          <ac:spMkLst>
            <pc:docMk/>
            <pc:sldMk cId="2297231925" sldId="276"/>
            <ac:spMk id="12" creationId="{E238D69F-2917-511D-F0E9-5339A6C2EC7A}"/>
          </ac:spMkLst>
        </pc:spChg>
        <pc:spChg chg="add mod">
          <ac:chgData name="Are Mjaavatten" userId="00bb58f78e5d171c" providerId="LiveId" clId="{F80FCCAC-22F4-4BD9-BD04-EE2233D1C28B}" dt="2024-10-27T09:06:43.530" v="5916" actId="14100"/>
          <ac:spMkLst>
            <pc:docMk/>
            <pc:sldMk cId="2297231925" sldId="276"/>
            <ac:spMk id="13" creationId="{6EB5CD59-BCF5-1598-12CF-1A0B7CE7256B}"/>
          </ac:spMkLst>
        </pc:spChg>
        <pc:spChg chg="add mod">
          <ac:chgData name="Are Mjaavatten" userId="00bb58f78e5d171c" providerId="LiveId" clId="{F80FCCAC-22F4-4BD9-BD04-EE2233D1C28B}" dt="2024-10-27T09:46:18.244" v="6545" actId="1076"/>
          <ac:spMkLst>
            <pc:docMk/>
            <pc:sldMk cId="2297231925" sldId="276"/>
            <ac:spMk id="16" creationId="{C83EF918-511A-1AA8-437E-BE5CA0A72A74}"/>
          </ac:spMkLst>
        </pc:spChg>
        <pc:picChg chg="add mod">
          <ac:chgData name="Are Mjaavatten" userId="00bb58f78e5d171c" providerId="LiveId" clId="{F80FCCAC-22F4-4BD9-BD04-EE2233D1C28B}" dt="2024-10-27T09:06:28.038" v="5914" actId="14100"/>
          <ac:picMkLst>
            <pc:docMk/>
            <pc:sldMk cId="2297231925" sldId="276"/>
            <ac:picMk id="7" creationId="{CAAC37F6-1153-B532-64FD-A0F77FD5DB1A}"/>
          </ac:picMkLst>
        </pc:picChg>
        <pc:picChg chg="add mod ord">
          <ac:chgData name="Are Mjaavatten" userId="00bb58f78e5d171c" providerId="LiveId" clId="{F80FCCAC-22F4-4BD9-BD04-EE2233D1C28B}" dt="2024-10-27T09:12:18.632" v="5955" actId="1037"/>
          <ac:picMkLst>
            <pc:docMk/>
            <pc:sldMk cId="2297231925" sldId="276"/>
            <ac:picMk id="15" creationId="{33896AFD-8450-EEE1-E053-0E95931B6094}"/>
          </ac:picMkLst>
        </pc:picChg>
        <pc:cxnChg chg="add mod">
          <ac:chgData name="Are Mjaavatten" userId="00bb58f78e5d171c" providerId="LiveId" clId="{F80FCCAC-22F4-4BD9-BD04-EE2233D1C28B}" dt="2024-11-05T16:49:29.015" v="14212" actId="14100"/>
          <ac:cxnSpMkLst>
            <pc:docMk/>
            <pc:sldMk cId="2297231925" sldId="276"/>
            <ac:cxnSpMk id="6" creationId="{E5130747-5D6F-3D21-A166-40485A225484}"/>
          </ac:cxnSpMkLst>
        </pc:cxnChg>
      </pc:sldChg>
      <pc:sldChg chg="addSp modSp new del mod">
        <pc:chgData name="Are Mjaavatten" userId="00bb58f78e5d171c" providerId="LiveId" clId="{F80FCCAC-22F4-4BD9-BD04-EE2233D1C28B}" dt="2024-10-27T09:14:12.541" v="5957" actId="47"/>
        <pc:sldMkLst>
          <pc:docMk/>
          <pc:sldMk cId="2544688020" sldId="277"/>
        </pc:sldMkLst>
      </pc:sldChg>
      <pc:sldChg chg="addSp delSp modSp new mod">
        <pc:chgData name="Are Mjaavatten" userId="00bb58f78e5d171c" providerId="LiveId" clId="{F80FCCAC-22F4-4BD9-BD04-EE2233D1C28B}" dt="2024-11-05T16:51:59.911" v="14261" actId="20577"/>
        <pc:sldMkLst>
          <pc:docMk/>
          <pc:sldMk cId="3795277216" sldId="277"/>
        </pc:sldMkLst>
        <pc:spChg chg="mod">
          <ac:chgData name="Are Mjaavatten" userId="00bb58f78e5d171c" providerId="LiveId" clId="{F80FCCAC-22F4-4BD9-BD04-EE2233D1C28B}" dt="2024-10-27T09:15:00.320" v="5963" actId="20577"/>
          <ac:spMkLst>
            <pc:docMk/>
            <pc:sldMk cId="3795277216" sldId="277"/>
            <ac:spMk id="2" creationId="{2274DD12-BDFC-8CAF-538D-57560821F713}"/>
          </ac:spMkLst>
        </pc:spChg>
        <pc:spChg chg="mod">
          <ac:chgData name="Are Mjaavatten" userId="00bb58f78e5d171c" providerId="LiveId" clId="{F80FCCAC-22F4-4BD9-BD04-EE2233D1C28B}" dt="2024-11-05T16:51:59.911" v="14261" actId="20577"/>
          <ac:spMkLst>
            <pc:docMk/>
            <pc:sldMk cId="3795277216" sldId="277"/>
            <ac:spMk id="3" creationId="{7F22BECD-4858-0BA6-91CA-C9D48FA26E8F}"/>
          </ac:spMkLst>
        </pc:spChg>
      </pc:sldChg>
      <pc:sldChg chg="addSp delSp modSp new mod">
        <pc:chgData name="Are Mjaavatten" userId="00bb58f78e5d171c" providerId="LiveId" clId="{F80FCCAC-22F4-4BD9-BD04-EE2233D1C28B}" dt="2024-11-05T16:52:41.605" v="14268" actId="20577"/>
        <pc:sldMkLst>
          <pc:docMk/>
          <pc:sldMk cId="2958550613" sldId="278"/>
        </pc:sldMkLst>
        <pc:spChg chg="mod">
          <ac:chgData name="Are Mjaavatten" userId="00bb58f78e5d171c" providerId="LiveId" clId="{F80FCCAC-22F4-4BD9-BD04-EE2233D1C28B}" dt="2024-10-27T09:49:27.200" v="6596" actId="20577"/>
          <ac:spMkLst>
            <pc:docMk/>
            <pc:sldMk cId="2958550613" sldId="278"/>
            <ac:spMk id="2" creationId="{054D8866-5159-A701-9D35-CDD4CB7022C2}"/>
          </ac:spMkLst>
        </pc:spChg>
        <pc:spChg chg="mod">
          <ac:chgData name="Are Mjaavatten" userId="00bb58f78e5d171c" providerId="LiveId" clId="{F80FCCAC-22F4-4BD9-BD04-EE2233D1C28B}" dt="2024-11-05T16:52:41.605" v="14268" actId="20577"/>
          <ac:spMkLst>
            <pc:docMk/>
            <pc:sldMk cId="2958550613" sldId="278"/>
            <ac:spMk id="3" creationId="{7B5445D7-A644-0FC0-561E-74DFBAAB3012}"/>
          </ac:spMkLst>
        </pc:sp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5" creationId="{29DACF69-6516-AC49-2958-2F38C3B83677}"/>
          </ac:picMkLst>
        </pc:picChg>
        <pc:picChg chg="add mod">
          <ac:chgData name="Are Mjaavatten" userId="00bb58f78e5d171c" providerId="LiveId" clId="{F80FCCAC-22F4-4BD9-BD04-EE2233D1C28B}" dt="2024-10-27T13:34:44.118" v="7881" actId="14100"/>
          <ac:picMkLst>
            <pc:docMk/>
            <pc:sldMk cId="2958550613" sldId="278"/>
            <ac:picMk id="19" creationId="{057EC24D-423E-2381-39FE-C056493E3900}"/>
          </ac:picMkLst>
        </pc:picChg>
      </pc:sldChg>
      <pc:sldChg chg="addSp delSp modSp new mod">
        <pc:chgData name="Are Mjaavatten" userId="00bb58f78e5d171c" providerId="LiveId" clId="{F80FCCAC-22F4-4BD9-BD04-EE2233D1C28B}" dt="2024-10-27T17:05:44.946" v="9453" actId="1076"/>
        <pc:sldMkLst>
          <pc:docMk/>
          <pc:sldMk cId="2497253767" sldId="279"/>
        </pc:sldMkLst>
        <pc:spChg chg="mod">
          <ac:chgData name="Are Mjaavatten" userId="00bb58f78e5d171c" providerId="LiveId" clId="{F80FCCAC-22F4-4BD9-BD04-EE2233D1C28B}" dt="2024-10-27T13:33:51.718" v="7865" actId="20577"/>
          <ac:spMkLst>
            <pc:docMk/>
            <pc:sldMk cId="2497253767" sldId="279"/>
            <ac:spMk id="2" creationId="{02B9FCEA-A528-96CD-0850-0B0874736F39}"/>
          </ac:spMkLst>
        </pc:spChg>
        <pc:spChg chg="mod">
          <ac:chgData name="Are Mjaavatten" userId="00bb58f78e5d171c" providerId="LiveId" clId="{F80FCCAC-22F4-4BD9-BD04-EE2233D1C28B}" dt="2024-10-27T17:02:35.761" v="9367" actId="5793"/>
          <ac:spMkLst>
            <pc:docMk/>
            <pc:sldMk cId="2497253767" sldId="279"/>
            <ac:spMk id="3" creationId="{CEE8AD73-E6B1-1667-A41C-EFC9F4F304D5}"/>
          </ac:spMkLst>
        </pc:spChg>
        <pc:spChg chg="add del mod">
          <ac:chgData name="Are Mjaavatten" userId="00bb58f78e5d171c" providerId="LiveId" clId="{F80FCCAC-22F4-4BD9-BD04-EE2233D1C28B}" dt="2024-10-27T17:05:44.946" v="9453" actId="1076"/>
          <ac:spMkLst>
            <pc:docMk/>
            <pc:sldMk cId="2497253767" sldId="279"/>
            <ac:spMk id="8" creationId="{DA8AFFDB-8691-6257-B2A9-FD1068F907F6}"/>
          </ac:spMkLst>
        </pc:spChg>
        <pc:picChg chg="add mod">
          <ac:chgData name="Are Mjaavatten" userId="00bb58f78e5d171c" providerId="LiveId" clId="{F80FCCAC-22F4-4BD9-BD04-EE2233D1C28B}" dt="2024-10-27T13:46:42.957" v="8538" actId="1076"/>
          <ac:picMkLst>
            <pc:docMk/>
            <pc:sldMk cId="2497253767" sldId="279"/>
            <ac:picMk id="7" creationId="{17016E48-11B6-2DAA-ACA3-0FE3AED9513D}"/>
          </ac:picMkLst>
        </pc:picChg>
      </pc:sldChg>
      <pc:sldChg chg="addSp delSp modSp new del mod ord">
        <pc:chgData name="Are Mjaavatten" userId="00bb58f78e5d171c" providerId="LiveId" clId="{F80FCCAC-22F4-4BD9-BD04-EE2233D1C28B}" dt="2024-10-29T16:34:09.748" v="13850" actId="47"/>
        <pc:sldMkLst>
          <pc:docMk/>
          <pc:sldMk cId="1711954440" sldId="280"/>
        </pc:sldMkLst>
      </pc:sldChg>
      <pc:sldChg chg="addSp new del mod">
        <pc:chgData name="Are Mjaavatten" userId="00bb58f78e5d171c" providerId="LiveId" clId="{F80FCCAC-22F4-4BD9-BD04-EE2233D1C28B}" dt="2024-10-27T16:58:10.586" v="9234" actId="47"/>
        <pc:sldMkLst>
          <pc:docMk/>
          <pc:sldMk cId="3310148548" sldId="281"/>
        </pc:sldMkLst>
      </pc:sldChg>
      <pc:sldChg chg="addSp delSp modSp new mod">
        <pc:chgData name="Are Mjaavatten" userId="00bb58f78e5d171c" providerId="LiveId" clId="{F80FCCAC-22F4-4BD9-BD04-EE2233D1C28B}" dt="2024-10-29T16:36:04.576" v="13858" actId="20577"/>
        <pc:sldMkLst>
          <pc:docMk/>
          <pc:sldMk cId="3816220206" sldId="281"/>
        </pc:sldMkLst>
        <pc:spChg chg="mod">
          <ac:chgData name="Are Mjaavatten" userId="00bb58f78e5d171c" providerId="LiveId" clId="{F80FCCAC-22F4-4BD9-BD04-EE2233D1C28B}" dt="2024-10-28T14:12:58.066" v="9970" actId="20577"/>
          <ac:spMkLst>
            <pc:docMk/>
            <pc:sldMk cId="3816220206" sldId="281"/>
            <ac:spMk id="2" creationId="{007274B8-4871-681C-A44C-BACC989A3AEF}"/>
          </ac:spMkLst>
        </pc:spChg>
        <pc:spChg chg="mod">
          <ac:chgData name="Are Mjaavatten" userId="00bb58f78e5d171c" providerId="LiveId" clId="{F80FCCAC-22F4-4BD9-BD04-EE2233D1C28B}" dt="2024-10-29T16:36:04.576" v="13858" actId="20577"/>
          <ac:spMkLst>
            <pc:docMk/>
            <pc:sldMk cId="3816220206" sldId="281"/>
            <ac:spMk id="3" creationId="{D69F0E18-403E-2856-0E01-F43BC137040A}"/>
          </ac:spMkLst>
        </pc:spChg>
      </pc:sldChg>
      <pc:sldChg chg="modSp new del mod">
        <pc:chgData name="Are Mjaavatten" userId="00bb58f78e5d171c" providerId="LiveId" clId="{F80FCCAC-22F4-4BD9-BD04-EE2233D1C28B}" dt="2024-10-28T16:10:44.900" v="10606" actId="47"/>
        <pc:sldMkLst>
          <pc:docMk/>
          <pc:sldMk cId="369438591" sldId="282"/>
        </pc:sldMkLst>
      </pc:sldChg>
      <pc:sldChg chg="addSp delSp new mod">
        <pc:chgData name="Are Mjaavatten" userId="00bb58f78e5d171c" providerId="LiveId" clId="{F80FCCAC-22F4-4BD9-BD04-EE2233D1C28B}" dt="2024-10-28T16:48:53.088" v="10781" actId="22"/>
        <pc:sldMkLst>
          <pc:docMk/>
          <pc:sldMk cId="3469188368" sldId="282"/>
        </pc:sldMkLst>
      </pc:sldChg>
      <pc:sldChg chg="addSp delSp modSp new mod">
        <pc:chgData name="Are Mjaavatten" userId="00bb58f78e5d171c" providerId="LiveId" clId="{F80FCCAC-22F4-4BD9-BD04-EE2233D1C28B}" dt="2024-10-28T17:07:32.420" v="11286" actId="5793"/>
        <pc:sldMkLst>
          <pc:docMk/>
          <pc:sldMk cId="2908438448" sldId="283"/>
        </pc:sldMkLst>
        <pc:spChg chg="mod">
          <ac:chgData name="Are Mjaavatten" userId="00bb58f78e5d171c" providerId="LiveId" clId="{F80FCCAC-22F4-4BD9-BD04-EE2233D1C28B}" dt="2024-10-28T16:51:07.565" v="10812" actId="255"/>
          <ac:spMkLst>
            <pc:docMk/>
            <pc:sldMk cId="2908438448" sldId="283"/>
            <ac:spMk id="2" creationId="{0E2220A7-5ACD-B443-8709-6C3E184F58A3}"/>
          </ac:spMkLst>
        </pc:spChg>
        <pc:spChg chg="mod">
          <ac:chgData name="Are Mjaavatten" userId="00bb58f78e5d171c" providerId="LiveId" clId="{F80FCCAC-22F4-4BD9-BD04-EE2233D1C28B}" dt="2024-10-28T17:07:32.420" v="11286" actId="5793"/>
          <ac:spMkLst>
            <pc:docMk/>
            <pc:sldMk cId="2908438448" sldId="283"/>
            <ac:spMk id="3" creationId="{32D90A08-2F5A-528B-1339-11923FD34D21}"/>
          </ac:spMkLst>
        </pc:spChg>
        <pc:picChg chg="add mod">
          <ac:chgData name="Are Mjaavatten" userId="00bb58f78e5d171c" providerId="LiveId" clId="{F80FCCAC-22F4-4BD9-BD04-EE2233D1C28B}" dt="2024-10-28T16:53:19.189" v="10852" actId="1076"/>
          <ac:picMkLst>
            <pc:docMk/>
            <pc:sldMk cId="2908438448" sldId="283"/>
            <ac:picMk id="4" creationId="{8042E31A-9F79-974E-EBB5-320AF4E04EA4}"/>
          </ac:picMkLst>
        </pc:picChg>
        <pc:picChg chg="add mod">
          <ac:chgData name="Are Mjaavatten" userId="00bb58f78e5d171c" providerId="LiveId" clId="{F80FCCAC-22F4-4BD9-BD04-EE2233D1C28B}" dt="2024-10-28T16:53:23.539" v="10853" actId="1076"/>
          <ac:picMkLst>
            <pc:docMk/>
            <pc:sldMk cId="2908438448" sldId="283"/>
            <ac:picMk id="5" creationId="{C8D1550D-2DD5-C4F0-63AE-8FD71AAC73F3}"/>
          </ac:picMkLst>
        </pc:picChg>
        <pc:picChg chg="add mod">
          <ac:chgData name="Are Mjaavatten" userId="00bb58f78e5d171c" providerId="LiveId" clId="{F80FCCAC-22F4-4BD9-BD04-EE2233D1C28B}" dt="2024-10-28T16:55:01.360" v="10876" actId="1076"/>
          <ac:picMkLst>
            <pc:docMk/>
            <pc:sldMk cId="2908438448" sldId="283"/>
            <ac:picMk id="7" creationId="{780D0ADD-3ECA-5FAA-AF0C-986B38A1050A}"/>
          </ac:picMkLst>
        </pc:picChg>
        <pc:picChg chg="add mod">
          <ac:chgData name="Are Mjaavatten" userId="00bb58f78e5d171c" providerId="LiveId" clId="{F80FCCAC-22F4-4BD9-BD04-EE2233D1C28B}" dt="2024-10-28T16:55:43.109" v="10881" actId="14100"/>
          <ac:picMkLst>
            <pc:docMk/>
            <pc:sldMk cId="2908438448" sldId="283"/>
            <ac:picMk id="9" creationId="{895041DC-6383-1262-2FFD-4E721542E5F8}"/>
          </ac:picMkLst>
        </pc:picChg>
        <pc:picChg chg="add mod">
          <ac:chgData name="Are Mjaavatten" userId="00bb58f78e5d171c" providerId="LiveId" clId="{F80FCCAC-22F4-4BD9-BD04-EE2233D1C28B}" dt="2024-10-28T16:57:19.568" v="10919" actId="1076"/>
          <ac:picMkLst>
            <pc:docMk/>
            <pc:sldMk cId="2908438448" sldId="283"/>
            <ac:picMk id="11" creationId="{A3016F4F-D079-6344-859F-67BACF8C125C}"/>
          </ac:picMkLst>
        </pc:picChg>
        <pc:picChg chg="add mod">
          <ac:chgData name="Are Mjaavatten" userId="00bb58f78e5d171c" providerId="LiveId" clId="{F80FCCAC-22F4-4BD9-BD04-EE2233D1C28B}" dt="2024-10-28T17:00:14.064" v="11031" actId="1035"/>
          <ac:picMkLst>
            <pc:docMk/>
            <pc:sldMk cId="2908438448" sldId="283"/>
            <ac:picMk id="15" creationId="{4B7608BA-6B77-DD29-2960-AE8EC0325753}"/>
          </ac:picMkLst>
        </pc:picChg>
        <pc:picChg chg="add mod">
          <ac:chgData name="Are Mjaavatten" userId="00bb58f78e5d171c" providerId="LiveId" clId="{F80FCCAC-22F4-4BD9-BD04-EE2233D1C28B}" dt="2024-10-28T17:04:25.981" v="11156" actId="14100"/>
          <ac:picMkLst>
            <pc:docMk/>
            <pc:sldMk cId="2908438448" sldId="283"/>
            <ac:picMk id="17" creationId="{CFE33738-307E-D8E8-73CE-B921BD9008E3}"/>
          </ac:picMkLst>
        </pc:picChg>
        <pc:picChg chg="add mod">
          <ac:chgData name="Are Mjaavatten" userId="00bb58f78e5d171c" providerId="LiveId" clId="{F80FCCAC-22F4-4BD9-BD04-EE2233D1C28B}" dt="2024-10-28T17:06:12.206" v="11251" actId="14100"/>
          <ac:picMkLst>
            <pc:docMk/>
            <pc:sldMk cId="2908438448" sldId="283"/>
            <ac:picMk id="19" creationId="{D9474D78-9CAF-FE0F-F3A7-817EAAEA0C57}"/>
          </ac:picMkLst>
        </pc:picChg>
      </pc:sldChg>
      <pc:sldChg chg="addSp delSp modSp new mod">
        <pc:chgData name="Are Mjaavatten" userId="00bb58f78e5d171c" providerId="LiveId" clId="{F80FCCAC-22F4-4BD9-BD04-EE2233D1C28B}" dt="2024-11-06T09:44:30.893" v="15769" actId="313"/>
        <pc:sldMkLst>
          <pc:docMk/>
          <pc:sldMk cId="2086630511" sldId="284"/>
        </pc:sldMkLst>
        <pc:spChg chg="mod">
          <ac:chgData name="Are Mjaavatten" userId="00bb58f78e5d171c" providerId="LiveId" clId="{F80FCCAC-22F4-4BD9-BD04-EE2233D1C28B}" dt="2024-10-29T10:27:40.073" v="12818" actId="20577"/>
          <ac:spMkLst>
            <pc:docMk/>
            <pc:sldMk cId="2086630511" sldId="284"/>
            <ac:spMk id="2" creationId="{78D0C970-EEBF-05B1-FF2C-E7E978A7A8DA}"/>
          </ac:spMkLst>
        </pc:spChg>
        <pc:spChg chg="mod">
          <ac:chgData name="Are Mjaavatten" userId="00bb58f78e5d171c" providerId="LiveId" clId="{F80FCCAC-22F4-4BD9-BD04-EE2233D1C28B}" dt="2024-11-06T09:44:30.893" v="15769" actId="313"/>
          <ac:spMkLst>
            <pc:docMk/>
            <pc:sldMk cId="2086630511" sldId="284"/>
            <ac:spMk id="3" creationId="{5450935E-3A40-D7CF-8176-D0364C5C9505}"/>
          </ac:spMkLst>
        </pc:spChg>
      </pc:sldChg>
      <pc:sldChg chg="modSp new mod">
        <pc:chgData name="Are Mjaavatten" userId="00bb58f78e5d171c" providerId="LiveId" clId="{F80FCCAC-22F4-4BD9-BD04-EE2233D1C28B}" dt="2024-10-29T10:27:56.419" v="12845" actId="20577"/>
        <pc:sldMkLst>
          <pc:docMk/>
          <pc:sldMk cId="884547013" sldId="285"/>
        </pc:sldMkLst>
        <pc:spChg chg="mod">
          <ac:chgData name="Are Mjaavatten" userId="00bb58f78e5d171c" providerId="LiveId" clId="{F80FCCAC-22F4-4BD9-BD04-EE2233D1C28B}" dt="2024-10-29T10:27:56.419" v="12845" actId="20577"/>
          <ac:spMkLst>
            <pc:docMk/>
            <pc:sldMk cId="884547013" sldId="285"/>
            <ac:spMk id="2" creationId="{C373C1A9-A330-F9C2-C99C-940FD700E964}"/>
          </ac:spMkLst>
        </pc:spChg>
        <pc:spChg chg="mod">
          <ac:chgData name="Are Mjaavatten" userId="00bb58f78e5d171c" providerId="LiveId" clId="{F80FCCAC-22F4-4BD9-BD04-EE2233D1C28B}" dt="2024-10-29T10:24:53.440" v="12780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delSp modSp new mod setBg modClrScheme chgLayout">
        <pc:chgData name="Are Mjaavatten" userId="00bb58f78e5d171c" providerId="LiveId" clId="{F80FCCAC-22F4-4BD9-BD04-EE2233D1C28B}" dt="2024-11-06T08:36:35.310" v="14459" actId="1036"/>
        <pc:sldMkLst>
          <pc:docMk/>
          <pc:sldMk cId="935628899" sldId="286"/>
        </pc:sldMkLst>
        <pc:spChg chg="add mod ord">
          <ac:chgData name="Are Mjaavatten" userId="00bb58f78e5d171c" providerId="LiveId" clId="{F80FCCAC-22F4-4BD9-BD04-EE2233D1C28B}" dt="2024-11-06T08:22:16.710" v="14276" actId="1076"/>
          <ac:spMkLst>
            <pc:docMk/>
            <pc:sldMk cId="935628899" sldId="286"/>
            <ac:spMk id="20" creationId="{21C27A0D-A4E4-86C4-A0F3-9820C8B82E10}"/>
          </ac:spMkLst>
        </pc:spChg>
        <pc:picChg chg="add mod">
          <ac:chgData name="Are Mjaavatten" userId="00bb58f78e5d171c" providerId="LiveId" clId="{F80FCCAC-22F4-4BD9-BD04-EE2233D1C28B}" dt="2024-11-06T08:23:14.012" v="14378" actId="1076"/>
          <ac:picMkLst>
            <pc:docMk/>
            <pc:sldMk cId="935628899" sldId="286"/>
            <ac:picMk id="3" creationId="{3F820652-CFC3-8829-6FAE-09E685B18049}"/>
          </ac:picMkLst>
        </pc:picChg>
        <pc:picChg chg="add mod">
          <ac:chgData name="Are Mjaavatten" userId="00bb58f78e5d171c" providerId="LiveId" clId="{F80FCCAC-22F4-4BD9-BD04-EE2233D1C28B}" dt="2024-11-06T08:36:35.310" v="14459" actId="1036"/>
          <ac:picMkLst>
            <pc:docMk/>
            <pc:sldMk cId="935628899" sldId="286"/>
            <ac:picMk id="5" creationId="{2B192BF8-F855-8968-4F0A-557EA74A02EE}"/>
          </ac:picMkLst>
        </pc:picChg>
      </pc:sldChg>
      <pc:sldChg chg="addSp delSp modSp new mod modClrScheme chgLayout">
        <pc:chgData name="Are Mjaavatten" userId="00bb58f78e5d171c" providerId="LiveId" clId="{F80FCCAC-22F4-4BD9-BD04-EE2233D1C28B}" dt="2024-11-06T08:38:05.499" v="14483" actId="1038"/>
        <pc:sldMkLst>
          <pc:docMk/>
          <pc:sldMk cId="3923112241" sldId="287"/>
        </pc:sldMkLst>
        <pc:spChg chg="add mod ord">
          <ac:chgData name="Are Mjaavatten" userId="00bb58f78e5d171c" providerId="LiveId" clId="{F80FCCAC-22F4-4BD9-BD04-EE2233D1C28B}" dt="2024-10-29T16:27:10.433" v="13462"/>
          <ac:spMkLst>
            <pc:docMk/>
            <pc:sldMk cId="3923112241" sldId="287"/>
            <ac:spMk id="3" creationId="{26D5C9CB-F7BE-44A8-1C2F-855D765E1E13}"/>
          </ac:spMkLst>
        </pc:spChg>
        <pc:spChg chg="add mod ord">
          <ac:chgData name="Are Mjaavatten" userId="00bb58f78e5d171c" providerId="LiveId" clId="{F80FCCAC-22F4-4BD9-BD04-EE2233D1C28B}" dt="2024-11-06T08:37:30.539" v="14463" actId="20577"/>
          <ac:spMkLst>
            <pc:docMk/>
            <pc:sldMk cId="3923112241" sldId="287"/>
            <ac:spMk id="4" creationId="{6BF09426-A00E-F54E-ED38-ED13250CE22D}"/>
          </ac:spMkLst>
        </pc:spChg>
        <pc:picChg chg="add mod">
          <ac:chgData name="Are Mjaavatten" userId="00bb58f78e5d171c" providerId="LiveId" clId="{F80FCCAC-22F4-4BD9-BD04-EE2233D1C28B}" dt="2024-11-06T08:38:05.499" v="14483" actId="1038"/>
          <ac:picMkLst>
            <pc:docMk/>
            <pc:sldMk cId="3923112241" sldId="287"/>
            <ac:picMk id="2" creationId="{FA090F91-DDFD-537E-FFE4-C32A21FD2D1B}"/>
          </ac:picMkLst>
        </pc:picChg>
      </pc:sldChg>
      <pc:sldChg chg="addSp modSp new mod">
        <pc:chgData name="Are Mjaavatten" userId="00bb58f78e5d171c" providerId="LiveId" clId="{F80FCCAC-22F4-4BD9-BD04-EE2233D1C28B}" dt="2024-10-29T16:40:59.663" v="13945" actId="20577"/>
        <pc:sldMkLst>
          <pc:docMk/>
          <pc:sldMk cId="3156030858" sldId="288"/>
        </pc:sldMkLst>
        <pc:spChg chg="mod">
          <ac:chgData name="Are Mjaavatten" userId="00bb58f78e5d171c" providerId="LiveId" clId="{F80FCCAC-22F4-4BD9-BD04-EE2233D1C28B}" dt="2024-10-29T16:40:59.663" v="13945" actId="20577"/>
          <ac:spMkLst>
            <pc:docMk/>
            <pc:sldMk cId="3156030858" sldId="288"/>
            <ac:spMk id="3" creationId="{64DD5B0D-9B53-6491-1E1E-0D1AD518870C}"/>
          </ac:spMkLst>
        </pc:spChg>
        <pc:picChg chg="add mod">
          <ac:chgData name="Are Mjaavatten" userId="00bb58f78e5d171c" providerId="LiveId" clId="{F80FCCAC-22F4-4BD9-BD04-EE2233D1C28B}" dt="2024-10-29T16:40:46.700" v="13941" actId="1076"/>
          <ac:picMkLst>
            <pc:docMk/>
            <pc:sldMk cId="3156030858" sldId="288"/>
            <ac:picMk id="6" creationId="{92DF7DC8-8AB0-896E-05FB-7C3413DCD21A}"/>
          </ac:picMkLst>
        </pc:picChg>
      </pc:sldChg>
      <pc:sldChg chg="modSp new del mod">
        <pc:chgData name="Are Mjaavatten" userId="00bb58f78e5d171c" providerId="LiveId" clId="{F80FCCAC-22F4-4BD9-BD04-EE2233D1C28B}" dt="2024-11-06T15:25:22.440" v="16346" actId="2696"/>
        <pc:sldMkLst>
          <pc:docMk/>
          <pc:sldMk cId="1297391930" sldId="289"/>
        </pc:sldMkLst>
      </pc:sldChg>
      <pc:sldChg chg="new del">
        <pc:chgData name="Are Mjaavatten" userId="00bb58f78e5d171c" providerId="LiveId" clId="{F80FCCAC-22F4-4BD9-BD04-EE2233D1C28B}" dt="2024-10-29T16:55:47.787" v="14174" actId="47"/>
        <pc:sldMkLst>
          <pc:docMk/>
          <pc:sldMk cId="3831510877" sldId="289"/>
        </pc:sldMkLst>
      </pc:sldChg>
      <pc:sldChg chg="modSp new mod">
        <pc:chgData name="Are Mjaavatten" userId="00bb58f78e5d171c" providerId="LiveId" clId="{F80FCCAC-22F4-4BD9-BD04-EE2233D1C28B}" dt="2024-11-06T10:07:30.562" v="16341" actId="20577"/>
        <pc:sldMkLst>
          <pc:docMk/>
          <pc:sldMk cId="2204234833" sldId="290"/>
        </pc:sldMkLst>
        <pc:spChg chg="mod">
          <ac:chgData name="Are Mjaavatten" userId="00bb58f78e5d171c" providerId="LiveId" clId="{F80FCCAC-22F4-4BD9-BD04-EE2233D1C28B}" dt="2024-11-06T09:44:08.512" v="15762" actId="313"/>
          <ac:spMkLst>
            <pc:docMk/>
            <pc:sldMk cId="2204234833" sldId="290"/>
            <ac:spMk id="2" creationId="{46C48805-6E71-9540-F0AA-92613C975FBF}"/>
          </ac:spMkLst>
        </pc:spChg>
        <pc:spChg chg="mod">
          <ac:chgData name="Are Mjaavatten" userId="00bb58f78e5d171c" providerId="LiveId" clId="{F80FCCAC-22F4-4BD9-BD04-EE2233D1C28B}" dt="2024-11-06T10:07:30.562" v="16341" actId="20577"/>
          <ac:spMkLst>
            <pc:docMk/>
            <pc:sldMk cId="2204234833" sldId="290"/>
            <ac:spMk id="3" creationId="{2E6D2D2F-9CE8-051E-3EDD-49C2FA6ADBD3}"/>
          </ac:spMkLst>
        </pc:spChg>
      </pc:sldChg>
    </pc:docChg>
  </pc:docChgLst>
  <pc:docChgLst>
    <pc:chgData name="Are Mjaavatten" userId="00bb58f78e5d171c" providerId="LiveId" clId="{055438CC-AB35-4861-8EC0-1B0371FB636C}"/>
    <pc:docChg chg="undo custSel addSld delSld modSld sldOrd">
      <pc:chgData name="Are Mjaavatten" userId="00bb58f78e5d171c" providerId="LiveId" clId="{055438CC-AB35-4861-8EC0-1B0371FB636C}" dt="2024-11-23T11:50:18.933" v="3103" actId="1076"/>
      <pc:docMkLst>
        <pc:docMk/>
      </pc:docMkLst>
      <pc:sldChg chg="addSp delSp modSp mod">
        <pc:chgData name="Are Mjaavatten" userId="00bb58f78e5d171c" providerId="LiveId" clId="{055438CC-AB35-4861-8EC0-1B0371FB636C}" dt="2024-11-23T11:50:18.933" v="3103" actId="1076"/>
        <pc:sldMkLst>
          <pc:docMk/>
          <pc:sldMk cId="1865247118" sldId="258"/>
        </pc:sldMkLst>
        <pc:picChg chg="add mod">
          <ac:chgData name="Are Mjaavatten" userId="00bb58f78e5d171c" providerId="LiveId" clId="{055438CC-AB35-4861-8EC0-1B0371FB636C}" dt="2024-11-23T11:50:18.933" v="3103" actId="1076"/>
          <ac:picMkLst>
            <pc:docMk/>
            <pc:sldMk cId="1865247118" sldId="258"/>
            <ac:picMk id="4" creationId="{A7276E8E-6E7C-49C8-02C1-CB26C47E1EAF}"/>
          </ac:picMkLst>
        </pc:picChg>
        <pc:picChg chg="del">
          <ac:chgData name="Are Mjaavatten" userId="00bb58f78e5d171c" providerId="LiveId" clId="{055438CC-AB35-4861-8EC0-1B0371FB636C}" dt="2024-11-23T11:49:47.173" v="3099" actId="478"/>
          <ac:picMkLst>
            <pc:docMk/>
            <pc:sldMk cId="1865247118" sldId="258"/>
            <ac:picMk id="5" creationId="{B144FECC-AC18-F400-2D80-E967FB6E57C9}"/>
          </ac:picMkLst>
        </pc:picChg>
      </pc:sldChg>
      <pc:sldChg chg="modSp mod">
        <pc:chgData name="Are Mjaavatten" userId="00bb58f78e5d171c" providerId="LiveId" clId="{055438CC-AB35-4861-8EC0-1B0371FB636C}" dt="2024-11-23T11:35:58.875" v="3090" actId="20577"/>
        <pc:sldMkLst>
          <pc:docMk/>
          <pc:sldMk cId="951015916" sldId="259"/>
        </pc:sldMkLst>
        <pc:spChg chg="mod">
          <ac:chgData name="Are Mjaavatten" userId="00bb58f78e5d171c" providerId="LiveId" clId="{055438CC-AB35-4861-8EC0-1B0371FB636C}" dt="2024-11-23T11:35:58.875" v="3090" actId="20577"/>
          <ac:spMkLst>
            <pc:docMk/>
            <pc:sldMk cId="951015916" sldId="259"/>
            <ac:spMk id="3" creationId="{26D403B4-3D4C-2078-2A01-4ACE7A34BB43}"/>
          </ac:spMkLst>
        </pc:spChg>
      </pc:sldChg>
      <pc:sldChg chg="addSp delSp modSp mod">
        <pc:chgData name="Are Mjaavatten" userId="00bb58f78e5d171c" providerId="LiveId" clId="{055438CC-AB35-4861-8EC0-1B0371FB636C}" dt="2024-11-12T08:47:21.489" v="2786" actId="20577"/>
        <pc:sldMkLst>
          <pc:docMk/>
          <pc:sldMk cId="1934544939" sldId="260"/>
        </pc:sldMkLst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5" creationId="{3E44772C-FCD0-F733-CD3A-25A5577D1D5B}"/>
          </ac:spMkLst>
        </pc:spChg>
        <pc:spChg chg="mod">
          <ac:chgData name="Are Mjaavatten" userId="00bb58f78e5d171c" providerId="LiveId" clId="{055438CC-AB35-4861-8EC0-1B0371FB636C}" dt="2024-11-12T08:47:21.489" v="2786" actId="20577"/>
          <ac:spMkLst>
            <pc:docMk/>
            <pc:sldMk cId="1934544939" sldId="260"/>
            <ac:spMk id="7" creationId="{54E86455-D2B9-C99C-0ACF-02AF4D2EA321}"/>
          </ac:spMkLst>
        </pc:spChg>
        <pc:spChg chg="mod">
          <ac:chgData name="Are Mjaavatten" userId="00bb58f78e5d171c" providerId="LiveId" clId="{055438CC-AB35-4861-8EC0-1B0371FB636C}" dt="2024-11-12T08:46:52.604" v="2783" actId="1038"/>
          <ac:spMkLst>
            <pc:docMk/>
            <pc:sldMk cId="1934544939" sldId="260"/>
            <ac:spMk id="9" creationId="{48B9EF1C-4D34-81A7-F15F-A6CDBE018BCE}"/>
          </ac:spMkLst>
        </pc:spChg>
        <pc:picChg chg="add mod ord modCrop">
          <ac:chgData name="Are Mjaavatten" userId="00bb58f78e5d171c" providerId="LiveId" clId="{055438CC-AB35-4861-8EC0-1B0371FB636C}" dt="2024-11-12T08:46:52.604" v="2783" actId="1038"/>
          <ac:picMkLst>
            <pc:docMk/>
            <pc:sldMk cId="1934544939" sldId="260"/>
            <ac:picMk id="10" creationId="{38FAE64A-303E-BAFF-8734-6ACA1FC9A7EB}"/>
          </ac:picMkLst>
        </pc:pic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4" creationId="{0F99887B-1764-B7D6-E6BF-25CD0E72B9C1}"/>
          </ac:cxnSpMkLst>
        </pc:cxnChg>
        <pc:cxnChg chg="mod">
          <ac:chgData name="Are Mjaavatten" userId="00bb58f78e5d171c" providerId="LiveId" clId="{055438CC-AB35-4861-8EC0-1B0371FB636C}" dt="2024-11-12T08:46:52.604" v="2783" actId="1038"/>
          <ac:cxnSpMkLst>
            <pc:docMk/>
            <pc:sldMk cId="1934544939" sldId="260"/>
            <ac:cxnSpMk id="8" creationId="{2E524776-BF20-4E53-7E4A-E6495BC714E0}"/>
          </ac:cxnSpMkLst>
        </pc:cxnChg>
      </pc:sldChg>
      <pc:sldChg chg="modSp mod">
        <pc:chgData name="Are Mjaavatten" userId="00bb58f78e5d171c" providerId="LiveId" clId="{055438CC-AB35-4861-8EC0-1B0371FB636C}" dt="2024-11-23T11:29:11.791" v="3009" actId="20577"/>
        <pc:sldMkLst>
          <pc:docMk/>
          <pc:sldMk cId="993497870" sldId="265"/>
        </pc:sldMkLst>
        <pc:spChg chg="mod">
          <ac:chgData name="Are Mjaavatten" userId="00bb58f78e5d171c" providerId="LiveId" clId="{055438CC-AB35-4861-8EC0-1B0371FB636C}" dt="2024-11-23T11:29:11.791" v="3009" actId="20577"/>
          <ac:spMkLst>
            <pc:docMk/>
            <pc:sldMk cId="993497870" sldId="265"/>
            <ac:spMk id="3" creationId="{8AFF1A4D-B6A6-002E-0A17-9D9AD3D3BB33}"/>
          </ac:spMkLst>
        </pc:spChg>
      </pc:sldChg>
      <pc:sldChg chg="addSp delSp modSp mod">
        <pc:chgData name="Are Mjaavatten" userId="00bb58f78e5d171c" providerId="LiveId" clId="{055438CC-AB35-4861-8EC0-1B0371FB636C}" dt="2024-11-11T09:24:47.782" v="658" actId="1076"/>
        <pc:sldMkLst>
          <pc:docMk/>
          <pc:sldMk cId="951915012" sldId="266"/>
        </pc:sldMkLst>
        <pc:picChg chg="add mod">
          <ac:chgData name="Are Mjaavatten" userId="00bb58f78e5d171c" providerId="LiveId" clId="{055438CC-AB35-4861-8EC0-1B0371FB636C}" dt="2024-11-11T09:24:47.782" v="658" actId="1076"/>
          <ac:picMkLst>
            <pc:docMk/>
            <pc:sldMk cId="951915012" sldId="266"/>
            <ac:picMk id="5" creationId="{99E187C5-1612-6AAD-AEBB-BDD5539E66DC}"/>
          </ac:picMkLst>
        </pc:picChg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3259227442" sldId="267"/>
        </pc:sldMkLst>
      </pc:sldChg>
      <pc:sldChg chg="ord">
        <pc:chgData name="Are Mjaavatten" userId="00bb58f78e5d171c" providerId="LiveId" clId="{055438CC-AB35-4861-8EC0-1B0371FB636C}" dt="2024-11-23T10:52:54.844" v="3006"/>
        <pc:sldMkLst>
          <pc:docMk/>
          <pc:sldMk cId="4088723979" sldId="268"/>
        </pc:sldMkLst>
      </pc:sldChg>
      <pc:sldChg chg="modSp mod">
        <pc:chgData name="Are Mjaavatten" userId="00bb58f78e5d171c" providerId="LiveId" clId="{055438CC-AB35-4861-8EC0-1B0371FB636C}" dt="2024-11-21T16:58:44.659" v="2954" actId="404"/>
        <pc:sldMkLst>
          <pc:docMk/>
          <pc:sldMk cId="2870539914" sldId="271"/>
        </pc:sldMkLst>
        <pc:spChg chg="mod">
          <ac:chgData name="Are Mjaavatten" userId="00bb58f78e5d171c" providerId="LiveId" clId="{055438CC-AB35-4861-8EC0-1B0371FB636C}" dt="2024-11-21T16:57:05.544" v="2933" actId="14100"/>
          <ac:spMkLst>
            <pc:docMk/>
            <pc:sldMk cId="2870539914" sldId="271"/>
            <ac:spMk id="7" creationId="{BD27EE11-78DD-9B9E-5E6A-F2CB4927025F}"/>
          </ac:spMkLst>
        </pc:spChg>
        <pc:spChg chg="mod">
          <ac:chgData name="Are Mjaavatten" userId="00bb58f78e5d171c" providerId="LiveId" clId="{055438CC-AB35-4861-8EC0-1B0371FB636C}" dt="2024-11-21T16:58:44.659" v="2954" actId="404"/>
          <ac:spMkLst>
            <pc:docMk/>
            <pc:sldMk cId="2870539914" sldId="271"/>
            <ac:spMk id="8" creationId="{DE312110-5C43-D77C-A2EC-47EB6666D900}"/>
          </ac:spMkLst>
        </pc:spChg>
      </pc:sldChg>
      <pc:sldChg chg="addSp modSp mod">
        <pc:chgData name="Are Mjaavatten" userId="00bb58f78e5d171c" providerId="LiveId" clId="{055438CC-AB35-4861-8EC0-1B0371FB636C}" dt="2024-11-12T08:50:44.262" v="2806" actId="1076"/>
        <pc:sldMkLst>
          <pc:docMk/>
          <pc:sldMk cId="2297231925" sldId="276"/>
        </pc:sldMkLst>
        <pc:spChg chg="mod">
          <ac:chgData name="Are Mjaavatten" userId="00bb58f78e5d171c" providerId="LiveId" clId="{055438CC-AB35-4861-8EC0-1B0371FB636C}" dt="2024-11-12T08:36:23.329" v="2668" actId="27636"/>
          <ac:spMkLst>
            <pc:docMk/>
            <pc:sldMk cId="2297231925" sldId="276"/>
            <ac:spMk id="3" creationId="{B5FCD886-01C1-86A1-9517-53E6F36E8EE2}"/>
          </ac:spMkLst>
        </pc:spChg>
        <pc:spChg chg="add mod">
          <ac:chgData name="Are Mjaavatten" userId="00bb58f78e5d171c" providerId="LiveId" clId="{055438CC-AB35-4861-8EC0-1B0371FB636C}" dt="2024-11-12T08:50:44.262" v="2806" actId="1076"/>
          <ac:spMkLst>
            <pc:docMk/>
            <pc:sldMk cId="2297231925" sldId="276"/>
            <ac:spMk id="5" creationId="{C1EAD592-E34D-7FA1-97AF-4797F8D0DEF0}"/>
          </ac:spMkLst>
        </pc:spChg>
        <pc:picChg chg="ord">
          <ac:chgData name="Are Mjaavatten" userId="00bb58f78e5d171c" providerId="LiveId" clId="{055438CC-AB35-4861-8EC0-1B0371FB636C}" dt="2024-11-12T08:48:28.868" v="2788" actId="167"/>
          <ac:picMkLst>
            <pc:docMk/>
            <pc:sldMk cId="2297231925" sldId="276"/>
            <ac:picMk id="15" creationId="{33896AFD-8450-EEE1-E053-0E95931B6094}"/>
          </ac:picMkLst>
        </pc:picChg>
      </pc:sldChg>
      <pc:sldChg chg="addSp delSp modSp mod">
        <pc:chgData name="Are Mjaavatten" userId="00bb58f78e5d171c" providerId="LiveId" clId="{055438CC-AB35-4861-8EC0-1B0371FB636C}" dt="2024-11-12T09:21:55.071" v="2810" actId="20577"/>
        <pc:sldMkLst>
          <pc:docMk/>
          <pc:sldMk cId="3795277216" sldId="277"/>
        </pc:sldMkLst>
        <pc:spChg chg="mod">
          <ac:chgData name="Are Mjaavatten" userId="00bb58f78e5d171c" providerId="LiveId" clId="{055438CC-AB35-4861-8EC0-1B0371FB636C}" dt="2024-11-12T09:21:55.071" v="2810" actId="20577"/>
          <ac:spMkLst>
            <pc:docMk/>
            <pc:sldMk cId="3795277216" sldId="277"/>
            <ac:spMk id="3" creationId="{7F22BECD-4858-0BA6-91CA-C9D48FA26E8F}"/>
          </ac:spMkLst>
        </pc:spChg>
        <pc:picChg chg="add mod">
          <ac:chgData name="Are Mjaavatten" userId="00bb58f78e5d171c" providerId="LiveId" clId="{055438CC-AB35-4861-8EC0-1B0371FB636C}" dt="2024-11-12T09:21:31.861" v="2808"/>
          <ac:picMkLst>
            <pc:docMk/>
            <pc:sldMk cId="3795277216" sldId="277"/>
            <ac:picMk id="4" creationId="{BB3DE1E5-040F-29CD-83DF-3FCB0C2230EE}"/>
          </ac:picMkLst>
        </pc:picChg>
      </pc:sldChg>
      <pc:sldChg chg="addSp delSp modSp mod setBg">
        <pc:chgData name="Are Mjaavatten" userId="00bb58f78e5d171c" providerId="LiveId" clId="{055438CC-AB35-4861-8EC0-1B0371FB636C}" dt="2024-11-23T11:42:20.981" v="3098" actId="26606"/>
        <pc:sldMkLst>
          <pc:docMk/>
          <pc:sldMk cId="3469188368" sldId="282"/>
        </pc:sldMkLst>
        <pc:spChg chg="add del">
          <ac:chgData name="Are Mjaavatten" userId="00bb58f78e5d171c" providerId="LiveId" clId="{055438CC-AB35-4861-8EC0-1B0371FB636C}" dt="2024-11-23T11:42:14.655" v="3096" actId="26606"/>
          <ac:spMkLst>
            <pc:docMk/>
            <pc:sldMk cId="3469188368" sldId="282"/>
            <ac:spMk id="8" creationId="{AB8C311F-7253-4AED-9701-7FC0708C41C7}"/>
          </ac:spMkLst>
        </pc:spChg>
        <pc:spChg chg="add del">
          <ac:chgData name="Are Mjaavatten" userId="00bb58f78e5d171c" providerId="LiveId" clId="{055438CC-AB35-4861-8EC0-1B0371FB636C}" dt="2024-11-23T11:42:14.655" v="3096" actId="26606"/>
          <ac:spMkLst>
            <pc:docMk/>
            <pc:sldMk cId="3469188368" sldId="282"/>
            <ac:spMk id="10" creationId="{E2384209-CB15-4CDF-9D31-C44FD9A3F20D}"/>
          </ac:spMkLst>
        </pc:spChg>
        <pc:spChg chg="add del">
          <ac:chgData name="Are Mjaavatten" userId="00bb58f78e5d171c" providerId="LiveId" clId="{055438CC-AB35-4861-8EC0-1B0371FB636C}" dt="2024-11-23T11:42:14.655" v="3096" actId="26606"/>
          <ac:spMkLst>
            <pc:docMk/>
            <pc:sldMk cId="3469188368" sldId="282"/>
            <ac:spMk id="12" creationId="{2633B3B5-CC90-43F0-8714-D31D1F3F0209}"/>
          </ac:spMkLst>
        </pc:spChg>
        <pc:spChg chg="add del">
          <ac:chgData name="Are Mjaavatten" userId="00bb58f78e5d171c" providerId="LiveId" clId="{055438CC-AB35-4861-8EC0-1B0371FB636C}" dt="2024-11-23T11:42:14.655" v="3096" actId="26606"/>
          <ac:spMkLst>
            <pc:docMk/>
            <pc:sldMk cId="3469188368" sldId="282"/>
            <ac:spMk id="14" creationId="{A8D57A06-A426-446D-B02C-A2DC6B62E45E}"/>
          </ac:spMkLst>
        </pc:spChg>
        <pc:spChg chg="add del">
          <ac:chgData name="Are Mjaavatten" userId="00bb58f78e5d171c" providerId="LiveId" clId="{055438CC-AB35-4861-8EC0-1B0371FB636C}" dt="2024-11-23T11:42:20.981" v="3098" actId="26606"/>
          <ac:spMkLst>
            <pc:docMk/>
            <pc:sldMk cId="3469188368" sldId="282"/>
            <ac:spMk id="16" creationId="{42A4FC2C-047E-45A5-965D-8E1E3BF09BC6}"/>
          </ac:spMkLst>
        </pc:spChg>
        <pc:picChg chg="add mod modCrop">
          <ac:chgData name="Are Mjaavatten" userId="00bb58f78e5d171c" providerId="LiveId" clId="{055438CC-AB35-4861-8EC0-1B0371FB636C}" dt="2024-11-23T11:42:20.981" v="3098" actId="26606"/>
          <ac:picMkLst>
            <pc:docMk/>
            <pc:sldMk cId="3469188368" sldId="282"/>
            <ac:picMk id="3" creationId="{E802F7AC-4B89-22BF-A6B4-98171629B24C}"/>
          </ac:picMkLst>
        </pc:picChg>
        <pc:picChg chg="del">
          <ac:chgData name="Are Mjaavatten" userId="00bb58f78e5d171c" providerId="LiveId" clId="{055438CC-AB35-4861-8EC0-1B0371FB636C}" dt="2024-11-23T11:40:01.523" v="3091" actId="478"/>
          <ac:picMkLst>
            <pc:docMk/>
            <pc:sldMk cId="3469188368" sldId="282"/>
            <ac:picMk id="5" creationId="{5F108534-242A-97B9-7B51-733CB64B3E5E}"/>
          </ac:picMkLst>
        </pc:picChg>
      </pc:sldChg>
      <pc:sldChg chg="modSp mod">
        <pc:chgData name="Are Mjaavatten" userId="00bb58f78e5d171c" providerId="LiveId" clId="{055438CC-AB35-4861-8EC0-1B0371FB636C}" dt="2024-11-18T15:10:36.864" v="2822" actId="20577"/>
        <pc:sldMkLst>
          <pc:docMk/>
          <pc:sldMk cId="884547013" sldId="285"/>
        </pc:sldMkLst>
        <pc:spChg chg="mod">
          <ac:chgData name="Are Mjaavatten" userId="00bb58f78e5d171c" providerId="LiveId" clId="{055438CC-AB35-4861-8EC0-1B0371FB636C}" dt="2024-11-18T15:10:36.864" v="2822" actId="20577"/>
          <ac:spMkLst>
            <pc:docMk/>
            <pc:sldMk cId="884547013" sldId="285"/>
            <ac:spMk id="3" creationId="{B0163CB2-48D0-F0C3-D103-BDC6D7DEA086}"/>
          </ac:spMkLst>
        </pc:spChg>
      </pc:sldChg>
      <pc:sldChg chg="addSp modSp mod">
        <pc:chgData name="Are Mjaavatten" userId="00bb58f78e5d171c" providerId="LiveId" clId="{055438CC-AB35-4861-8EC0-1B0371FB636C}" dt="2024-11-11T09:13:55.751" v="655" actId="14100"/>
        <pc:sldMkLst>
          <pc:docMk/>
          <pc:sldMk cId="935628899" sldId="286"/>
        </pc:sldMkLst>
        <pc:spChg chg="add mod">
          <ac:chgData name="Are Mjaavatten" userId="00bb58f78e5d171c" providerId="LiveId" clId="{055438CC-AB35-4861-8EC0-1B0371FB636C}" dt="2024-11-11T09:13:16.209" v="651" actId="1076"/>
          <ac:spMkLst>
            <pc:docMk/>
            <pc:sldMk cId="935628899" sldId="286"/>
            <ac:spMk id="2" creationId="{F814D40B-23D1-45EC-177F-15A1D4F052CA}"/>
          </ac:spMkLst>
        </pc:spChg>
        <pc:cxnChg chg="add mod">
          <ac:chgData name="Are Mjaavatten" userId="00bb58f78e5d171c" providerId="LiveId" clId="{055438CC-AB35-4861-8EC0-1B0371FB636C}" dt="2024-11-11T09:13:16.209" v="651" actId="1076"/>
          <ac:cxnSpMkLst>
            <pc:docMk/>
            <pc:sldMk cId="935628899" sldId="286"/>
            <ac:cxnSpMk id="6" creationId="{C4BCDB14-C979-24D7-A89C-374DAE977D81}"/>
          </ac:cxnSpMkLst>
        </pc:cxnChg>
        <pc:cxnChg chg="add mod">
          <ac:chgData name="Are Mjaavatten" userId="00bb58f78e5d171c" providerId="LiveId" clId="{055438CC-AB35-4861-8EC0-1B0371FB636C}" dt="2024-11-11T09:13:39.555" v="653" actId="14100"/>
          <ac:cxnSpMkLst>
            <pc:docMk/>
            <pc:sldMk cId="935628899" sldId="286"/>
            <ac:cxnSpMk id="8" creationId="{32F7D5DE-5F54-A901-F012-B8357616DB0A}"/>
          </ac:cxnSpMkLst>
        </pc:cxnChg>
        <pc:cxnChg chg="add mod">
          <ac:chgData name="Are Mjaavatten" userId="00bb58f78e5d171c" providerId="LiveId" clId="{055438CC-AB35-4861-8EC0-1B0371FB636C}" dt="2024-11-11T09:13:55.751" v="655" actId="14100"/>
          <ac:cxnSpMkLst>
            <pc:docMk/>
            <pc:sldMk cId="935628899" sldId="286"/>
            <ac:cxnSpMk id="11" creationId="{B91A8E23-51D3-EB1C-9A36-BEA6C4A87086}"/>
          </ac:cxnSpMkLst>
        </pc:cxnChg>
      </pc:sldChg>
      <pc:sldChg chg="modSp mod">
        <pc:chgData name="Are Mjaavatten" userId="00bb58f78e5d171c" providerId="LiveId" clId="{055438CC-AB35-4861-8EC0-1B0371FB636C}" dt="2024-11-21T16:59:28.968" v="2958" actId="122"/>
        <pc:sldMkLst>
          <pc:docMk/>
          <pc:sldMk cId="3156030858" sldId="288"/>
        </pc:sldMkLst>
        <pc:spChg chg="mod">
          <ac:chgData name="Are Mjaavatten" userId="00bb58f78e5d171c" providerId="LiveId" clId="{055438CC-AB35-4861-8EC0-1B0371FB636C}" dt="2024-11-21T16:59:28.968" v="2958" actId="122"/>
          <ac:spMkLst>
            <pc:docMk/>
            <pc:sldMk cId="3156030858" sldId="288"/>
            <ac:spMk id="2" creationId="{B43B8408-7F68-1587-2CB1-314D6FF1119D}"/>
          </ac:spMkLst>
        </pc:spChg>
      </pc:sldChg>
      <pc:sldChg chg="addSp delSp modSp new del mod modClrScheme chgLayout">
        <pc:chgData name="Are Mjaavatten" userId="00bb58f78e5d171c" providerId="LiveId" clId="{055438CC-AB35-4861-8EC0-1B0371FB636C}" dt="2024-11-10T09:04:45.099" v="36" actId="47"/>
        <pc:sldMkLst>
          <pc:docMk/>
          <pc:sldMk cId="1161385619" sldId="291"/>
        </pc:sldMkLst>
      </pc:sldChg>
      <pc:sldChg chg="addSp delSp modSp new mod ord modClrScheme chgLayout">
        <pc:chgData name="Are Mjaavatten" userId="00bb58f78e5d171c" providerId="LiveId" clId="{055438CC-AB35-4861-8EC0-1B0371FB636C}" dt="2024-11-10T10:31:02.621" v="253" actId="1036"/>
        <pc:sldMkLst>
          <pc:docMk/>
          <pc:sldMk cId="3375353450" sldId="291"/>
        </pc:sldMkLst>
        <pc:spChg chg="add mod ord">
          <ac:chgData name="Are Mjaavatten" userId="00bb58f78e5d171c" providerId="LiveId" clId="{055438CC-AB35-4861-8EC0-1B0371FB636C}" dt="2024-11-10T10:14:11.892" v="58" actId="20577"/>
          <ac:spMkLst>
            <pc:docMk/>
            <pc:sldMk cId="3375353450" sldId="291"/>
            <ac:spMk id="4" creationId="{559AABA9-62F2-CFAF-9FE3-11ABB0319720}"/>
          </ac:spMkLst>
        </pc:spChg>
        <pc:spChg chg="add mod">
          <ac:chgData name="Are Mjaavatten" userId="00bb58f78e5d171c" providerId="LiveId" clId="{055438CC-AB35-4861-8EC0-1B0371FB636C}" dt="2024-11-10T10:31:02.621" v="253" actId="1036"/>
          <ac:spMkLst>
            <pc:docMk/>
            <pc:sldMk cId="3375353450" sldId="291"/>
            <ac:spMk id="11" creationId="{85B9952D-D1E5-0515-5E56-26BE23514BF6}"/>
          </ac:spMkLst>
        </pc:spChg>
        <pc:picChg chg="add mod">
          <ac:chgData name="Are Mjaavatten" userId="00bb58f78e5d171c" providerId="LiveId" clId="{055438CC-AB35-4861-8EC0-1B0371FB636C}" dt="2024-11-10T09:05:41.512" v="41" actId="1076"/>
          <ac:picMkLst>
            <pc:docMk/>
            <pc:sldMk cId="3375353450" sldId="291"/>
            <ac:picMk id="5" creationId="{755D8C4A-DE93-58FE-037D-218B20662101}"/>
          </ac:picMkLst>
        </pc:picChg>
        <pc:picChg chg="add mod">
          <ac:chgData name="Are Mjaavatten" userId="00bb58f78e5d171c" providerId="LiveId" clId="{055438CC-AB35-4861-8EC0-1B0371FB636C}" dt="2024-11-10T10:30:02.453" v="231" actId="1035"/>
          <ac:picMkLst>
            <pc:docMk/>
            <pc:sldMk cId="3375353450" sldId="291"/>
            <ac:picMk id="13" creationId="{4BA1268A-C807-4C5F-AF8F-326EFDD11402}"/>
          </ac:picMkLst>
        </pc:picChg>
      </pc:sldChg>
      <pc:sldChg chg="addSp delSp modSp new mod ord modClrScheme chgLayout">
        <pc:chgData name="Are Mjaavatten" userId="00bb58f78e5d171c" providerId="LiveId" clId="{055438CC-AB35-4861-8EC0-1B0371FB636C}" dt="2024-11-21T16:48:27.026" v="2859" actId="122"/>
        <pc:sldMkLst>
          <pc:docMk/>
          <pc:sldMk cId="2324055941" sldId="292"/>
        </pc:sldMkLst>
        <pc:spChg chg="add mod ord">
          <ac:chgData name="Are Mjaavatten" userId="00bb58f78e5d171c" providerId="LiveId" clId="{055438CC-AB35-4861-8EC0-1B0371FB636C}" dt="2024-11-21T16:48:27.026" v="2859" actId="122"/>
          <ac:spMkLst>
            <pc:docMk/>
            <pc:sldMk cId="2324055941" sldId="292"/>
            <ac:spMk id="4" creationId="{393E523C-9FF8-5DBF-807E-15E9F0360A43}"/>
          </ac:spMkLst>
        </pc:spChg>
        <pc:spChg chg="add mod">
          <ac:chgData name="Are Mjaavatten" userId="00bb58f78e5d171c" providerId="LiveId" clId="{055438CC-AB35-4861-8EC0-1B0371FB636C}" dt="2024-11-10T10:47:56.184" v="459" actId="1076"/>
          <ac:spMkLst>
            <pc:docMk/>
            <pc:sldMk cId="2324055941" sldId="292"/>
            <ac:spMk id="7" creationId="{C29B2822-7DAF-7BFC-0148-8FC599CCFF99}"/>
          </ac:spMkLst>
        </pc:spChg>
        <pc:spChg chg="add mod">
          <ac:chgData name="Are Mjaavatten" userId="00bb58f78e5d171c" providerId="LiveId" clId="{055438CC-AB35-4861-8EC0-1B0371FB636C}" dt="2024-11-10T10:47:52.409" v="458" actId="1076"/>
          <ac:spMkLst>
            <pc:docMk/>
            <pc:sldMk cId="2324055941" sldId="292"/>
            <ac:spMk id="8" creationId="{CEA45F0C-FBAE-4F68-622E-0AA965AEF51E}"/>
          </ac:spMkLst>
        </pc:spChg>
        <pc:spChg chg="add mod">
          <ac:chgData name="Are Mjaavatten" userId="00bb58f78e5d171c" providerId="LiveId" clId="{055438CC-AB35-4861-8EC0-1B0371FB636C}" dt="2024-11-10T10:47:47.691" v="457" actId="1076"/>
          <ac:spMkLst>
            <pc:docMk/>
            <pc:sldMk cId="2324055941" sldId="292"/>
            <ac:spMk id="9" creationId="{71E2011A-6411-D281-8C31-42CDB8C2C2B1}"/>
          </ac:spMkLst>
        </pc:spChg>
        <pc:spChg chg="add mod">
          <ac:chgData name="Are Mjaavatten" userId="00bb58f78e5d171c" providerId="LiveId" clId="{055438CC-AB35-4861-8EC0-1B0371FB636C}" dt="2024-11-10T10:48:49.283" v="467" actId="20577"/>
          <ac:spMkLst>
            <pc:docMk/>
            <pc:sldMk cId="2324055941" sldId="292"/>
            <ac:spMk id="16" creationId="{B7C652D4-8A1C-53A7-7DE6-94BA871903B3}"/>
          </ac:spMkLst>
        </pc:spChg>
        <pc:spChg chg="add mod">
          <ac:chgData name="Are Mjaavatten" userId="00bb58f78e5d171c" providerId="LiveId" clId="{055438CC-AB35-4861-8EC0-1B0371FB636C}" dt="2024-11-10T10:50:16.874" v="518" actId="14100"/>
          <ac:spMkLst>
            <pc:docMk/>
            <pc:sldMk cId="2324055941" sldId="292"/>
            <ac:spMk id="17" creationId="{9DFCE763-CF36-557C-1769-93EA11A1FF0E}"/>
          </ac:spMkLst>
        </pc:spChg>
        <pc:spChg chg="add mod">
          <ac:chgData name="Are Mjaavatten" userId="00bb58f78e5d171c" providerId="LiveId" clId="{055438CC-AB35-4861-8EC0-1B0371FB636C}" dt="2024-11-10T10:51:49.582" v="583" actId="20577"/>
          <ac:spMkLst>
            <pc:docMk/>
            <pc:sldMk cId="2324055941" sldId="292"/>
            <ac:spMk id="18" creationId="{AFF007E3-6BCE-3E8C-5621-27522A29897F}"/>
          </ac:spMkLst>
        </pc:spChg>
        <pc:spChg chg="add mod">
          <ac:chgData name="Are Mjaavatten" userId="00bb58f78e5d171c" providerId="LiveId" clId="{055438CC-AB35-4861-8EC0-1B0371FB636C}" dt="2024-11-10T10:56:11.759" v="638" actId="1037"/>
          <ac:spMkLst>
            <pc:docMk/>
            <pc:sldMk cId="2324055941" sldId="292"/>
            <ac:spMk id="19" creationId="{5F300220-665E-39C3-5CAD-39DE6F4AE95F}"/>
          </ac:spMkLst>
        </pc:spChg>
        <pc:spChg chg="add mod">
          <ac:chgData name="Are Mjaavatten" userId="00bb58f78e5d171c" providerId="LiveId" clId="{055438CC-AB35-4861-8EC0-1B0371FB636C}" dt="2024-11-10T10:55:31.260" v="621" actId="208"/>
          <ac:spMkLst>
            <pc:docMk/>
            <pc:sldMk cId="2324055941" sldId="292"/>
            <ac:spMk id="20" creationId="{8806A3B6-B7CD-383E-4F39-587614CA5FF7}"/>
          </ac:spMkLst>
        </pc:spChg>
        <pc:picChg chg="add mod">
          <ac:chgData name="Are Mjaavatten" userId="00bb58f78e5d171c" providerId="LiveId" clId="{055438CC-AB35-4861-8EC0-1B0371FB636C}" dt="2024-11-10T10:47:07.596" v="414" actId="1076"/>
          <ac:picMkLst>
            <pc:docMk/>
            <pc:sldMk cId="2324055941" sldId="292"/>
            <ac:picMk id="11" creationId="{B7F959B8-282A-4B29-3339-16B963050805}"/>
          </ac:picMkLst>
        </pc:picChg>
      </pc:sldChg>
      <pc:sldChg chg="modSp new mod">
        <pc:chgData name="Are Mjaavatten" userId="00bb58f78e5d171c" providerId="LiveId" clId="{055438CC-AB35-4861-8EC0-1B0371FB636C}" dt="2024-11-11T13:54:37.713" v="1589" actId="20577"/>
        <pc:sldMkLst>
          <pc:docMk/>
          <pc:sldMk cId="2158410459" sldId="293"/>
        </pc:sldMkLst>
        <pc:spChg chg="mod">
          <ac:chgData name="Are Mjaavatten" userId="00bb58f78e5d171c" providerId="LiveId" clId="{055438CC-AB35-4861-8EC0-1B0371FB636C}" dt="2024-11-11T13:11:50.479" v="721" actId="20577"/>
          <ac:spMkLst>
            <pc:docMk/>
            <pc:sldMk cId="2158410459" sldId="293"/>
            <ac:spMk id="2" creationId="{7B591BD6-B923-AA65-EEB0-D33B056D7011}"/>
          </ac:spMkLst>
        </pc:spChg>
        <pc:spChg chg="mod">
          <ac:chgData name="Are Mjaavatten" userId="00bb58f78e5d171c" providerId="LiveId" clId="{055438CC-AB35-4861-8EC0-1B0371FB636C}" dt="2024-11-11T13:54:37.713" v="1589" actId="20577"/>
          <ac:spMkLst>
            <pc:docMk/>
            <pc:sldMk cId="2158410459" sldId="293"/>
            <ac:spMk id="3" creationId="{EA2D0C46-3AD9-3956-1DDB-02EFB5682D96}"/>
          </ac:spMkLst>
        </pc:spChg>
      </pc:sldChg>
      <pc:sldChg chg="modSp new mod">
        <pc:chgData name="Are Mjaavatten" userId="00bb58f78e5d171c" providerId="LiveId" clId="{055438CC-AB35-4861-8EC0-1B0371FB636C}" dt="2024-11-21T16:54:26.261" v="2917" actId="20577"/>
        <pc:sldMkLst>
          <pc:docMk/>
          <pc:sldMk cId="650093402" sldId="294"/>
        </pc:sldMkLst>
        <pc:spChg chg="mod">
          <ac:chgData name="Are Mjaavatten" userId="00bb58f78e5d171c" providerId="LiveId" clId="{055438CC-AB35-4861-8EC0-1B0371FB636C}" dt="2024-11-11T13:52:39.863" v="1515" actId="20577"/>
          <ac:spMkLst>
            <pc:docMk/>
            <pc:sldMk cId="650093402" sldId="294"/>
            <ac:spMk id="2" creationId="{38D82950-C6BA-5597-B24C-612D7AAAF80B}"/>
          </ac:spMkLst>
        </pc:spChg>
        <pc:spChg chg="mod">
          <ac:chgData name="Are Mjaavatten" userId="00bb58f78e5d171c" providerId="LiveId" clId="{055438CC-AB35-4861-8EC0-1B0371FB636C}" dt="2024-11-21T16:54:26.261" v="2917" actId="20577"/>
          <ac:spMkLst>
            <pc:docMk/>
            <pc:sldMk cId="650093402" sldId="294"/>
            <ac:spMk id="3" creationId="{9584E759-2B3F-31BC-6788-D199E2821F0D}"/>
          </ac:spMkLst>
        </pc:spChg>
      </pc:sldChg>
      <pc:sldChg chg="addSp modSp new mod">
        <pc:chgData name="Are Mjaavatten" userId="00bb58f78e5d171c" providerId="LiveId" clId="{055438CC-AB35-4861-8EC0-1B0371FB636C}" dt="2024-11-23T10:50:58.507" v="3004" actId="20577"/>
        <pc:sldMkLst>
          <pc:docMk/>
          <pc:sldMk cId="3201626842" sldId="295"/>
        </pc:sldMkLst>
        <pc:spChg chg="mod">
          <ac:chgData name="Are Mjaavatten" userId="00bb58f78e5d171c" providerId="LiveId" clId="{055438CC-AB35-4861-8EC0-1B0371FB636C}" dt="2024-11-21T16:55:06.680" v="2932" actId="122"/>
          <ac:spMkLst>
            <pc:docMk/>
            <pc:sldMk cId="3201626842" sldId="295"/>
            <ac:spMk id="2" creationId="{391BB5DB-2000-A3A1-03B2-0220EB004B86}"/>
          </ac:spMkLst>
        </pc:spChg>
        <pc:spChg chg="mod">
          <ac:chgData name="Are Mjaavatten" userId="00bb58f78e5d171c" providerId="LiveId" clId="{055438CC-AB35-4861-8EC0-1B0371FB636C}" dt="2024-11-23T10:50:58.507" v="3004" actId="20577"/>
          <ac:spMkLst>
            <pc:docMk/>
            <pc:sldMk cId="3201626842" sldId="295"/>
            <ac:spMk id="3" creationId="{AF115D75-50D7-658E-D124-041FD9D2F244}"/>
          </ac:spMkLst>
        </pc:spChg>
        <pc:picChg chg="add mod">
          <ac:chgData name="Are Mjaavatten" userId="00bb58f78e5d171c" providerId="LiveId" clId="{055438CC-AB35-4861-8EC0-1B0371FB636C}" dt="2024-11-11T14:38:54.836" v="2182" actId="14100"/>
          <ac:picMkLst>
            <pc:docMk/>
            <pc:sldMk cId="3201626842" sldId="295"/>
            <ac:picMk id="5" creationId="{BC1B285A-E9AB-4385-AE7B-0F54AAB3EDD5}"/>
          </ac:picMkLst>
        </pc:picChg>
      </pc:sldChg>
      <pc:sldChg chg="addSp modSp mod">
        <pc:chgData name="Are Mjaavatten" userId="00bb58f78e5d171c" providerId="LiveId" clId="{055438CC-AB35-4861-8EC0-1B0371FB636C}" dt="2024-11-23T11:31:07.002" v="3017" actId="692"/>
        <pc:sldMkLst>
          <pc:docMk/>
          <pc:sldMk cId="787279821" sldId="296"/>
        </pc:sldMkLst>
        <pc:cxnChg chg="add mod">
          <ac:chgData name="Are Mjaavatten" userId="00bb58f78e5d171c" providerId="LiveId" clId="{055438CC-AB35-4861-8EC0-1B0371FB636C}" dt="2024-11-23T11:31:07.002" v="3017" actId="692"/>
          <ac:cxnSpMkLst>
            <pc:docMk/>
            <pc:sldMk cId="787279821" sldId="296"/>
            <ac:cxnSpMk id="7" creationId="{C975A1F5-9977-90B9-49A2-B8B084A8377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778E-5FDA-2070-951B-FDC87A8A3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9ACFA-9199-949C-7EBF-875A8F278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4D18D-427C-2D12-36EA-159328F7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D7C9-928E-4143-5503-513C3190B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0FA5D-3A64-9BDF-ED01-3A26CCBDF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6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1159-B174-7105-D96C-2798E200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F3A64-C623-B6FF-3041-1EE31E082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E3154-AEC5-16CA-100D-374E9E4B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30C7C-61A0-3E5C-2EC3-7066DDA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89B34-931C-0589-F695-BB8A90630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213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6CA720-060D-0328-F1AD-4DF694EC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7A73B9-A213-5AF9-1822-39D7F16D1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E70DA-1394-CA61-5BBA-F819DFA50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AA4BB-AC17-D3BA-D4CC-BF43CF8FE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59D79-839A-15B1-F5C5-B4D5C20C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99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796B-2E44-75A8-0E37-FDA858FAA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7BA8-65CB-9C05-D70A-F27A08B9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17683-76BB-0927-79FC-E2333B8D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61F5D-3838-FFDC-6E60-2FD3805A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BB843-3F4D-327D-E4D9-C29A751A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695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0A26-BD42-F4AC-05C6-B1F3E99A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83F8B-ED35-7952-0A1B-ACF5317F3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597D-7EFA-B37A-02CC-9E51DBAA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80FDD-8006-9098-9675-5BFFB5CB4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8CC9E-6204-724C-D0DA-A28D24CD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32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875-A70A-CB91-9F36-DC41E28A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D919-3A37-FE51-D4FE-472DD9FF29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CEAD5A-B6B9-9FF7-D8EB-250C8FDA5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964A4-7EF3-8EB0-FC53-637ED2029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4EBE-D257-8A6B-63C3-AAB86C58D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0A0DD1-6724-21CD-1A76-0A172A268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864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5575B-F551-3FED-15BB-1B99F1BB5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7C2E-6E88-3A08-00FC-A0B47175E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D6C93-CF58-1C47-F3AD-93AAF68C55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229843-E469-8F1F-BE49-1D2E4298D5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5C660-B65F-02A2-C4D0-FE6FA0B62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226A7-3005-9C6B-D7E2-15960537B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07E0A-91E2-5C41-0997-5A575EED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FED610-1435-B92A-4D32-BF80C7AC7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313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BE3B-39B1-006A-508E-1B9E1AC5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BEC141-B565-CB7A-407A-0B43DF700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1A469-C3A1-7721-E5BB-8B8F45A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A068A-5FD2-F654-5335-931C829B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325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C73E6C-E4C6-E180-A9F2-3A897305C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1436-E688-2006-953C-20F868183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B64C3-153B-9991-A3A2-96E7B51B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713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A0910-FBF4-3C9F-C0DC-EFAF451A6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797F7-D80F-54E5-3CFA-85ACA9122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927BE-FAF6-2F50-9A28-82E1785A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D0369F-4D2D-AEBC-0D76-ACDE500EA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418CE-D8C2-6E10-94D5-94BCE0377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55A9C-14D0-58DD-443D-FF705FA40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14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F71CD-8F00-A8EB-0734-C315B550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29AB3E-48CB-ECDF-935D-4B7FA05DFF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06499-9F07-2B46-87C4-62BA2E0AD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04CCA8-ED0E-CDE6-4088-466E7BB5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C1004-320A-703B-A248-2453B797C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0B421-2940-6FD6-FD15-79506927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62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E2ADF-D832-DF2F-C619-2728E52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35FFA-93BC-1AF7-8BBF-E409E47E4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64A58-044C-616B-BE19-0D117DF5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9A4E-9175-427E-BE99-C1822657C876}" type="datetimeFigureOut">
              <a:rPr lang="en-GB" smtClean="0"/>
              <a:t>23/11/2024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CBDDD-F610-D6EC-FD4C-557AFD93BF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7DC24-3AEC-A4D8-4068-AFF7272CF8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DF1F7-3B5C-47ED-987E-58D2D08D6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8757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A35A4-F5D0-77BB-541D-71CADF87D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0455"/>
            <a:ext cx="9144000" cy="2387600"/>
          </a:xfrm>
        </p:spPr>
        <p:txBody>
          <a:bodyPr/>
          <a:lstStyle/>
          <a:p>
            <a:r>
              <a:rPr lang="en-GB" dirty="0"/>
              <a:t>Analysis of protein stretching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E022BE-655B-6198-0C9C-015E64934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0130"/>
            <a:ext cx="9144000" cy="1655762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1756D9-6B33-019A-6DCC-DEB88A4082BD}"/>
              </a:ext>
            </a:extLst>
          </p:cNvPr>
          <p:cNvSpPr txBox="1"/>
          <p:nvPr/>
        </p:nvSpPr>
        <p:spPr>
          <a:xfrm>
            <a:off x="3048000" y="6788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/>
              <a:t>Optical Tweezers Summer School</a:t>
            </a:r>
          </a:p>
          <a:p>
            <a:pPr algn="ctr"/>
            <a:r>
              <a:rPr lang="en-GB" sz="2400" dirty="0"/>
              <a:t>Santiago, Chile </a:t>
            </a:r>
          </a:p>
          <a:p>
            <a:pPr algn="ctr"/>
            <a:r>
              <a:rPr lang="en-GB" sz="24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1521227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8866-5159-A701-9D35-CDD4CB70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445D7-A644-0FC0-561E-74DFBAAB3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153"/>
            <a:ext cx="10515600" cy="4351338"/>
          </a:xfrm>
        </p:spPr>
        <p:txBody>
          <a:bodyPr/>
          <a:lstStyle/>
          <a:p>
            <a:r>
              <a:rPr lang="en-GB" dirty="0"/>
              <a:t>Calculate local slope </a:t>
            </a:r>
            <a:r>
              <a:rPr lang="en-GB" dirty="0" err="1"/>
              <a:t>df</a:t>
            </a:r>
            <a:r>
              <a:rPr lang="en-GB" dirty="0"/>
              <a:t>/dt</a:t>
            </a:r>
          </a:p>
          <a:p>
            <a:r>
              <a:rPr lang="en-GB" dirty="0"/>
              <a:t>A rip shows up as point of negative slope</a:t>
            </a:r>
          </a:p>
          <a:p>
            <a:r>
              <a:rPr lang="en-GB" dirty="0"/>
              <a:t>Check the points with the most negative slope values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DACF69-6516-AC49-2958-2F38C3B8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86" y="3116825"/>
            <a:ext cx="4173687" cy="33760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7EC24D-423E-2381-39FE-C056493E3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36" y="3116825"/>
            <a:ext cx="4173687" cy="337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5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CEA-A528-96CD-0850-0B087473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rip in a pull trace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E8AD73-E6B1-1667-A41C-EFC9F4F30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dirty="0"/>
              <a:t>Fit straight lines before and after rip candidates</a:t>
            </a:r>
          </a:p>
          <a:p>
            <a:r>
              <a:rPr lang="en-GB" dirty="0"/>
              <a:t>Force shift: distance between lines</a:t>
            </a:r>
          </a:p>
          <a:p>
            <a:r>
              <a:rPr lang="en-GB" dirty="0"/>
              <a:t>Force shift must be larger than signal noise to be valid</a:t>
            </a:r>
          </a:p>
          <a:p>
            <a:r>
              <a:rPr lang="en-GB" dirty="0"/>
              <a:t>Rip force is the fitted value at the rip</a:t>
            </a:r>
          </a:p>
          <a:p>
            <a:r>
              <a:rPr lang="en-GB" dirty="0"/>
              <a:t>Select the valid candidate with the largest shift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016E48-11B6-2DAA-ACA3-0FE3AED95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900" y="1567938"/>
            <a:ext cx="5372100" cy="4095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8AFFDB-8691-6257-B2A9-FD1068F907F6}"/>
              </a:ext>
            </a:extLst>
          </p:cNvPr>
          <p:cNvSpPr txBox="1"/>
          <p:nvPr/>
        </p:nvSpPr>
        <p:spPr>
          <a:xfrm>
            <a:off x="838200" y="5731276"/>
            <a:ext cx="74430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(There are more tests and criteria, but let us not get too technical)</a:t>
            </a:r>
          </a:p>
        </p:txBody>
      </p:sp>
    </p:spTree>
    <p:extLst>
      <p:ext uri="{BB962C8B-B14F-4D97-AF65-F5344CB8AC3E}">
        <p14:creationId xmlns:p14="http://schemas.microsoft.com/office/powerpoint/2010/main" val="2497253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1C27A0D-A4E4-86C4-A0F3-9820C8B8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117"/>
          </a:xfrm>
        </p:spPr>
        <p:txBody>
          <a:bodyPr/>
          <a:lstStyle/>
          <a:p>
            <a:r>
              <a:rPr lang="en-GB" dirty="0"/>
              <a:t>Rip distance Δx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820652-CFC3-8829-6FAE-09E685B18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487060"/>
            <a:ext cx="3334931" cy="44465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192BF8-F855-8968-4F0A-557EA74A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047" y="1317253"/>
            <a:ext cx="5532120" cy="45034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14D40B-23D1-45EC-177F-15A1D4F052CA}"/>
              </a:ext>
            </a:extLst>
          </p:cNvPr>
          <p:cNvSpPr txBox="1"/>
          <p:nvPr/>
        </p:nvSpPr>
        <p:spPr>
          <a:xfrm>
            <a:off x="4685761" y="2078182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CDB14-C979-24D7-A89C-374DAE977D81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2727652" y="2235200"/>
            <a:ext cx="1958109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F7D5DE-5F54-A901-F012-B8357616DB0A}"/>
              </a:ext>
            </a:extLst>
          </p:cNvPr>
          <p:cNvCxnSpPr>
            <a:cxnSpLocks/>
          </p:cNvCxnSpPr>
          <p:nvPr/>
        </p:nvCxnSpPr>
        <p:spPr>
          <a:xfrm>
            <a:off x="5252047" y="2364509"/>
            <a:ext cx="262062" cy="323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1A8E23-51D3-EB1C-9A36-BEA6C4A8708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5387725" y="2235200"/>
            <a:ext cx="708275" cy="276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562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C9CB-F7BE-44A8-1C2F-855D765E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Rip distance Δx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F09426-A00E-F54E-ED38-ED13250CE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69542" cy="4351338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Δx is the difference in trap position at rip force before and after rip.</a:t>
            </a:r>
          </a:p>
          <a:p>
            <a:r>
              <a:rPr lang="en-GB" sz="2800" dirty="0"/>
              <a:t>The length of DNA handles </a:t>
            </a:r>
            <a:r>
              <a:rPr lang="en-GB" dirty="0"/>
              <a:t>at rip force is the same before and after the rip</a:t>
            </a:r>
            <a:endParaRPr lang="en-GB" sz="2800" dirty="0"/>
          </a:p>
          <a:p>
            <a:r>
              <a:rPr lang="en-GB" dirty="0"/>
              <a:t>Thus, </a:t>
            </a:r>
            <a:r>
              <a:rPr lang="en-GB" sz="2800" dirty="0"/>
              <a:t>Δx</a:t>
            </a:r>
            <a:r>
              <a:rPr lang="en-GB" dirty="0"/>
              <a:t> is equal to the difference in protein “length” between the folded and unfolded shapes</a:t>
            </a:r>
            <a:endParaRPr lang="en-GB" sz="2800" dirty="0"/>
          </a:p>
          <a:p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090F91-DDFD-537E-FFE4-C32A21FD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223" y="1317253"/>
            <a:ext cx="5532120" cy="450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1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31B1-7C98-B83D-F6E4-08CE8C57E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Rip/zip properties</a:t>
            </a:r>
            <a:endParaRPr lang="en-GB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A766A-B888-9720-5CBA-68732A0A5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Time</a:t>
            </a:r>
          </a:p>
          <a:p>
            <a:r>
              <a:rPr lang="en-GB" noProof="0" dirty="0"/>
              <a:t>Force</a:t>
            </a:r>
          </a:p>
          <a:p>
            <a:r>
              <a:rPr lang="en-GB" dirty="0"/>
              <a:t>Trap position x</a:t>
            </a:r>
            <a:endParaRPr lang="en-GB" noProof="0" dirty="0"/>
          </a:p>
          <a:p>
            <a:r>
              <a:rPr lang="en-GB" noProof="0" dirty="0" err="1"/>
              <a:t>Δx</a:t>
            </a:r>
            <a:endParaRPr lang="en-GB" noProof="0" dirty="0"/>
          </a:p>
          <a:p>
            <a:r>
              <a:rPr lang="en-GB" noProof="0" dirty="0"/>
              <a:t>Force shift</a:t>
            </a:r>
          </a:p>
          <a:p>
            <a:r>
              <a:rPr lang="en-GB" noProof="0" dirty="0"/>
              <a:t>Slope before unfolding (</a:t>
            </a:r>
            <a:r>
              <a:rPr lang="en-GB" noProof="0" dirty="0" err="1"/>
              <a:t>df</a:t>
            </a:r>
            <a:r>
              <a:rPr lang="en-GB" noProof="0" dirty="0"/>
              <a:t>/dx)</a:t>
            </a:r>
          </a:p>
          <a:p>
            <a:r>
              <a:rPr lang="en-GB" dirty="0"/>
              <a:t>Trap pulling speed (dx/dt)</a:t>
            </a:r>
          </a:p>
          <a:p>
            <a:r>
              <a:rPr lang="en-GB" noProof="0" dirty="0"/>
              <a:t>Temperature (optional)</a:t>
            </a:r>
          </a:p>
          <a:p>
            <a:pPr marL="457200" lvl="1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187C5-1612-6AAD-AEBB-BDD5539E6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753" y="2272723"/>
            <a:ext cx="5577840" cy="3771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6F27EE-DE3F-27A3-FAD1-07CAB23F244B}"/>
              </a:ext>
            </a:extLst>
          </p:cNvPr>
          <p:cNvSpPr txBox="1"/>
          <p:nvPr/>
        </p:nvSpPr>
        <p:spPr>
          <a:xfrm>
            <a:off x="8477380" y="6079514"/>
            <a:ext cx="3236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Note that axes are swapped</a:t>
            </a:r>
          </a:p>
        </p:txBody>
      </p:sp>
    </p:spTree>
    <p:extLst>
      <p:ext uri="{BB962C8B-B14F-4D97-AF65-F5344CB8AC3E}">
        <p14:creationId xmlns:p14="http://schemas.microsoft.com/office/powerpoint/2010/main" val="95191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1BD6-B923-AA65-EEB0-D33B056D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Pulling force and the unfolded protein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C46-3AD9-3956-1DDB-02EFB5682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45" y="1964171"/>
            <a:ext cx="10515600" cy="4351338"/>
          </a:xfrm>
        </p:spPr>
        <p:txBody>
          <a:bodyPr/>
          <a:lstStyle/>
          <a:p>
            <a:r>
              <a:rPr lang="en-GB" dirty="0"/>
              <a:t>The protein is a chain (polymer) of amino acids</a:t>
            </a:r>
          </a:p>
          <a:p>
            <a:r>
              <a:rPr lang="en-GB" dirty="0"/>
              <a:t>The DNA tethers connect to points near the ends of this chain</a:t>
            </a:r>
          </a:p>
          <a:p>
            <a:r>
              <a:rPr lang="el-GR" dirty="0"/>
              <a:t>Δ</a:t>
            </a:r>
            <a:r>
              <a:rPr lang="en-GB" dirty="0"/>
              <a:t>x is the increase in the distance between the tether points when the protein unfolds</a:t>
            </a:r>
          </a:p>
          <a:p>
            <a:r>
              <a:rPr lang="en-GB" dirty="0"/>
              <a:t>The length of the unfolded polymer increases with the pulling force </a:t>
            </a:r>
          </a:p>
          <a:p>
            <a:r>
              <a:rPr lang="en-GB" dirty="0"/>
              <a:t>Thus </a:t>
            </a:r>
            <a:r>
              <a:rPr lang="el-GR" dirty="0"/>
              <a:t>Δ</a:t>
            </a:r>
            <a:r>
              <a:rPr lang="en-GB" dirty="0"/>
              <a:t>x increases with the rip force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8410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2950-C6BA-5597-B24C-612D7AAAF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worm-like chain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The worm-like chain model describes the relationship between the length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of a polymer and the stretching force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br>
                  <a:rPr lang="en-GB" dirty="0"/>
                </a:br>
                <a:r>
                  <a:rPr lang="en-GB" sz="1200" dirty="0"/>
                  <a:t>  </a:t>
                </a:r>
                <a:br>
                  <a:rPr lang="en-GB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GB" b="0" dirty="0"/>
                </a:br>
                <a:r>
                  <a:rPr lang="en-GB" sz="1400" b="0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dirty="0"/>
                  <a:t> is a property called persistence length and is related to the stiffness of the polymer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dirty="0"/>
                  <a:t> is called the contour length and is the theoretical length of the polymer at very high force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 is the Boltzmann constant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the absolute temperature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84E759-2B3F-31BC-6788-D199E2821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9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093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BB5DB-2000-A3A1-03B2-0220EB00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Worm-like chain</a:t>
            </a:r>
            <a:br>
              <a:rPr lang="en-GB" dirty="0"/>
            </a:br>
            <a:r>
              <a:rPr lang="en-GB" sz="3200" dirty="0"/>
              <a:t>Top7 protein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GB" dirty="0"/>
                  <a:t>Parameters: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=29.28</m:t>
                    </m:r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=288</m:t>
                    </m:r>
                  </m:oMath>
                </a14:m>
                <a:endParaRPr lang="en-GB" b="0" dirty="0"/>
              </a:p>
              <a:p>
                <a:r>
                  <a:rPr lang="en-GB" dirty="0"/>
                  <a:t>The figure is noisy, but points are clustered along the WLC values.</a:t>
                </a:r>
              </a:p>
              <a:p>
                <a:r>
                  <a:rPr lang="en-GB" dirty="0"/>
                  <a:t>We believe that, at low temperatures, the folded protein may be a mixture of two forms, one of which may unfold at force &lt; 20pN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115D75-50D7-658E-D124-041FD9D2F2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7306"/>
                <a:ext cx="5257800" cy="4895569"/>
              </a:xfrm>
              <a:blipFill>
                <a:blip r:embed="rId2"/>
                <a:stretch>
                  <a:fillRect l="-2088" t="-2740" r="-278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C1B285A-E9AB-4385-AE7B-0F54AAB3E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648325" cy="442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62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34332-5344-5A7C-3B8E-80942626F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FC7D0-390D-95D8-A9EE-32D42ACFE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For “well behaved” data the program works very well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934275-0A04-1716-AE83-86D895A032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82" t="-2849" r="7385" b="-1645"/>
          <a:stretch/>
        </p:blipFill>
        <p:spPr>
          <a:xfrm>
            <a:off x="0" y="2278466"/>
            <a:ext cx="10962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23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3201-23DF-4682-0958-BECC9CDDD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A</a:t>
            </a:r>
            <a:r>
              <a:rPr lang="en-GB" noProof="0" dirty="0" err="1"/>
              <a:t>utomatic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2800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28BA-7E78-6316-A92F-A75CB2833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27355" y="1825625"/>
            <a:ext cx="3657599" cy="4351338"/>
          </a:xfrm>
        </p:spPr>
        <p:txBody>
          <a:bodyPr>
            <a:normAutofit lnSpcReduction="10000"/>
          </a:bodyPr>
          <a:lstStyle/>
          <a:p>
            <a:endParaRPr lang="en-GB" dirty="0"/>
          </a:p>
          <a:p>
            <a:r>
              <a:rPr lang="en-GB" dirty="0"/>
              <a:t>Measurement noise</a:t>
            </a:r>
          </a:p>
          <a:p>
            <a:pPr lvl="1"/>
            <a:r>
              <a:rPr lang="en-GB" dirty="0"/>
              <a:t>The program fails to find rips here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Weak rips</a:t>
            </a:r>
          </a:p>
          <a:p>
            <a:pPr lvl="1"/>
            <a:r>
              <a:rPr lang="en-GB" dirty="0"/>
              <a:t>The program finds rips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2726E-DD45-FC3B-CAFC-A2B8E059D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300" y="1606936"/>
            <a:ext cx="6667500" cy="26499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2B15C2-9EB2-1D74-A4D3-40581D13A8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512" y="4220014"/>
            <a:ext cx="6315075" cy="253365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E604A6-578E-F871-B431-457676B631C7}"/>
              </a:ext>
            </a:extLst>
          </p:cNvPr>
          <p:cNvCxnSpPr>
            <a:cxnSpLocks/>
          </p:cNvCxnSpPr>
          <p:nvPr/>
        </p:nvCxnSpPr>
        <p:spPr>
          <a:xfrm>
            <a:off x="5933767" y="5498693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6AAC4-D082-D799-1A15-3CDBD87CE14E}"/>
              </a:ext>
            </a:extLst>
          </p:cNvPr>
          <p:cNvCxnSpPr>
            <a:cxnSpLocks/>
          </p:cNvCxnSpPr>
          <p:nvPr/>
        </p:nvCxnSpPr>
        <p:spPr>
          <a:xfrm>
            <a:off x="9478296" y="5572435"/>
            <a:ext cx="324465" cy="421015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22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C0D81-2423-A327-649E-0289CF17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26A4-2141-C972-F9B5-2DD483F1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0182" cy="4351338"/>
          </a:xfrm>
        </p:spPr>
        <p:txBody>
          <a:bodyPr>
            <a:normAutofit/>
          </a:bodyPr>
          <a:lstStyle/>
          <a:p>
            <a:r>
              <a:rPr lang="en-GB" dirty="0"/>
              <a:t>Country: Norway</a:t>
            </a:r>
          </a:p>
          <a:p>
            <a:r>
              <a:rPr lang="en-GB" dirty="0"/>
              <a:t>MSc in physics</a:t>
            </a:r>
          </a:p>
          <a:p>
            <a:r>
              <a:rPr lang="en-GB" dirty="0"/>
              <a:t>PhD in automatic control</a:t>
            </a:r>
          </a:p>
          <a:p>
            <a:r>
              <a:rPr lang="en-GB" dirty="0"/>
              <a:t>Worked in the petroleum and chemical processing industries</a:t>
            </a:r>
          </a:p>
          <a:p>
            <a:pPr lvl="1"/>
            <a:r>
              <a:rPr lang="en-GB" dirty="0"/>
              <a:t>Mathematical modelling</a:t>
            </a:r>
          </a:p>
          <a:p>
            <a:pPr lvl="1"/>
            <a:r>
              <a:rPr lang="en-GB" dirty="0"/>
              <a:t>Thermodynamics</a:t>
            </a:r>
          </a:p>
          <a:p>
            <a:r>
              <a:rPr lang="en-GB" dirty="0"/>
              <a:t>Part-time professor at what is now The University of South-Eastern Norway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430FE-DA88-164F-C76A-0617314B6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381" y="1454727"/>
            <a:ext cx="4209627" cy="412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34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74B8-4871-681C-A44C-BACC989A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Matlab to analyse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F0E18-403E-2856-0E01-F43BC1370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346144"/>
          </a:xfrm>
        </p:spPr>
        <p:txBody>
          <a:bodyPr>
            <a:normAutofit/>
          </a:bodyPr>
          <a:lstStyle/>
          <a:p>
            <a:r>
              <a:rPr lang="en-GB" dirty="0"/>
              <a:t>Assuming you have already installed Matlab </a:t>
            </a:r>
          </a:p>
          <a:p>
            <a:pPr lvl="1"/>
            <a:r>
              <a:rPr lang="en-GB" dirty="0"/>
              <a:t>Or work together with someone who has</a:t>
            </a:r>
          </a:p>
          <a:p>
            <a:r>
              <a:rPr lang="en-GB" dirty="0"/>
              <a:t>Download Matlab files from </a:t>
            </a:r>
            <a:br>
              <a:rPr lang="en-GB" dirty="0"/>
            </a:br>
            <a:r>
              <a:rPr lang="en-GB" dirty="0">
                <a:hlinkClick r:id="rId2"/>
              </a:rPr>
              <a:t>https://github.com/are-mj/OpticalTweezers</a:t>
            </a:r>
            <a:endParaRPr lang="en-GB" dirty="0"/>
          </a:p>
          <a:p>
            <a:r>
              <a:rPr lang="en-GB" dirty="0"/>
              <a:t>Copy your experiment *.txt files to a folder on your computer</a:t>
            </a:r>
          </a:p>
          <a:p>
            <a:pPr lvl="1"/>
            <a:r>
              <a:rPr lang="en-GB" dirty="0"/>
              <a:t>Or use a network folder</a:t>
            </a:r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6220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EBC0F-0863-FC08-A12B-6E5B523B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Suggested experiment file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A1E1F-E1FB-D600-D0EE-A17FB609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729749" cy="4034400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I prefer to store the experiment files in one data folder</a:t>
            </a:r>
          </a:p>
          <a:p>
            <a:r>
              <a:rPr lang="en-GB" sz="2400" dirty="0"/>
              <a:t>I use one level of subfolders for storing experiment files.</a:t>
            </a:r>
          </a:p>
          <a:p>
            <a:r>
              <a:rPr lang="en-GB" sz="2400" dirty="0"/>
              <a:t>Subfolders can for instance be named by experiment date.</a:t>
            </a:r>
          </a:p>
          <a:p>
            <a:r>
              <a:rPr lang="en-GB" sz="2400" dirty="0"/>
              <a:t>Create </a:t>
            </a:r>
            <a:r>
              <a:rPr lang="en-GB" sz="2400" dirty="0" err="1"/>
              <a:t>datafolder.m</a:t>
            </a:r>
            <a:r>
              <a:rPr lang="en-GB" sz="2400" dirty="0"/>
              <a:t> that gives the path</a:t>
            </a:r>
          </a:p>
          <a:p>
            <a:r>
              <a:rPr lang="en-GB" sz="2400" dirty="0"/>
              <a:t>Refer to individual file as </a:t>
            </a:r>
            <a:r>
              <a:rPr lang="en-GB" sz="2400" dirty="0" err="1"/>
              <a:t>e.g</a:t>
            </a:r>
            <a:r>
              <a:rPr lang="en-GB" sz="2400" dirty="0"/>
              <a:t> . Subfolder1/Aa.txt</a:t>
            </a:r>
          </a:p>
          <a:p>
            <a:r>
              <a:rPr lang="en-GB" sz="2400" dirty="0"/>
              <a:t>Most of my functions automatically add the data folder when needed: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983D36-8148-C52C-3212-D1C2FF4A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A6A31D-37FF-95B9-730E-0F42FB9048FE}"/>
              </a:ext>
            </a:extLst>
          </p:cNvPr>
          <p:cNvSpPr txBox="1"/>
          <p:nvPr/>
        </p:nvSpPr>
        <p:spPr>
          <a:xfrm>
            <a:off x="975851" y="5912771"/>
            <a:ext cx="7883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fullfile</a:t>
            </a:r>
            <a:r>
              <a:rPr lang="en-GB" sz="2400" dirty="0">
                <a:latin typeface="Consolas" panose="020B0609020204030204" pitchFamily="49" charset="0"/>
                <a:cs typeface="Courier New" panose="02070309020205020404" pitchFamily="49" charset="0"/>
              </a:rPr>
              <a:t>(datafolder,”Subfolder1/Aa.txt”)</a:t>
            </a:r>
          </a:p>
        </p:txBody>
      </p:sp>
    </p:spTree>
    <p:extLst>
      <p:ext uri="{BB962C8B-B14F-4D97-AF65-F5344CB8AC3E}">
        <p14:creationId xmlns:p14="http://schemas.microsoft.com/office/powerpoint/2010/main" val="34042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Workflow</a:t>
            </a:r>
            <a:r>
              <a:rPr lang="en-GB" dirty="0"/>
              <a:t> – single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% Template tor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the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F226-444D-27F6-92CB-C42B357E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Automatic </a:t>
            </a:r>
            <a:r>
              <a:rPr lang="nb-NO" dirty="0" err="1"/>
              <a:t>anlysis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an </a:t>
            </a:r>
            <a:r>
              <a:rPr lang="nb-NO" dirty="0" err="1"/>
              <a:t>experiment</a:t>
            </a:r>
            <a:r>
              <a:rPr lang="nb-NO" dirty="0"/>
              <a:t> 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02C27-4A64-A7AA-2614-54744B51E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/>
              <a:t>The Matlab </a:t>
            </a:r>
            <a:r>
              <a:rPr lang="nb-NO" dirty="0" err="1"/>
              <a:t>function</a:t>
            </a:r>
            <a:r>
              <a:rPr lang="nb-NO" dirty="0"/>
              <a:t> </a:t>
            </a:r>
            <a:br>
              <a:rPr lang="nb-NO" dirty="0"/>
            </a:br>
            <a:br>
              <a:rPr lang="nb-NO" sz="1400" dirty="0"/>
            </a:br>
            <a:r>
              <a:rPr lang="nb-NO" sz="2400" dirty="0" err="1">
                <a:latin typeface="Consolas" panose="020B0609020204030204" pitchFamily="49" charset="0"/>
              </a:rPr>
              <a:t>analyse_experiment</a:t>
            </a:r>
            <a:r>
              <a:rPr lang="nb-NO" dirty="0"/>
              <a:t> </a:t>
            </a:r>
            <a:br>
              <a:rPr lang="nb-NO" dirty="0"/>
            </a:br>
            <a:br>
              <a:rPr lang="nb-NO" sz="1400" dirty="0"/>
            </a:br>
            <a:r>
              <a:rPr lang="nb-NO" dirty="0" err="1"/>
              <a:t>performs</a:t>
            </a:r>
            <a:r>
              <a:rPr lang="nb-NO" dirty="0"/>
              <a:t> an </a:t>
            </a:r>
            <a:r>
              <a:rPr lang="nb-NO" dirty="0" err="1"/>
              <a:t>automatic</a:t>
            </a:r>
            <a:r>
              <a:rPr lang="nb-NO" dirty="0"/>
              <a:t> </a:t>
            </a:r>
            <a:r>
              <a:rPr lang="nb-NO" dirty="0" err="1"/>
              <a:t>analysis</a:t>
            </a:r>
            <a:endParaRPr lang="nb-NO" dirty="0"/>
          </a:p>
          <a:p>
            <a:r>
              <a:rPr lang="nb-NO" dirty="0"/>
              <a:t> Returns </a:t>
            </a:r>
            <a:r>
              <a:rPr lang="nb-NO" dirty="0" err="1"/>
              <a:t>Matab</a:t>
            </a:r>
            <a:r>
              <a:rPr lang="nb-NO" dirty="0"/>
              <a:t> </a:t>
            </a:r>
            <a:r>
              <a:rPr lang="nb-NO" dirty="0" err="1"/>
              <a:t>tables</a:t>
            </a:r>
            <a:r>
              <a:rPr lang="nb-NO" dirty="0"/>
              <a:t> </a:t>
            </a:r>
          </a:p>
          <a:p>
            <a:pPr lvl="1"/>
            <a:r>
              <a:rPr lang="nb-NO" dirty="0"/>
              <a:t>Trip and </a:t>
            </a:r>
            <a:r>
              <a:rPr lang="nb-NO" dirty="0" err="1"/>
              <a:t>Trelax</a:t>
            </a:r>
            <a:r>
              <a:rPr lang="nb-NO" dirty="0"/>
              <a:t> </a:t>
            </a:r>
          </a:p>
          <a:p>
            <a:pPr lvl="1"/>
            <a:r>
              <a:rPr lang="nb-NO" dirty="0" err="1"/>
              <a:t>Tables</a:t>
            </a:r>
            <a:r>
              <a:rPr lang="nb-NO" dirty="0"/>
              <a:t> </a:t>
            </a:r>
            <a:r>
              <a:rPr lang="nb-NO" dirty="0" err="1"/>
              <a:t>contain</a:t>
            </a:r>
            <a:r>
              <a:rPr lang="nb-NO" dirty="0"/>
              <a:t>  </a:t>
            </a:r>
            <a:r>
              <a:rPr lang="nb-NO" dirty="0" err="1"/>
              <a:t>details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all rips  and </a:t>
            </a:r>
            <a:r>
              <a:rPr lang="nb-NO" dirty="0" err="1"/>
              <a:t>zips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262D-77CA-287C-A5E0-CF41E40A1100}"/>
              </a:ext>
            </a:extLst>
          </p:cNvPr>
          <p:cNvSpPr txBox="1"/>
          <p:nvPr/>
        </p:nvSpPr>
        <p:spPr>
          <a:xfrm>
            <a:off x="1028699" y="5115619"/>
            <a:ext cx="10134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("20231211/aA.txt",1);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2EB5C-5D9A-F90A-D849-EF4439D2EF4D}"/>
              </a:ext>
            </a:extLst>
          </p:cNvPr>
          <p:cNvSpPr txBox="1"/>
          <p:nvPr/>
        </p:nvSpPr>
        <p:spPr>
          <a:xfrm>
            <a:off x="8877783" y="5807631"/>
            <a:ext cx="14931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Plot </a:t>
            </a:r>
            <a:r>
              <a:rPr lang="nb-NO" dirty="0" err="1"/>
              <a:t>results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75A1F5-9977-90B9-49A2-B8B084A83779}"/>
              </a:ext>
            </a:extLst>
          </p:cNvPr>
          <p:cNvCxnSpPr/>
          <p:nvPr/>
        </p:nvCxnSpPr>
        <p:spPr>
          <a:xfrm flipH="1" flipV="1">
            <a:off x="8403336" y="5422392"/>
            <a:ext cx="474447" cy="38523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2798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C3-8EB5-E94E-FB57-EBFB5F3CA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(continued)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3EC2FA-1F81-E84D-1B88-E0ADE3D42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11813" cy="4351338"/>
          </a:xfrm>
        </p:spPr>
        <p:txBody>
          <a:bodyPr/>
          <a:lstStyle/>
          <a:p>
            <a:r>
              <a:rPr lang="en-GB" dirty="0"/>
              <a:t>Inspect the plot to see if rips and zips seem correct</a:t>
            </a:r>
          </a:p>
          <a:p>
            <a:r>
              <a:rPr lang="en-GB" dirty="0"/>
              <a:t>Use the axes toolbar: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Zoom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Pan</a:t>
            </a:r>
            <a:br>
              <a:rPr lang="en-GB" dirty="0"/>
            </a:br>
            <a:endParaRPr lang="en-GB" dirty="0"/>
          </a:p>
          <a:p>
            <a:endParaRPr lang="en-GB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B83E84-6DCC-707C-DF23-1B9283BE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525" y="2804652"/>
            <a:ext cx="2546983" cy="4694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EC50135-B732-38C7-FFED-38243DCA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2494016" y="3587624"/>
            <a:ext cx="363793" cy="5405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0245A41-5E4C-E5DC-1D3C-2415494F96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2485721" y="4316081"/>
            <a:ext cx="363793" cy="4694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DFA791A-962F-B7C2-8127-5D9AB5BA5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0380" y="992981"/>
            <a:ext cx="1633464" cy="10659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5963A2F-03EA-167E-16B7-1A4EBCC3A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25" t="2037" r="6644"/>
          <a:stretch/>
        </p:blipFill>
        <p:spPr>
          <a:xfrm>
            <a:off x="6429593" y="2193822"/>
            <a:ext cx="5648083" cy="4593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848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021E-DE16-FF40-6B46-03D9B277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Matlab results tables Trip and </a:t>
            </a:r>
            <a:r>
              <a:rPr lang="en-GB" dirty="0" err="1"/>
              <a:t>Tzip</a:t>
            </a:r>
            <a:br>
              <a:rPr lang="en-GB" dirty="0"/>
            </a:br>
            <a:r>
              <a:rPr lang="en-GB" sz="2800" dirty="0"/>
              <a:t>Contains data for all rip and zip events</a:t>
            </a:r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D27EE11-78DD-9B9E-5E6A-F2CB492702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011424" cy="4351338"/>
          </a:xfrm>
        </p:spPr>
        <p:txBody>
          <a:bodyPr>
            <a:normAutofit/>
          </a:bodyPr>
          <a:lstStyle/>
          <a:p>
            <a:r>
              <a:rPr lang="en-GB" dirty="0"/>
              <a:t>Filename</a:t>
            </a:r>
          </a:p>
          <a:p>
            <a:r>
              <a:rPr lang="en-GB" dirty="0"/>
              <a:t>Time</a:t>
            </a:r>
          </a:p>
          <a:p>
            <a:r>
              <a:rPr lang="en-GB" dirty="0" err="1"/>
              <a:t>Deltax</a:t>
            </a:r>
            <a:endParaRPr lang="en-GB" dirty="0"/>
          </a:p>
          <a:p>
            <a:r>
              <a:rPr lang="en-GB" dirty="0"/>
              <a:t>Force</a:t>
            </a:r>
          </a:p>
          <a:p>
            <a:r>
              <a:rPr lang="en-GB" dirty="0"/>
              <a:t>Temperature</a:t>
            </a:r>
          </a:p>
          <a:p>
            <a:r>
              <a:rPr lang="en-GB" dirty="0" err="1"/>
              <a:t>Forceshift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312110-5C43-D77C-A2EC-47EB6666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8536" y="1825625"/>
            <a:ext cx="6635103" cy="4351338"/>
          </a:xfrm>
        </p:spPr>
        <p:txBody>
          <a:bodyPr>
            <a:normAutofit/>
          </a:bodyPr>
          <a:lstStyle/>
          <a:p>
            <a:r>
              <a:rPr lang="en-GB" dirty="0" err="1"/>
              <a:t>Trapx</a:t>
            </a:r>
            <a:r>
              <a:rPr lang="en-GB" dirty="0"/>
              <a:t>		</a:t>
            </a:r>
            <a:r>
              <a:rPr lang="en-GB" sz="2000" dirty="0"/>
              <a:t>Trap position</a:t>
            </a:r>
            <a:endParaRPr lang="en-GB" dirty="0"/>
          </a:p>
          <a:p>
            <a:r>
              <a:rPr lang="en-GB" dirty="0" err="1"/>
              <a:t>Fdot</a:t>
            </a:r>
            <a:r>
              <a:rPr lang="en-GB" dirty="0"/>
              <a:t>             	</a:t>
            </a:r>
            <a:r>
              <a:rPr lang="en-GB" sz="2000" dirty="0"/>
              <a:t>Force rate of change</a:t>
            </a:r>
            <a:endParaRPr lang="en-GB" dirty="0"/>
          </a:p>
          <a:p>
            <a:r>
              <a:rPr lang="en-GB" dirty="0"/>
              <a:t>Slope           	</a:t>
            </a:r>
            <a:r>
              <a:rPr lang="en-GB" sz="2000" dirty="0" err="1"/>
              <a:t>df</a:t>
            </a:r>
            <a:r>
              <a:rPr lang="en-GB" sz="2000" dirty="0"/>
              <a:t>/dx</a:t>
            </a:r>
            <a:endParaRPr lang="en-GB" dirty="0"/>
          </a:p>
          <a:p>
            <a:r>
              <a:rPr lang="en-GB" dirty="0" err="1"/>
              <a:t>Pullingspeed</a:t>
            </a:r>
            <a:r>
              <a:rPr lang="en-GB" dirty="0"/>
              <a:t>   	</a:t>
            </a:r>
            <a:r>
              <a:rPr lang="en-GB" sz="2000" dirty="0"/>
              <a:t>dx/dt</a:t>
            </a:r>
            <a:endParaRPr lang="en-GB" dirty="0"/>
          </a:p>
          <a:p>
            <a:r>
              <a:rPr lang="en-GB" dirty="0"/>
              <a:t>Noise           	</a:t>
            </a:r>
            <a:r>
              <a:rPr lang="en-GB" sz="2000" dirty="0"/>
              <a:t>Measurement noise</a:t>
            </a:r>
            <a:endParaRPr lang="en-GB" dirty="0"/>
          </a:p>
          <a:p>
            <a:r>
              <a:rPr lang="en-GB" dirty="0"/>
              <a:t>Timestep    	</a:t>
            </a:r>
            <a:r>
              <a:rPr lang="en-GB" sz="2000" dirty="0"/>
              <a:t>Time between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0539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8408-7F68-1587-2CB1-314D6FF11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Results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D5B0D-9B53-6491-1E1E-0D1AD5188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Tables may be inspected in Matlab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 exported to Excel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DF7DC8-8AB0-896E-05FB-7C3413DCD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115" y="2342479"/>
            <a:ext cx="9173855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30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FB98-B897-4574-450D-72DEB85E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Exporting</a:t>
            </a:r>
            <a:r>
              <a:rPr lang="en-GB" dirty="0"/>
              <a:t> </a:t>
            </a:r>
            <a:r>
              <a:rPr lang="en-GB" dirty="0" err="1"/>
              <a:t>results</a:t>
            </a:r>
            <a:r>
              <a:rPr lang="en-GB" dirty="0"/>
              <a:t> </a:t>
            </a:r>
            <a:r>
              <a:rPr lang="en-GB" dirty="0" err="1"/>
              <a:t>tables</a:t>
            </a:r>
            <a:r>
              <a:rPr lang="en-GB" dirty="0"/>
              <a:t> Trip and </a:t>
            </a:r>
            <a:r>
              <a:rPr lang="en-GB" dirty="0" err="1"/>
              <a:t>Tzip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A313-7E15-500B-ED77-95FD44C0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13026" cy="4351338"/>
          </a:xfrm>
        </p:spPr>
        <p:txBody>
          <a:bodyPr>
            <a:normAutofit/>
          </a:bodyPr>
          <a:lstStyle/>
          <a:p>
            <a:r>
              <a:rPr lang="en-GB" dirty="0" err="1"/>
              <a:t>Tables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be </a:t>
            </a:r>
            <a:r>
              <a:rPr lang="en-GB" dirty="0" err="1"/>
              <a:t>exported</a:t>
            </a:r>
            <a:r>
              <a:rPr lang="en-GB" dirty="0"/>
              <a:t> to Excel: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a </a:t>
            </a:r>
            <a:r>
              <a:rPr lang="en-GB" dirty="0" err="1"/>
              <a:t>results</a:t>
            </a:r>
            <a:r>
              <a:rPr lang="en-GB" dirty="0"/>
              <a:t> folder: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 = 'C:\Users\are\</a:t>
            </a:r>
            <a:r>
              <a:rPr lang="en-GB" dirty="0" err="1">
                <a:latin typeface="Consolas" panose="020B0609020204030204" pitchFamily="49" charset="0"/>
              </a:rPr>
              <a:t>myresults</a:t>
            </a:r>
            <a:r>
              <a:rPr lang="en-GB" dirty="0">
                <a:latin typeface="Consolas" panose="020B0609020204030204" pitchFamily="49" charset="0"/>
              </a:rPr>
              <a:t>\’;</a:t>
            </a:r>
          </a:p>
          <a:p>
            <a:pPr marL="914400" lvl="2" indent="0">
              <a:buNone/>
            </a:pP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dirty="0" err="1">
                <a:latin typeface="Consolas" panose="020B0609020204030204" pitchFamily="49" charset="0"/>
              </a:rPr>
              <a:t>resultsfolder</a:t>
            </a:r>
            <a:r>
              <a:rPr lang="en-GB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subfolder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(resultsfolder,"20231212")</a:t>
            </a:r>
            <a:r>
              <a:rPr lang="en-GB" dirty="0"/>
              <a:t>	</a:t>
            </a:r>
          </a:p>
          <a:p>
            <a:pPr lvl="1"/>
            <a:r>
              <a:rPr lang="en-GB" dirty="0" err="1"/>
              <a:t>Create</a:t>
            </a:r>
            <a:r>
              <a:rPr lang="en-GB" dirty="0"/>
              <a:t> Excel file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Trip,fullfile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Sheet","Rips</a:t>
            </a:r>
            <a:r>
              <a:rPr lang="en-GB" sz="2000" dirty="0">
                <a:latin typeface="Consolas" panose="020B0609020204030204" pitchFamily="49" charset="0"/>
              </a:rPr>
              <a:t>"):</a:t>
            </a:r>
          </a:p>
          <a:p>
            <a:pPr marL="0" indent="0">
              <a:buNone/>
            </a:pPr>
            <a:r>
              <a:rPr lang="en-GB" sz="2000" dirty="0" err="1">
                <a:latin typeface="Consolas" panose="020B0609020204030204" pitchFamily="49" charset="0"/>
              </a:rPr>
              <a:t>writetable</a:t>
            </a:r>
            <a:r>
              <a:rPr lang="en-GB" sz="2000" dirty="0">
                <a:latin typeface="Consolas" panose="020B0609020204030204" pitchFamily="49" charset="0"/>
              </a:rPr>
              <a:t>(</a:t>
            </a:r>
            <a:r>
              <a:rPr lang="en-GB" sz="2000" dirty="0" err="1">
                <a:latin typeface="Consolas" panose="020B0609020204030204" pitchFamily="49" charset="0"/>
              </a:rPr>
              <a:t>Tzzip,fullfile</a:t>
            </a:r>
            <a:r>
              <a:rPr lang="en-GB" sz="2000" dirty="0">
                <a:latin typeface="Consolas" panose="020B0609020204030204" pitchFamily="49" charset="0"/>
              </a:rPr>
              <a:t>(resultsfolder,"20231212/BA.xlsx"),"</a:t>
            </a:r>
            <a:r>
              <a:rPr lang="en-GB" sz="2000" dirty="0" err="1">
                <a:latin typeface="Consolas" panose="020B0609020204030204" pitchFamily="49" charset="0"/>
              </a:rPr>
              <a:t>Sheet",“Zips</a:t>
            </a:r>
            <a:r>
              <a:rPr lang="en-GB" sz="2000" dirty="0">
                <a:latin typeface="Consolas" panose="020B0609020204030204" pitchFamily="49" charset="0"/>
              </a:rPr>
              <a:t>");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1745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CB892-5379-B693-0976-3ADA8850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Matlab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403B4-3D4C-2078-2A01-4ACE7A34B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Interactive inspection and modification of results</a:t>
            </a:r>
          </a:p>
          <a:p>
            <a:r>
              <a:rPr lang="en-GB" dirty="0"/>
              <a:t>Removal of incorrect rips or zips</a:t>
            </a:r>
          </a:p>
          <a:p>
            <a:r>
              <a:rPr lang="en-GB" dirty="0"/>
              <a:t>Adding missed rips/zips</a:t>
            </a:r>
          </a:p>
          <a:p>
            <a:r>
              <a:rPr lang="en-GB" dirty="0"/>
              <a:t>Plots of f(x) for trace pairs</a:t>
            </a:r>
          </a:p>
          <a:p>
            <a:r>
              <a:rPr lang="en-GB" dirty="0"/>
              <a:t>Removal of irrelevant data at experiment start  or end</a:t>
            </a:r>
          </a:p>
          <a:p>
            <a:r>
              <a:rPr lang="en-GB" dirty="0"/>
              <a:t>Storing corrected results tables</a:t>
            </a:r>
          </a:p>
          <a:p>
            <a:r>
              <a:rPr lang="en-GB" dirty="0"/>
              <a:t>Experiment files are not changed</a:t>
            </a:r>
          </a:p>
          <a:p>
            <a:r>
              <a:rPr lang="en-GB" dirty="0"/>
              <a:t>Recreate plots from stored results tables and original file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1015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02F7AC-4B89-22BF-A6B4-98171629B2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7"/>
          <a:stretch/>
        </p:blipFill>
        <p:spPr>
          <a:xfrm>
            <a:off x="999413" y="190048"/>
            <a:ext cx="10193173" cy="647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18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AABA9-62F2-CFAF-9FE3-11ABB0319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Protein pulling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5D8C4A-DE93-58FE-037D-218B2066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74" y="1850954"/>
            <a:ext cx="3334931" cy="44465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B9952D-D1E5-0515-5E56-26BE23514BF6}"/>
              </a:ext>
            </a:extLst>
          </p:cNvPr>
          <p:cNvSpPr txBox="1"/>
          <p:nvPr/>
        </p:nvSpPr>
        <p:spPr>
          <a:xfrm>
            <a:off x="5451910" y="5449824"/>
            <a:ext cx="573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Trap movement is exaggerated compared to DNA length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A1268A-C807-4C5F-AF8F-326EFDD1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984" y="1564386"/>
            <a:ext cx="5730240" cy="38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534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20A7-5ACD-B443-8709-6C3E184F5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pPr algn="ctr"/>
            <a:r>
              <a:rPr lang="en-GB" sz="2800" dirty="0" err="1"/>
              <a:t>RipAnalysis</a:t>
            </a:r>
            <a:r>
              <a:rPr lang="en-GB" sz="2800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0A08-2F5A-528B-1339-11923FD34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5" y="1396181"/>
            <a:ext cx="10515600" cy="4957763"/>
          </a:xfrm>
        </p:spPr>
        <p:txBody>
          <a:bodyPr/>
          <a:lstStyle/>
          <a:p>
            <a:r>
              <a:rPr lang="en-GB" dirty="0"/>
              <a:t>Zoom and pan with the tools</a:t>
            </a:r>
          </a:p>
          <a:p>
            <a:r>
              <a:rPr lang="en-GB" dirty="0"/>
              <a:t>Remove or add rips </a:t>
            </a:r>
          </a:p>
          <a:p>
            <a:r>
              <a:rPr lang="en-GB" dirty="0"/>
              <a:t>Eliminate bad data at start or end</a:t>
            </a:r>
          </a:p>
          <a:p>
            <a:r>
              <a:rPr lang="en-GB" dirty="0"/>
              <a:t>Select variables to plot 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r>
              <a:rPr lang="en-GB" dirty="0"/>
              <a:t>Save modified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r>
              <a:rPr lang="en-GB" dirty="0"/>
              <a:t>Recall changes</a:t>
            </a:r>
          </a:p>
          <a:p>
            <a:pPr lvl="1"/>
            <a:r>
              <a:rPr lang="en-GB" dirty="0"/>
              <a:t>After loading original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2E31A-9F79-974E-EBB5-320AF4E04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380" t="-15128" r="24337"/>
          <a:stretch/>
        </p:blipFill>
        <p:spPr>
          <a:xfrm>
            <a:off x="5542016" y="1296708"/>
            <a:ext cx="363793" cy="5405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8D1550D-2DD5-C4F0-63AE-8FD71AAC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r="35717"/>
          <a:stretch/>
        </p:blipFill>
        <p:spPr>
          <a:xfrm>
            <a:off x="6096000" y="1396181"/>
            <a:ext cx="363793" cy="469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D0ADD-3ECA-5FAA-AF0C-986B38A10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3217" y="1873046"/>
            <a:ext cx="1764628" cy="5405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5041DC-6383-1262-2FFD-4E721542E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4158" y="1908559"/>
            <a:ext cx="1435508" cy="4354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016F4F-D079-6344-859F-67BACF8C1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4157" y="2386939"/>
            <a:ext cx="2267559" cy="43549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7608BA-6B77-DD29-2960-AE8EC032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6453" y="2970818"/>
            <a:ext cx="2510589" cy="11130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E33738-307E-D8E8-73CE-B921BD9008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8997" y="4468828"/>
            <a:ext cx="1621830" cy="4354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9474D78-9CAF-FE0F-F3A7-817EAAEA0C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975" y="5014452"/>
            <a:ext cx="1934821" cy="36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38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C970-EEBF-05B1-FF2C-E7E978A7A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0935E-3A40-D7CF-8176-D0364C5C9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Experiment file naming conventions</a:t>
            </a:r>
          </a:p>
          <a:p>
            <a:pPr lvl="1"/>
            <a:r>
              <a:rPr lang="en-GB" dirty="0"/>
              <a:t>Fiber (individual protein molecule) named by one or two lowercase letters</a:t>
            </a:r>
          </a:p>
          <a:p>
            <a:pPr lvl="1"/>
            <a:r>
              <a:rPr lang="en-GB" dirty="0"/>
              <a:t>Data from a long experiment may be split over several files. Marked by uppercase letters</a:t>
            </a:r>
          </a:p>
          <a:p>
            <a:r>
              <a:rPr lang="en-GB" dirty="0"/>
              <a:t>Bath Temperature</a:t>
            </a:r>
          </a:p>
          <a:p>
            <a:pPr lvl="1"/>
            <a:r>
              <a:rPr lang="en-GB" dirty="0"/>
              <a:t>Bath temperature is reported in the COM file as Temperature B.</a:t>
            </a:r>
          </a:p>
          <a:p>
            <a:pPr lvl="1"/>
            <a:r>
              <a:rPr lang="en-GB" dirty="0"/>
              <a:t>COM file name is given by the </a:t>
            </a:r>
            <a:r>
              <a:rPr lang="en-GB" dirty="0" err="1"/>
              <a:t>fiber</a:t>
            </a:r>
            <a:r>
              <a:rPr lang="en-GB" dirty="0"/>
              <a:t> name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aA.txt aB.txt: Data from long experiment using </a:t>
            </a:r>
            <a:r>
              <a:rPr lang="en-GB" dirty="0" err="1"/>
              <a:t>fiber</a:t>
            </a:r>
            <a:r>
              <a:rPr lang="en-GB" dirty="0"/>
              <a:t> a.  COM file:  aCOM.txt</a:t>
            </a:r>
          </a:p>
          <a:p>
            <a:pPr lvl="1"/>
            <a:r>
              <a:rPr lang="en-GB" dirty="0"/>
              <a:t>abA.txt:   Experiment using </a:t>
            </a:r>
            <a:r>
              <a:rPr lang="en-GB" dirty="0" err="1"/>
              <a:t>fiber</a:t>
            </a:r>
            <a:r>
              <a:rPr lang="en-GB" dirty="0"/>
              <a:t> ab. COM file: abCOM.txt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630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48805-6E71-9540-F0AA-92613C97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several files for the same </a:t>
            </a:r>
            <a:r>
              <a:rPr lang="en-GB" dirty="0" err="1"/>
              <a:t>fiber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D2D2F-9CE8-051E-3EDD-49C2FA6A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Results for long experiments on the same </a:t>
            </a:r>
            <a:r>
              <a:rPr lang="en-GB" dirty="0" err="1"/>
              <a:t>fiber</a:t>
            </a:r>
            <a:r>
              <a:rPr lang="en-GB" dirty="0"/>
              <a:t> are often distributed among several files</a:t>
            </a:r>
          </a:p>
          <a:p>
            <a:pPr lvl="1"/>
            <a:r>
              <a:rPr lang="en-GB" dirty="0"/>
              <a:t>E.g. aA.txt, aB.txt, aC.txt, aD.txt, …</a:t>
            </a:r>
          </a:p>
          <a:p>
            <a:r>
              <a:rPr lang="en-GB" dirty="0"/>
              <a:t>Function </a:t>
            </a:r>
            <a:r>
              <a:rPr lang="en-GB" sz="2400" dirty="0" err="1">
                <a:latin typeface="Consolas" panose="020B0609020204030204" pitchFamily="49" charset="0"/>
              </a:rPr>
              <a:t>analyse_fiber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 err="1">
                <a:latin typeface="Consolas" panose="020B0609020204030204" pitchFamily="49" charset="0"/>
              </a:rPr>
              <a:t>fiber</a:t>
            </a:r>
            <a:r>
              <a:rPr lang="en-GB" sz="2400" dirty="0">
                <a:latin typeface="Consolas" panose="020B0609020204030204" pitchFamily="49" charset="0"/>
              </a:rPr>
              <a:t>) </a:t>
            </a:r>
            <a:r>
              <a:rPr lang="en-GB" dirty="0"/>
              <a:t>lets you analyse all files together.</a:t>
            </a:r>
          </a:p>
          <a:p>
            <a:pPr lvl="1"/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specify</a:t>
            </a:r>
            <a:r>
              <a:rPr lang="en-GB" dirty="0"/>
              <a:t> </a:t>
            </a:r>
            <a:r>
              <a:rPr lang="en-GB" dirty="0" err="1"/>
              <a:t>only</a:t>
            </a:r>
            <a:r>
              <a:rPr lang="en-GB" dirty="0"/>
              <a:t> </a:t>
            </a:r>
            <a:r>
              <a:rPr lang="en-GB" dirty="0" err="1"/>
              <a:t>the</a:t>
            </a:r>
            <a:r>
              <a:rPr lang="en-GB" dirty="0"/>
              <a:t> subfolder and fiber part</a:t>
            </a:r>
          </a:p>
          <a:p>
            <a:pPr lvl="1"/>
            <a:r>
              <a:rPr lang="en-GB" sz="2000" dirty="0">
                <a:latin typeface="Consolas" panose="020B0609020204030204" pitchFamily="49" charset="0"/>
              </a:rPr>
              <a:t>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analyse_fiber</a:t>
            </a:r>
            <a:r>
              <a:rPr lang="en-GB" sz="2000" dirty="0">
                <a:latin typeface="Consolas" panose="020B0609020204030204" pitchFamily="49" charset="0"/>
              </a:rPr>
              <a:t>("subfolder1/a");</a:t>
            </a:r>
          </a:p>
          <a:p>
            <a:pPr lvl="1"/>
            <a:r>
              <a:rPr lang="en-GB" dirty="0"/>
              <a:t>The files are analysed in alphabetical sequence</a:t>
            </a:r>
          </a:p>
          <a:p>
            <a:r>
              <a:rPr lang="en-GB" dirty="0"/>
              <a:t>Note that the </a:t>
            </a:r>
            <a:r>
              <a:rPr lang="en-GB" dirty="0" err="1"/>
              <a:t>RipAnalysis</a:t>
            </a:r>
            <a:r>
              <a:rPr lang="en-GB" dirty="0"/>
              <a:t> app and the </a:t>
            </a:r>
            <a:r>
              <a:rPr lang="en-GB" sz="2400" dirty="0" err="1">
                <a:latin typeface="Consolas" panose="020B0609020204030204" pitchFamily="49" charset="0"/>
              </a:rPr>
              <a:t>collect_tables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dirty="0"/>
              <a:t>function can so far only handle individual files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2348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C1A9-A330-F9C2-C99C-940FD700E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Technical details: Extra heating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63CB2-48D0-F0C3-D103-BDC6D7DE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separate heating element may increase the chamber temperature above the bath temperature.  The setting for this element is recorded in digits 2 and 3 in the status column in the experiment file.</a:t>
            </a:r>
          </a:p>
          <a:p>
            <a:r>
              <a:rPr lang="en-GB" dirty="0"/>
              <a:t>The mapping from setting to temperature increase is given by the table </a:t>
            </a:r>
            <a:r>
              <a:rPr lang="en-GB" dirty="0" err="1"/>
              <a:t>Tlist</a:t>
            </a:r>
            <a:r>
              <a:rPr lang="en-GB"/>
              <a:t> in </a:t>
            </a:r>
            <a:r>
              <a:rPr lang="en-GB" dirty="0" err="1"/>
              <a:t>params.m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NOTE: Relevant for Steve’s instrument.  Other instruments may handle temperature differently.</a:t>
            </a:r>
          </a:p>
        </p:txBody>
      </p:sp>
    </p:spTree>
    <p:extLst>
      <p:ext uri="{BB962C8B-B14F-4D97-AF65-F5344CB8AC3E}">
        <p14:creationId xmlns:p14="http://schemas.microsoft.com/office/powerpoint/2010/main" val="884547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508A-AF68-FD72-AD5C-EB78F9697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161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Matlab program structure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276E8E-6E7C-49C8-02C1-CB26C47E1E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334" y="1261285"/>
            <a:ext cx="6775338" cy="523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47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FAE64A-303E-BAFF-8734-6ACA1FC9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84" t="10766" r="15488" b="11692"/>
          <a:stretch/>
        </p:blipFill>
        <p:spPr>
          <a:xfrm>
            <a:off x="692725" y="2411235"/>
            <a:ext cx="10326255" cy="29566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FECEF-7D84-86A0-6294-F5C5E699C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4000" dirty="0"/>
              <a:t>Small part of typical force time series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E86455-D2B9-C99C-0ACF-02AF4D2E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Rips (unfolding events) and zips (refolding events)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Challenge: Automatically detect and quantify rips and zips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F99887B-1764-B7D6-E6BF-25CD0E72B9C1}"/>
              </a:ext>
            </a:extLst>
          </p:cNvPr>
          <p:cNvCxnSpPr>
            <a:cxnSpLocks/>
          </p:cNvCxnSpPr>
          <p:nvPr/>
        </p:nvCxnSpPr>
        <p:spPr>
          <a:xfrm flipH="1">
            <a:off x="2715489" y="3711242"/>
            <a:ext cx="665018" cy="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E44772C-FCD0-F733-CD3A-25A5577D1D5B}"/>
              </a:ext>
            </a:extLst>
          </p:cNvPr>
          <p:cNvSpPr txBox="1"/>
          <p:nvPr/>
        </p:nvSpPr>
        <p:spPr>
          <a:xfrm>
            <a:off x="3433951" y="3528630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Rip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E524776-BF20-4E53-7E4A-E6495BC714E0}"/>
              </a:ext>
            </a:extLst>
          </p:cNvPr>
          <p:cNvCxnSpPr>
            <a:cxnSpLocks/>
          </p:cNvCxnSpPr>
          <p:nvPr/>
        </p:nvCxnSpPr>
        <p:spPr>
          <a:xfrm flipH="1">
            <a:off x="5153889" y="3428999"/>
            <a:ext cx="1140654" cy="764310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B9EF1C-4D34-81A7-F15F-A6CDBE018BCE}"/>
              </a:ext>
            </a:extLst>
          </p:cNvPr>
          <p:cNvSpPr txBox="1"/>
          <p:nvPr/>
        </p:nvSpPr>
        <p:spPr>
          <a:xfrm>
            <a:off x="6301843" y="3179479"/>
            <a:ext cx="560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Zip</a:t>
            </a:r>
          </a:p>
        </p:txBody>
      </p:sp>
    </p:spTree>
    <p:extLst>
      <p:ext uri="{BB962C8B-B14F-4D97-AF65-F5344CB8AC3E}">
        <p14:creationId xmlns:p14="http://schemas.microsoft.com/office/powerpoint/2010/main" val="1934544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57F9-8227-22AB-B9DB-7A37DA92D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Au</a:t>
            </a:r>
            <a:r>
              <a:rPr lang="en-GB" noProof="0" dirty="0" err="1"/>
              <a:t>tomatic</a:t>
            </a:r>
            <a:r>
              <a:rPr lang="en-GB" noProof="0" dirty="0"/>
              <a:t> analysis of experiment </a:t>
            </a:r>
            <a:r>
              <a:rPr lang="en-GB" dirty="0"/>
              <a:t>data</a:t>
            </a:r>
            <a:br>
              <a:rPr lang="en-GB" dirty="0"/>
            </a:br>
            <a:r>
              <a:rPr lang="en-GB" sz="3600" dirty="0"/>
              <a:t>Tasks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9A98D-B096-1765-33CD-BCE98D447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9905" y="1816924"/>
            <a:ext cx="9663895" cy="4667250"/>
          </a:xfrm>
        </p:spPr>
        <p:txBody>
          <a:bodyPr>
            <a:normAutofit/>
          </a:bodyPr>
          <a:lstStyle/>
          <a:p>
            <a:r>
              <a:rPr lang="en-GB" sz="3200" dirty="0"/>
              <a:t>We have Matlab programs that can</a:t>
            </a:r>
          </a:p>
          <a:p>
            <a:pPr lvl="1"/>
            <a:r>
              <a:rPr lang="en-GB" sz="2800" dirty="0"/>
              <a:t>Read and interpret experiment file</a:t>
            </a:r>
          </a:p>
          <a:p>
            <a:pPr lvl="1"/>
            <a:r>
              <a:rPr lang="en-GB" sz="2800" dirty="0"/>
              <a:t>Find individual pull and relax traces</a:t>
            </a:r>
          </a:p>
          <a:p>
            <a:pPr lvl="1"/>
            <a:r>
              <a:rPr lang="en-GB" sz="2800" dirty="0"/>
              <a:t>For each trace:</a:t>
            </a:r>
          </a:p>
          <a:p>
            <a:pPr lvl="2"/>
            <a:r>
              <a:rPr lang="en-GB" sz="2400" dirty="0"/>
              <a:t>Find candidate rip/zip events</a:t>
            </a:r>
          </a:p>
          <a:p>
            <a:pPr lvl="2"/>
            <a:r>
              <a:rPr lang="en-GB" sz="2400" dirty="0"/>
              <a:t>Select best candidate (or reject all)</a:t>
            </a:r>
          </a:p>
          <a:p>
            <a:pPr lvl="2"/>
            <a:r>
              <a:rPr lang="en-GB" sz="2400" dirty="0"/>
              <a:t>Calculate rip/zip properties</a:t>
            </a:r>
          </a:p>
          <a:p>
            <a:r>
              <a:rPr lang="en-GB" sz="3200" dirty="0"/>
              <a:t>Results should be inspected manually	</a:t>
            </a:r>
          </a:p>
          <a:p>
            <a:pPr lvl="1"/>
            <a:r>
              <a:rPr lang="en-GB" sz="2800" dirty="0"/>
              <a:t>Remove falsely identified events</a:t>
            </a:r>
          </a:p>
          <a:p>
            <a:pPr lvl="1"/>
            <a:r>
              <a:rPr lang="en-GB" sz="2800" dirty="0"/>
              <a:t>Add rips or zips missed by the program</a:t>
            </a:r>
          </a:p>
        </p:txBody>
      </p:sp>
    </p:spTree>
    <p:extLst>
      <p:ext uri="{BB962C8B-B14F-4D97-AF65-F5344CB8AC3E}">
        <p14:creationId xmlns:p14="http://schemas.microsoft.com/office/powerpoint/2010/main" val="929935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EB22-BE72-A22F-0FFC-83F1A075B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 and interpret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53399-9D56-01E3-F12D-E417C0FD7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Record formats may vary</a:t>
            </a:r>
          </a:p>
          <a:p>
            <a:r>
              <a:rPr lang="en-GB" dirty="0"/>
              <a:t>I use the one from Steve Smith’s apparatus</a:t>
            </a:r>
          </a:p>
          <a:p>
            <a:r>
              <a:rPr lang="en-GB" dirty="0"/>
              <a:t>Other formats may require changes to</a:t>
            </a:r>
          </a:p>
          <a:p>
            <a:pPr lvl="1"/>
            <a:r>
              <a:rPr lang="en-GB" dirty="0" err="1"/>
              <a:t>read_experiment_file.m</a:t>
            </a:r>
            <a:endParaRPr lang="en-GB" dirty="0"/>
          </a:p>
          <a:p>
            <a:r>
              <a:rPr lang="en-GB" dirty="0"/>
              <a:t>Data read for each record:</a:t>
            </a:r>
          </a:p>
          <a:p>
            <a:pPr lvl="1"/>
            <a:r>
              <a:rPr lang="en-GB" dirty="0"/>
              <a:t>Time in seconds or </a:t>
            </a:r>
            <a:r>
              <a:rPr lang="en-GB" dirty="0" err="1"/>
              <a:t>CycleCount</a:t>
            </a:r>
            <a:r>
              <a:rPr lang="en-GB" dirty="0"/>
              <a:t>: 4000 cycles/s</a:t>
            </a:r>
          </a:p>
          <a:p>
            <a:pPr lvl="1"/>
            <a:r>
              <a:rPr lang="en-GB" dirty="0"/>
              <a:t>Force (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Trap position (nm)</a:t>
            </a:r>
          </a:p>
          <a:p>
            <a:pPr lvl="1"/>
            <a:r>
              <a:rPr lang="en-GB" dirty="0"/>
              <a:t>Temperature (coded in Status column)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021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Experiment data file</a:t>
            </a:r>
            <a:br>
              <a:rPr lang="en-GB" dirty="0"/>
            </a:br>
            <a:r>
              <a:rPr lang="en-GB" sz="3200" dirty="0"/>
              <a:t>Steve Smith’s apparatus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365777" y="1904995"/>
            <a:ext cx="1892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Skip first record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896AFD-8450-EEE1-E053-0E95931B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219" y="970858"/>
            <a:ext cx="4704169" cy="36512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6BD59-EF69-BCEC-EF5D-08A8A06B5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337"/>
            <a:ext cx="10515600" cy="1325563"/>
          </a:xfrm>
        </p:spPr>
        <p:txBody>
          <a:bodyPr/>
          <a:lstStyle/>
          <a:p>
            <a:r>
              <a:rPr lang="en-GB" dirty="0"/>
              <a:t>Find individual pull and relax traces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CD886-01C1-86A1-9517-53E6F36E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395452" cy="4732193"/>
          </a:xfrm>
        </p:spPr>
        <p:txBody>
          <a:bodyPr>
            <a:normAutofit/>
          </a:bodyPr>
          <a:lstStyle/>
          <a:p>
            <a:r>
              <a:rPr lang="en-GB" dirty="0"/>
              <a:t>Find all intervals where the force exceeds a threshold (e.g. 15 </a:t>
            </a:r>
            <a:r>
              <a:rPr lang="en-GB" dirty="0" err="1"/>
              <a:t>pN</a:t>
            </a:r>
            <a:r>
              <a:rPr lang="en-GB" dirty="0"/>
              <a:t>)</a:t>
            </a:r>
          </a:p>
          <a:p>
            <a:r>
              <a:rPr lang="en-GB" dirty="0"/>
              <a:t>To eliminate the effect of measurement noise: </a:t>
            </a:r>
          </a:p>
          <a:p>
            <a:r>
              <a:rPr lang="en-GB" dirty="0"/>
              <a:t>Keep only those intervals where the force exceeds a given limit (e.g. 20pN)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sz="1600" dirty="0"/>
              <a:t>Values of threshold and limit have now been reduced to 12pN and 16pN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AC37F6-1153-B532-64FD-A0F77FD5D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395019"/>
            <a:ext cx="2782529" cy="2246517"/>
          </a:xfrm>
          <a:prstGeom prst="rect">
            <a:avLst/>
          </a:prstGeom>
        </p:spPr>
      </p:pic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238D69F-2917-511D-F0E9-5339A6C2EC7A}"/>
              </a:ext>
            </a:extLst>
          </p:cNvPr>
          <p:cNvSpPr/>
          <p:nvPr/>
        </p:nvSpPr>
        <p:spPr>
          <a:xfrm>
            <a:off x="6459794" y="3224981"/>
            <a:ext cx="2172928" cy="13255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B5CD59-BCF5-1598-12CF-1A0B7CE7256B}"/>
              </a:ext>
            </a:extLst>
          </p:cNvPr>
          <p:cNvSpPr/>
          <p:nvPr/>
        </p:nvSpPr>
        <p:spPr>
          <a:xfrm>
            <a:off x="6473559" y="4550543"/>
            <a:ext cx="2159163" cy="18519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3EF918-511A-1AA8-437E-BE5CA0A72A74}"/>
              </a:ext>
            </a:extLst>
          </p:cNvPr>
          <p:cNvSpPr txBox="1"/>
          <p:nvPr/>
        </p:nvSpPr>
        <p:spPr>
          <a:xfrm>
            <a:off x="7076275" y="3954122"/>
            <a:ext cx="95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zoom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B74DF-B858-198F-8C81-220622468539}"/>
              </a:ext>
            </a:extLst>
          </p:cNvPr>
          <p:cNvSpPr txBox="1"/>
          <p:nvPr/>
        </p:nvSpPr>
        <p:spPr>
          <a:xfrm>
            <a:off x="9010281" y="5916168"/>
            <a:ext cx="795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Noise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130747-5D6F-3D21-A166-40485A225484}"/>
              </a:ext>
            </a:extLst>
          </p:cNvPr>
          <p:cNvCxnSpPr>
            <a:cxnSpLocks/>
          </p:cNvCxnSpPr>
          <p:nvPr/>
        </p:nvCxnSpPr>
        <p:spPr>
          <a:xfrm flipH="1" flipV="1">
            <a:off x="8142018" y="5788152"/>
            <a:ext cx="736511" cy="256032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1EAD592-E34D-7FA1-97AF-4797F8D0DEF0}"/>
              </a:ext>
            </a:extLst>
          </p:cNvPr>
          <p:cNvSpPr txBox="1"/>
          <p:nvPr/>
        </p:nvSpPr>
        <p:spPr>
          <a:xfrm>
            <a:off x="8761748" y="4412043"/>
            <a:ext cx="95240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Record no.</a:t>
            </a:r>
          </a:p>
        </p:txBody>
      </p:sp>
    </p:spTree>
    <p:extLst>
      <p:ext uri="{BB962C8B-B14F-4D97-AF65-F5344CB8AC3E}">
        <p14:creationId xmlns:p14="http://schemas.microsoft.com/office/powerpoint/2010/main" val="2297231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DD12-BDFC-8CAF-538D-57560821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individual pull and relax traces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2BECD-4858-0BA6-91CA-C9D48FA26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670755" cy="4351338"/>
          </a:xfrm>
        </p:spPr>
        <p:txBody>
          <a:bodyPr>
            <a:normAutofit/>
          </a:bodyPr>
          <a:lstStyle/>
          <a:p>
            <a:r>
              <a:rPr lang="en-GB" dirty="0" err="1"/>
              <a:t>Peakpos</a:t>
            </a:r>
            <a:r>
              <a:rPr lang="en-GB" dirty="0"/>
              <a:t>: Record no of maximum value in a high force interval</a:t>
            </a:r>
          </a:p>
          <a:p>
            <a:r>
              <a:rPr lang="en-GB" dirty="0" err="1"/>
              <a:t>Valleypos</a:t>
            </a:r>
            <a:r>
              <a:rPr lang="en-GB" dirty="0"/>
              <a:t>: Record no of minimum value of f between two high force intervals</a:t>
            </a:r>
          </a:p>
          <a:p>
            <a:r>
              <a:rPr lang="en-GB" dirty="0"/>
              <a:t>Interval from a </a:t>
            </a:r>
            <a:r>
              <a:rPr lang="en-GB" dirty="0" err="1"/>
              <a:t>valleypos</a:t>
            </a:r>
            <a:r>
              <a:rPr lang="en-GB" dirty="0"/>
              <a:t> to the next </a:t>
            </a:r>
            <a:r>
              <a:rPr lang="en-GB" dirty="0" err="1"/>
              <a:t>peakpos</a:t>
            </a:r>
            <a:r>
              <a:rPr lang="en-GB" dirty="0"/>
              <a:t> is a pull trace</a:t>
            </a:r>
          </a:p>
          <a:p>
            <a:r>
              <a:rPr lang="en-GB" dirty="0"/>
              <a:t>Interval from a </a:t>
            </a:r>
            <a:r>
              <a:rPr lang="en-GB" dirty="0" err="1"/>
              <a:t>peakpos</a:t>
            </a:r>
            <a:r>
              <a:rPr lang="en-GB" dirty="0"/>
              <a:t> to </a:t>
            </a:r>
            <a:r>
              <a:rPr lang="en-GB"/>
              <a:t>the </a:t>
            </a:r>
            <a:r>
              <a:rPr lang="en-GB" dirty="0"/>
              <a:t>n</a:t>
            </a:r>
            <a:r>
              <a:rPr lang="en-GB"/>
              <a:t>ext </a:t>
            </a:r>
            <a:r>
              <a:rPr lang="en-GB" dirty="0" err="1"/>
              <a:t>valleypos</a:t>
            </a:r>
            <a:r>
              <a:rPr lang="en-GB" dirty="0"/>
              <a:t> is a relaxing trace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3DE1E5-040F-29CD-83DF-3FCB0C223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555" y="1577770"/>
            <a:ext cx="52768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277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15602</TotalTime>
  <Words>1608</Words>
  <Application>Microsoft Office PowerPoint</Application>
  <PresentationFormat>Widescreen</PresentationFormat>
  <Paragraphs>725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Consolas</vt:lpstr>
      <vt:lpstr>Office Theme</vt:lpstr>
      <vt:lpstr>Analysis of protein stretching experiments</vt:lpstr>
      <vt:lpstr>My background</vt:lpstr>
      <vt:lpstr>Protein pulling</vt:lpstr>
      <vt:lpstr>Small part of typical force time series</vt:lpstr>
      <vt:lpstr>Automatic analysis of experiment data Tasks</vt:lpstr>
      <vt:lpstr>Read and interpret experiment file</vt:lpstr>
      <vt:lpstr>Experiment data file Steve Smith’s apparatus</vt:lpstr>
      <vt:lpstr>Find individual pull and relax traces</vt:lpstr>
      <vt:lpstr>Find individual pull and relax traces (2)</vt:lpstr>
      <vt:lpstr>Find rip in a pull trace</vt:lpstr>
      <vt:lpstr>Find rip in a pull trace (2)</vt:lpstr>
      <vt:lpstr>Rip distance Δx</vt:lpstr>
      <vt:lpstr>Rip distance Δx </vt:lpstr>
      <vt:lpstr>Rip/zip properties</vt:lpstr>
      <vt:lpstr>Pulling force and the unfolded protein</vt:lpstr>
      <vt:lpstr>The worm-like chain model</vt:lpstr>
      <vt:lpstr>Worm-like chain Top7 protein</vt:lpstr>
      <vt:lpstr>Automatic analysis of experiment data</vt:lpstr>
      <vt:lpstr>Automatic analysis of experiment data Challenges</vt:lpstr>
      <vt:lpstr>Using Matlab to analyse experiments</vt:lpstr>
      <vt:lpstr>Suggested experiment file organisation</vt:lpstr>
      <vt:lpstr>Workflow – single file</vt:lpstr>
      <vt:lpstr>Automatic anlysis of an experiment file</vt:lpstr>
      <vt:lpstr>Workflow (continued)</vt:lpstr>
      <vt:lpstr>Matlab results tables Trip and Tzip Contains data for all rip and zip events</vt:lpstr>
      <vt:lpstr>Results tables</vt:lpstr>
      <vt:lpstr>Exporting results tables Trip and Tzip</vt:lpstr>
      <vt:lpstr>The RipAnalysis Matlab App</vt:lpstr>
      <vt:lpstr>PowerPoint Presentation</vt:lpstr>
      <vt:lpstr>RipAnalysis app</vt:lpstr>
      <vt:lpstr>Technical details: Naming conventions</vt:lpstr>
      <vt:lpstr>Combining several files for the same fiber</vt:lpstr>
      <vt:lpstr>Technical details: Extra heating</vt:lpstr>
      <vt:lpstr>Matlab program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2024-10-10T10:01:17Z</dcterms:created>
  <dcterms:modified xsi:type="dcterms:W3CDTF">2024-11-23T11:50:19Z</dcterms:modified>
</cp:coreProperties>
</file>