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96" r:id="rId8"/>
    <p:sldId id="264" r:id="rId9"/>
    <p:sldId id="302" r:id="rId10"/>
    <p:sldId id="295" r:id="rId11"/>
    <p:sldId id="265" r:id="rId12"/>
    <p:sldId id="266" r:id="rId13"/>
    <p:sldId id="267" r:id="rId14"/>
    <p:sldId id="303" r:id="rId15"/>
    <p:sldId id="268" r:id="rId16"/>
    <p:sldId id="270" r:id="rId17"/>
    <p:sldId id="271" r:id="rId18"/>
    <p:sldId id="290" r:id="rId19"/>
    <p:sldId id="297" r:id="rId20"/>
    <p:sldId id="298" r:id="rId21"/>
    <p:sldId id="299" r:id="rId22"/>
    <p:sldId id="274" r:id="rId23"/>
    <p:sldId id="276" r:id="rId24"/>
    <p:sldId id="301" r:id="rId25"/>
    <p:sldId id="277" r:id="rId26"/>
    <p:sldId id="275" r:id="rId27"/>
    <p:sldId id="291" r:id="rId28"/>
    <p:sldId id="293" r:id="rId29"/>
    <p:sldId id="300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DF412-F223-4FD6-BF65-217460EE1FDB}" v="10" dt="2024-12-03T16:01:4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-249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E22246DF-1A44-4B89-AE35-89158ED6ED39}"/>
    <pc:docChg chg="modSld">
      <pc:chgData name="Are Mjaavatten" userId="00bb58f78e5d171c" providerId="LiveId" clId="{E22246DF-1A44-4B89-AE35-89158ED6ED39}" dt="2024-11-26T15:55:23.235" v="1" actId="20577"/>
      <pc:docMkLst>
        <pc:docMk/>
      </pc:docMkLst>
      <pc:sldChg chg="modSp mod">
        <pc:chgData name="Are Mjaavatten" userId="00bb58f78e5d171c" providerId="LiveId" clId="{E22246DF-1A44-4B89-AE35-89158ED6ED39}" dt="2024-11-26T15:55:23.235" v="1" actId="20577"/>
        <pc:sldMkLst>
          <pc:docMk/>
          <pc:sldMk cId="1316731880" sldId="290"/>
        </pc:sldMkLst>
        <pc:spChg chg="mod">
          <ac:chgData name="Are Mjaavatten" userId="00bb58f78e5d171c" providerId="LiveId" clId="{E22246DF-1A44-4B89-AE35-89158ED6ED39}" dt="2024-11-26T15:55:23.235" v="1" actId="20577"/>
          <ac:spMkLst>
            <pc:docMk/>
            <pc:sldMk cId="1316731880" sldId="290"/>
            <ac:spMk id="3" creationId="{146B1BDC-14E9-C6BA-F8C8-E95FD0ED05F2}"/>
          </ac:spMkLst>
        </pc:spChg>
      </pc:sldChg>
    </pc:docChg>
  </pc:docChgLst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</pc:sldChg>
    </pc:docChg>
  </pc:docChgLst>
  <pc:docChgLst>
    <pc:chgData name="Are Mjaavatten" userId="00bb58f78e5d171c" providerId="LiveId" clId="{38EDF412-F223-4FD6-BF65-217460EE1FDB}"/>
    <pc:docChg chg="undo custSel addSld delSld modSld sldOrd">
      <pc:chgData name="Are Mjaavatten" userId="00bb58f78e5d171c" providerId="LiveId" clId="{38EDF412-F223-4FD6-BF65-217460EE1FDB}" dt="2024-12-03T16:40:54.125" v="6153" actId="20577"/>
      <pc:docMkLst>
        <pc:docMk/>
      </pc:docMkLst>
      <pc:sldChg chg="modSp mod">
        <pc:chgData name="Are Mjaavatten" userId="00bb58f78e5d171c" providerId="LiveId" clId="{38EDF412-F223-4FD6-BF65-217460EE1FDB}" dt="2024-11-24T13:03:51.930" v="2301" actId="20577"/>
        <pc:sldMkLst>
          <pc:docMk/>
          <pc:sldMk cId="1773394934" sldId="257"/>
        </pc:sldMkLst>
        <pc:spChg chg="mod">
          <ac:chgData name="Are Mjaavatten" userId="00bb58f78e5d171c" providerId="LiveId" clId="{38EDF412-F223-4FD6-BF65-217460EE1FDB}" dt="2024-11-24T13:03:51.930" v="2301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 mod">
        <pc:chgData name="Are Mjaavatten" userId="00bb58f78e5d171c" providerId="LiveId" clId="{38EDF412-F223-4FD6-BF65-217460EE1FDB}" dt="2024-12-03T15:28:17.040" v="4774" actId="20577"/>
        <pc:sldMkLst>
          <pc:docMk/>
          <pc:sldMk cId="362123717" sldId="258"/>
        </pc:sldMkLst>
        <pc:spChg chg="mod">
          <ac:chgData name="Are Mjaavatten" userId="00bb58f78e5d171c" providerId="LiveId" clId="{38EDF412-F223-4FD6-BF65-217460EE1FDB}" dt="2024-12-03T15:28:17.040" v="4774" actId="20577"/>
          <ac:spMkLst>
            <pc:docMk/>
            <pc:sldMk cId="362123717" sldId="258"/>
            <ac:spMk id="3" creationId="{3D1B4C69-FA74-9842-23A2-B35D47C2E96D}"/>
          </ac:spMkLst>
        </pc:spChg>
      </pc:sldChg>
      <pc:sldChg chg="modSp">
        <pc:chgData name="Are Mjaavatten" userId="00bb58f78e5d171c" providerId="LiveId" clId="{38EDF412-F223-4FD6-BF65-217460EE1FDB}" dt="2024-11-10T13:53:57.223" v="26" actId="20577"/>
        <pc:sldMkLst>
          <pc:docMk/>
          <pc:sldMk cId="1267749652" sldId="260"/>
        </pc:sldMkLst>
        <pc:spChg chg="mod">
          <ac:chgData name="Are Mjaavatten" userId="00bb58f78e5d171c" providerId="LiveId" clId="{38EDF412-F223-4FD6-BF65-217460EE1FDB}" dt="2024-11-10T13:53:57.223" v="26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modSp add del mod">
        <pc:chgData name="Are Mjaavatten" userId="00bb58f78e5d171c" providerId="LiveId" clId="{38EDF412-F223-4FD6-BF65-217460EE1FDB}" dt="2024-11-23T12:52:03.016" v="2025" actId="47"/>
        <pc:sldMkLst>
          <pc:docMk/>
          <pc:sldMk cId="3863299106" sldId="263"/>
        </pc:sldMkLst>
      </pc:sldChg>
      <pc:sldChg chg="modSp mod">
        <pc:chgData name="Are Mjaavatten" userId="00bb58f78e5d171c" providerId="LiveId" clId="{38EDF412-F223-4FD6-BF65-217460EE1FDB}" dt="2024-11-25T12:23:09.279" v="4721" actId="20577"/>
        <pc:sldMkLst>
          <pc:docMk/>
          <pc:sldMk cId="2563176022" sldId="264"/>
        </pc:sldMkLst>
        <pc:spChg chg="mod">
          <ac:chgData name="Are Mjaavatten" userId="00bb58f78e5d171c" providerId="LiveId" clId="{38EDF412-F223-4FD6-BF65-217460EE1FDB}" dt="2024-11-25T12:23:09.279" v="4721" actId="20577"/>
          <ac:spMkLst>
            <pc:docMk/>
            <pc:sldMk cId="2563176022" sldId="264"/>
            <ac:spMk id="3" creationId="{48A9E5C5-5E00-E0F3-16E8-19D66C389807}"/>
          </ac:spMkLst>
        </pc:spChg>
      </pc:sldChg>
      <pc:sldChg chg="modSp">
        <pc:chgData name="Are Mjaavatten" userId="00bb58f78e5d171c" providerId="LiveId" clId="{38EDF412-F223-4FD6-BF65-217460EE1FDB}" dt="2024-11-23T16:08:31.686" v="2197" actId="16959"/>
        <pc:sldMkLst>
          <pc:docMk/>
          <pc:sldMk cId="929566953" sldId="267"/>
        </pc:sldMkLst>
        <pc:spChg chg="mod">
          <ac:chgData name="Are Mjaavatten" userId="00bb58f78e5d171c" providerId="LiveId" clId="{38EDF412-F223-4FD6-BF65-217460EE1FDB}" dt="2024-11-23T16:08:31.686" v="2197" actId="16959"/>
          <ac:spMkLst>
            <pc:docMk/>
            <pc:sldMk cId="929566953" sldId="267"/>
            <ac:spMk id="3" creationId="{B26CDAF9-FAF8-48CD-6744-FCAA341B4F7F}"/>
          </ac:spMkLst>
        </pc:spChg>
      </pc:sldChg>
      <pc:sldChg chg="addSp delSp modSp mod">
        <pc:chgData name="Are Mjaavatten" userId="00bb58f78e5d171c" providerId="LiveId" clId="{38EDF412-F223-4FD6-BF65-217460EE1FDB}" dt="2024-11-12T08:32:20.712" v="1669" actId="14100"/>
        <pc:sldMkLst>
          <pc:docMk/>
          <pc:sldMk cId="3418638650" sldId="268"/>
        </pc:sldMkLst>
        <pc:picChg chg="add mod">
          <ac:chgData name="Are Mjaavatten" userId="00bb58f78e5d171c" providerId="LiveId" clId="{38EDF412-F223-4FD6-BF65-217460EE1FDB}" dt="2024-11-12T08:32:20.712" v="1669" actId="14100"/>
          <ac:picMkLst>
            <pc:docMk/>
            <pc:sldMk cId="3418638650" sldId="268"/>
            <ac:picMk id="4" creationId="{9CD2FC61-E472-9FDE-51F0-09FB636677F8}"/>
          </ac:picMkLst>
        </pc:picChg>
      </pc:sldChg>
      <pc:sldChg chg="modSp del mod ord">
        <pc:chgData name="Are Mjaavatten" userId="00bb58f78e5d171c" providerId="LiveId" clId="{38EDF412-F223-4FD6-BF65-217460EE1FDB}" dt="2024-11-24T13:51:06.076" v="3380" actId="47"/>
        <pc:sldMkLst>
          <pc:docMk/>
          <pc:sldMk cId="2248117332" sldId="269"/>
        </pc:sldMkLst>
      </pc:sldChg>
      <pc:sldChg chg="modSp mod">
        <pc:chgData name="Are Mjaavatten" userId="00bb58f78e5d171c" providerId="LiveId" clId="{38EDF412-F223-4FD6-BF65-217460EE1FDB}" dt="2024-12-03T16:01:43.517" v="5543" actId="20577"/>
        <pc:sldMkLst>
          <pc:docMk/>
          <pc:sldMk cId="2078969365" sldId="270"/>
        </pc:sldMkLst>
        <pc:spChg chg="mod">
          <ac:chgData name="Are Mjaavatten" userId="00bb58f78e5d171c" providerId="LiveId" clId="{38EDF412-F223-4FD6-BF65-217460EE1FDB}" dt="2024-12-03T16:01:43.517" v="5543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mod">
        <pc:chgData name="Are Mjaavatten" userId="00bb58f78e5d171c" providerId="LiveId" clId="{38EDF412-F223-4FD6-BF65-217460EE1FDB}" dt="2024-12-03T16:40:54.125" v="6153" actId="20577"/>
        <pc:sldMkLst>
          <pc:docMk/>
          <pc:sldMk cId="3717817248" sldId="272"/>
        </pc:sldMkLst>
        <pc:spChg chg="mod">
          <ac:chgData name="Are Mjaavatten" userId="00bb58f78e5d171c" providerId="LiveId" clId="{38EDF412-F223-4FD6-BF65-217460EE1FDB}" dt="2024-12-03T16:40:54.125" v="615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delSp modSp mod">
        <pc:chgData name="Are Mjaavatten" userId="00bb58f78e5d171c" providerId="LiveId" clId="{38EDF412-F223-4FD6-BF65-217460EE1FDB}" dt="2024-11-24T15:53:35.890" v="4271" actId="20577"/>
        <pc:sldMkLst>
          <pc:docMk/>
          <pc:sldMk cId="1676652985" sldId="274"/>
        </pc:sldMkLst>
        <pc:spChg chg="mod">
          <ac:chgData name="Are Mjaavatten" userId="00bb58f78e5d171c" providerId="LiveId" clId="{38EDF412-F223-4FD6-BF65-217460EE1FDB}" dt="2024-11-24T14:08:54.026" v="3753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38EDF412-F223-4FD6-BF65-217460EE1FDB}" dt="2024-11-24T15:53:35.890" v="4271" actId="20577"/>
          <ac:spMkLst>
            <pc:docMk/>
            <pc:sldMk cId="1676652985" sldId="274"/>
            <ac:spMk id="3" creationId="{A9C6016E-7894-D60A-938F-FE23568508EA}"/>
          </ac:spMkLst>
        </pc:spChg>
      </pc:sldChg>
      <pc:sldChg chg="modSp mod">
        <pc:chgData name="Are Mjaavatten" userId="00bb58f78e5d171c" providerId="LiveId" clId="{38EDF412-F223-4FD6-BF65-217460EE1FDB}" dt="2024-11-25T12:32:49.867" v="4741" actId="20577"/>
        <pc:sldMkLst>
          <pc:docMk/>
          <pc:sldMk cId="2564987816" sldId="275"/>
        </pc:sldMkLst>
        <pc:spChg chg="mod">
          <ac:chgData name="Are Mjaavatten" userId="00bb58f78e5d171c" providerId="LiveId" clId="{38EDF412-F223-4FD6-BF65-217460EE1FDB}" dt="2024-11-24T14:35:43.089" v="4198" actId="20577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38EDF412-F223-4FD6-BF65-217460EE1FDB}" dt="2024-11-25T12:32:49.867" v="474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38EDF412-F223-4FD6-BF65-217460EE1FDB}" dt="2024-12-03T16:33:28.361" v="6082" actId="20577"/>
        <pc:sldMkLst>
          <pc:docMk/>
          <pc:sldMk cId="3727252890" sldId="276"/>
        </pc:sldMkLst>
        <pc:spChg chg="mod">
          <ac:chgData name="Are Mjaavatten" userId="00bb58f78e5d171c" providerId="LiveId" clId="{38EDF412-F223-4FD6-BF65-217460EE1FDB}" dt="2024-11-24T14:19:17.531" v="3922" actId="255"/>
          <ac:spMkLst>
            <pc:docMk/>
            <pc:sldMk cId="3727252890" sldId="276"/>
            <ac:spMk id="2" creationId="{AEE9A307-63DA-31DA-FD6F-A3B6A5F20EF2}"/>
          </ac:spMkLst>
        </pc:spChg>
        <pc:spChg chg="mod">
          <ac:chgData name="Are Mjaavatten" userId="00bb58f78e5d171c" providerId="LiveId" clId="{38EDF412-F223-4FD6-BF65-217460EE1FDB}" dt="2024-12-03T16:33:28.361" v="6082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38EDF412-F223-4FD6-BF65-217460EE1FDB}" dt="2024-11-24T14:35:25.419" v="4183" actId="20577"/>
        <pc:sldMkLst>
          <pc:docMk/>
          <pc:sldMk cId="3671315809" sldId="277"/>
        </pc:sldMkLst>
        <pc:spChg chg="mod">
          <ac:chgData name="Are Mjaavatten" userId="00bb58f78e5d171c" providerId="LiveId" clId="{38EDF412-F223-4FD6-BF65-217460EE1FDB}" dt="2024-11-24T14:35:25.419" v="4183" actId="20577"/>
          <ac:spMkLst>
            <pc:docMk/>
            <pc:sldMk cId="3671315809" sldId="277"/>
            <ac:spMk id="2" creationId="{084F4CE6-5348-2CDB-26A6-72E9DEEB9583}"/>
          </ac:spMkLst>
        </pc:spChg>
      </pc:sldChg>
      <pc:sldChg chg="del">
        <pc:chgData name="Are Mjaavatten" userId="00bb58f78e5d171c" providerId="LiveId" clId="{38EDF412-F223-4FD6-BF65-217460EE1FDB}" dt="2024-11-24T13:50:26.490" v="3379" actId="47"/>
        <pc:sldMkLst>
          <pc:docMk/>
          <pc:sldMk cId="1297391930" sldId="289"/>
        </pc:sldMkLst>
      </pc:sldChg>
      <pc:sldChg chg="modSp mod ord">
        <pc:chgData name="Are Mjaavatten" userId="00bb58f78e5d171c" providerId="LiveId" clId="{38EDF412-F223-4FD6-BF65-217460EE1FDB}" dt="2024-11-24T14:33:11.125" v="4171" actId="20577"/>
        <pc:sldMkLst>
          <pc:docMk/>
          <pc:sldMk cId="1316731880" sldId="290"/>
        </pc:sldMkLst>
        <pc:spChg chg="mod">
          <ac:chgData name="Are Mjaavatten" userId="00bb58f78e5d171c" providerId="LiveId" clId="{38EDF412-F223-4FD6-BF65-217460EE1FDB}" dt="2024-11-24T14:33:11.125" v="4171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38EDF412-F223-4FD6-BF65-217460EE1FDB}" dt="2024-11-24T14:42:23.440" v="4214" actId="20577"/>
        <pc:sldMkLst>
          <pc:docMk/>
          <pc:sldMk cId="3294353835" sldId="291"/>
        </pc:sldMkLst>
        <pc:spChg chg="mod">
          <ac:chgData name="Are Mjaavatten" userId="00bb58f78e5d171c" providerId="LiveId" clId="{38EDF412-F223-4FD6-BF65-217460EE1FDB}" dt="2024-11-24T14:39:11.981" v="4199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38EDF412-F223-4FD6-BF65-217460EE1FDB}" dt="2024-11-24T14:42:23.440" v="4214" actId="20577"/>
          <ac:spMkLst>
            <pc:docMk/>
            <pc:sldMk cId="3294353835" sldId="291"/>
            <ac:spMk id="3" creationId="{5C161252-FC03-F43C-1D35-4218E945C7B2}"/>
          </ac:spMkLst>
        </pc:spChg>
      </pc:sldChg>
      <pc:sldChg chg="del">
        <pc:chgData name="Are Mjaavatten" userId="00bb58f78e5d171c" providerId="LiveId" clId="{38EDF412-F223-4FD6-BF65-217460EE1FDB}" dt="2024-11-24T14:34:44.139" v="4172" actId="47"/>
        <pc:sldMkLst>
          <pc:docMk/>
          <pc:sldMk cId="2595814099" sldId="292"/>
        </pc:sldMkLst>
      </pc:sldChg>
      <pc:sldChg chg="modSp mod ord">
        <pc:chgData name="Are Mjaavatten" userId="00bb58f78e5d171c" providerId="LiveId" clId="{38EDF412-F223-4FD6-BF65-217460EE1FDB}" dt="2024-12-03T16:39:24.493" v="6147" actId="20577"/>
        <pc:sldMkLst>
          <pc:docMk/>
          <pc:sldMk cId="2858449034" sldId="293"/>
        </pc:sldMkLst>
        <pc:spChg chg="mod">
          <ac:chgData name="Are Mjaavatten" userId="00bb58f78e5d171c" providerId="LiveId" clId="{38EDF412-F223-4FD6-BF65-217460EE1FDB}" dt="2024-12-03T16:39:24.493" v="6147" actId="20577"/>
          <ac:spMkLst>
            <pc:docMk/>
            <pc:sldMk cId="2858449034" sldId="293"/>
            <ac:spMk id="3" creationId="{99735D8B-6C5C-81E5-A950-E77CC81E01A8}"/>
          </ac:spMkLst>
        </pc:spChg>
      </pc:sldChg>
      <pc:sldChg chg="del">
        <pc:chgData name="Are Mjaavatten" userId="00bb58f78e5d171c" providerId="LiveId" clId="{38EDF412-F223-4FD6-BF65-217460EE1FDB}" dt="2024-11-24T16:15:49.503" v="4665" actId="47"/>
        <pc:sldMkLst>
          <pc:docMk/>
          <pc:sldMk cId="1709394417" sldId="294"/>
        </pc:sldMkLst>
      </pc:sldChg>
      <pc:sldChg chg="addSp delSp modSp new mod">
        <pc:chgData name="Are Mjaavatten" userId="00bb58f78e5d171c" providerId="LiveId" clId="{38EDF412-F223-4FD6-BF65-217460EE1FDB}" dt="2024-12-03T15:58:05.610" v="5468" actId="20577"/>
        <pc:sldMkLst>
          <pc:docMk/>
          <pc:sldMk cId="1431006850" sldId="295"/>
        </pc:sldMkLst>
        <pc:spChg chg="mod">
          <ac:chgData name="Are Mjaavatten" userId="00bb58f78e5d171c" providerId="LiveId" clId="{38EDF412-F223-4FD6-BF65-217460EE1FDB}" dt="2024-11-10T15:49:48.451" v="402" actId="20577"/>
          <ac:spMkLst>
            <pc:docMk/>
            <pc:sldMk cId="1431006850" sldId="295"/>
            <ac:spMk id="2" creationId="{4B79B3C6-255E-0726-7043-1A2BC0B1288E}"/>
          </ac:spMkLst>
        </pc:spChg>
        <pc:spChg chg="mod">
          <ac:chgData name="Are Mjaavatten" userId="00bb58f78e5d171c" providerId="LiveId" clId="{38EDF412-F223-4FD6-BF65-217460EE1FDB}" dt="2024-12-03T15:58:05.610" v="5468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new mod">
        <pc:chgData name="Are Mjaavatten" userId="00bb58f78e5d171c" providerId="LiveId" clId="{38EDF412-F223-4FD6-BF65-217460EE1FDB}" dt="2024-11-24T13:07:10.581" v="2312" actId="20577"/>
        <pc:sldMkLst>
          <pc:docMk/>
          <pc:sldMk cId="1222336406" sldId="296"/>
        </pc:sldMkLst>
        <pc:spChg chg="mod">
          <ac:chgData name="Are Mjaavatten" userId="00bb58f78e5d171c" providerId="LiveId" clId="{38EDF412-F223-4FD6-BF65-217460EE1FDB}" dt="2024-11-23T12:48:58.475" v="1998" actId="20577"/>
          <ac:spMkLst>
            <pc:docMk/>
            <pc:sldMk cId="1222336406" sldId="296"/>
            <ac:spMk id="2" creationId="{FE9B02C2-B9E1-FE59-87E5-1DA8A200E97D}"/>
          </ac:spMkLst>
        </pc:spChg>
        <pc:spChg chg="mod">
          <ac:chgData name="Are Mjaavatten" userId="00bb58f78e5d171c" providerId="LiveId" clId="{38EDF412-F223-4FD6-BF65-217460EE1FDB}" dt="2024-11-24T13:07:10.581" v="2312" actId="20577"/>
          <ac:spMkLst>
            <pc:docMk/>
            <pc:sldMk cId="1222336406" sldId="296"/>
            <ac:spMk id="3" creationId="{EDD74A73-FA02-253F-C1F1-8AE153682E67}"/>
          </ac:spMkLst>
        </pc:spChg>
      </pc:sldChg>
      <pc:sldChg chg="modSp new mod">
        <pc:chgData name="Are Mjaavatten" userId="00bb58f78e5d171c" providerId="LiveId" clId="{38EDF412-F223-4FD6-BF65-217460EE1FDB}" dt="2024-12-03T16:23:06.834" v="5965" actId="403"/>
        <pc:sldMkLst>
          <pc:docMk/>
          <pc:sldMk cId="2982683275" sldId="297"/>
        </pc:sldMkLst>
        <pc:spChg chg="mod">
          <ac:chgData name="Are Mjaavatten" userId="00bb58f78e5d171c" providerId="LiveId" clId="{38EDF412-F223-4FD6-BF65-217460EE1FDB}" dt="2024-11-24T13:35:38.231" v="2906" actId="1076"/>
          <ac:spMkLst>
            <pc:docMk/>
            <pc:sldMk cId="2982683275" sldId="297"/>
            <ac:spMk id="2" creationId="{90458B98-7EEF-11D7-9A33-C95C064BEB28}"/>
          </ac:spMkLst>
        </pc:spChg>
        <pc:spChg chg="mod">
          <ac:chgData name="Are Mjaavatten" userId="00bb58f78e5d171c" providerId="LiveId" clId="{38EDF412-F223-4FD6-BF65-217460EE1FDB}" dt="2024-12-03T16:23:06.834" v="5965" actId="403"/>
          <ac:spMkLst>
            <pc:docMk/>
            <pc:sldMk cId="2982683275" sldId="297"/>
            <ac:spMk id="3" creationId="{FEF114A5-B11F-AA9B-2A2A-48439BC30808}"/>
          </ac:spMkLst>
        </pc:spChg>
      </pc:sldChg>
      <pc:sldChg chg="modSp new del mod">
        <pc:chgData name="Are Mjaavatten" userId="00bb58f78e5d171c" providerId="LiveId" clId="{38EDF412-F223-4FD6-BF65-217460EE1FDB}" dt="2024-11-24T13:20:41.343" v="2361" actId="47"/>
        <pc:sldMkLst>
          <pc:docMk/>
          <pc:sldMk cId="3316616521" sldId="297"/>
        </pc:sldMkLst>
      </pc:sldChg>
      <pc:sldChg chg="modSp new mod">
        <pc:chgData name="Are Mjaavatten" userId="00bb58f78e5d171c" providerId="LiveId" clId="{38EDF412-F223-4FD6-BF65-217460EE1FDB}" dt="2024-12-03T16:28:59.155" v="6077" actId="2711"/>
        <pc:sldMkLst>
          <pc:docMk/>
          <pc:sldMk cId="1276691091" sldId="298"/>
        </pc:sldMkLst>
        <pc:spChg chg="mod">
          <ac:chgData name="Are Mjaavatten" userId="00bb58f78e5d171c" providerId="LiveId" clId="{38EDF412-F223-4FD6-BF65-217460EE1FDB}" dt="2024-11-24T13:35:57.508" v="2913" actId="20577"/>
          <ac:spMkLst>
            <pc:docMk/>
            <pc:sldMk cId="1276691091" sldId="298"/>
            <ac:spMk id="2" creationId="{1A439956-EB12-9E4F-4780-1DDA3DFD5167}"/>
          </ac:spMkLst>
        </pc:spChg>
        <pc:spChg chg="mod">
          <ac:chgData name="Are Mjaavatten" userId="00bb58f78e5d171c" providerId="LiveId" clId="{38EDF412-F223-4FD6-BF65-217460EE1FDB}" dt="2024-12-03T16:28:59.155" v="6077" actId="2711"/>
          <ac:spMkLst>
            <pc:docMk/>
            <pc:sldMk cId="1276691091" sldId="298"/>
            <ac:spMk id="3" creationId="{C42A3D81-60A5-709E-64C3-4D5AC68E6E9E}"/>
          </ac:spMkLst>
        </pc:spChg>
      </pc:sldChg>
      <pc:sldChg chg="modSp new mod">
        <pc:chgData name="Are Mjaavatten" userId="00bb58f78e5d171c" providerId="LiveId" clId="{38EDF412-F223-4FD6-BF65-217460EE1FDB}" dt="2024-11-25T12:28:05.614" v="4739" actId="20577"/>
        <pc:sldMkLst>
          <pc:docMk/>
          <pc:sldMk cId="3056208532" sldId="299"/>
        </pc:sldMkLst>
        <pc:spChg chg="mod">
          <ac:chgData name="Are Mjaavatten" userId="00bb58f78e5d171c" providerId="LiveId" clId="{38EDF412-F223-4FD6-BF65-217460EE1FDB}" dt="2024-11-24T14:08:42.918" v="3749" actId="20577"/>
          <ac:spMkLst>
            <pc:docMk/>
            <pc:sldMk cId="3056208532" sldId="299"/>
            <ac:spMk id="2" creationId="{F66A5488-BAD4-968F-04B1-92A655E6127A}"/>
          </ac:spMkLst>
        </pc:spChg>
        <pc:spChg chg="mod">
          <ac:chgData name="Are Mjaavatten" userId="00bb58f78e5d171c" providerId="LiveId" clId="{38EDF412-F223-4FD6-BF65-217460EE1FDB}" dt="2024-11-25T12:28:05.614" v="4739" actId="20577"/>
          <ac:spMkLst>
            <pc:docMk/>
            <pc:sldMk cId="3056208532" sldId="299"/>
            <ac:spMk id="3" creationId="{A2AECF4A-658A-0E36-776B-2BE9537BD0D5}"/>
          </ac:spMkLst>
        </pc:spChg>
      </pc:sldChg>
      <pc:sldChg chg="addSp delSp modSp new mod">
        <pc:chgData name="Are Mjaavatten" userId="00bb58f78e5d171c" providerId="LiveId" clId="{38EDF412-F223-4FD6-BF65-217460EE1FDB}" dt="2024-11-24T16:15:25.748" v="4664" actId="1035"/>
        <pc:sldMkLst>
          <pc:docMk/>
          <pc:sldMk cId="3013525236" sldId="300"/>
        </pc:sldMkLst>
        <pc:spChg chg="mod">
          <ac:chgData name="Are Mjaavatten" userId="00bb58f78e5d171c" providerId="LiveId" clId="{38EDF412-F223-4FD6-BF65-217460EE1FDB}" dt="2024-11-24T14:45:36.851" v="4216"/>
          <ac:spMkLst>
            <pc:docMk/>
            <pc:sldMk cId="3013525236" sldId="300"/>
            <ac:spMk id="2" creationId="{0D248F14-6C54-FCA6-54D6-A81C807C544D}"/>
          </ac:spMkLst>
        </pc:spChg>
        <pc:spChg chg="mod">
          <ac:chgData name="Are Mjaavatten" userId="00bb58f78e5d171c" providerId="LiveId" clId="{38EDF412-F223-4FD6-BF65-217460EE1FDB}" dt="2024-11-24T16:09:48.056" v="4622" actId="20577"/>
          <ac:spMkLst>
            <pc:docMk/>
            <pc:sldMk cId="3013525236" sldId="300"/>
            <ac:spMk id="3" creationId="{80CDC13B-4DDC-6225-5F6D-3C645A78A38B}"/>
          </ac:spMkLst>
        </pc:spChg>
        <pc:spChg chg="add mod">
          <ac:chgData name="Are Mjaavatten" userId="00bb58f78e5d171c" providerId="LiveId" clId="{38EDF412-F223-4FD6-BF65-217460EE1FDB}" dt="2024-11-24T16:15:08.928" v="4652" actId="1036"/>
          <ac:spMkLst>
            <pc:docMk/>
            <pc:sldMk cId="3013525236" sldId="300"/>
            <ac:spMk id="8" creationId="{E092D3C1-7E3D-5AEC-19CC-9DF8141A1262}"/>
          </ac:spMkLst>
        </pc:spChg>
        <pc:picChg chg="add mod">
          <ac:chgData name="Are Mjaavatten" userId="00bb58f78e5d171c" providerId="LiveId" clId="{38EDF412-F223-4FD6-BF65-217460EE1FDB}" dt="2024-11-24T16:15:25.748" v="4664" actId="1035"/>
          <ac:picMkLst>
            <pc:docMk/>
            <pc:sldMk cId="3013525236" sldId="300"/>
            <ac:picMk id="5" creationId="{C6D2940A-362F-6F32-D11B-B2C033162F81}"/>
          </ac:picMkLst>
        </pc:picChg>
      </pc:sldChg>
      <pc:sldChg chg="addSp modSp new mod">
        <pc:chgData name="Are Mjaavatten" userId="00bb58f78e5d171c" providerId="LiveId" clId="{38EDF412-F223-4FD6-BF65-217460EE1FDB}" dt="2024-11-24T16:04:51.260" v="4470" actId="20577"/>
        <pc:sldMkLst>
          <pc:docMk/>
          <pc:sldMk cId="2164027910" sldId="301"/>
        </pc:sldMkLst>
        <pc:spChg chg="mod">
          <ac:chgData name="Are Mjaavatten" userId="00bb58f78e5d171c" providerId="LiveId" clId="{38EDF412-F223-4FD6-BF65-217460EE1FDB}" dt="2024-11-24T15:57:52.074" v="4291" actId="20577"/>
          <ac:spMkLst>
            <pc:docMk/>
            <pc:sldMk cId="2164027910" sldId="301"/>
            <ac:spMk id="2" creationId="{6E5DCB84-407F-BEE6-2225-A17412B06AA2}"/>
          </ac:spMkLst>
        </pc:spChg>
        <pc:spChg chg="mod">
          <ac:chgData name="Are Mjaavatten" userId="00bb58f78e5d171c" providerId="LiveId" clId="{38EDF412-F223-4FD6-BF65-217460EE1FDB}" dt="2024-11-24T16:04:51.260" v="4470" actId="20577"/>
          <ac:spMkLst>
            <pc:docMk/>
            <pc:sldMk cId="2164027910" sldId="301"/>
            <ac:spMk id="3" creationId="{1F8229FC-73F7-9A7D-CA0E-8259C5F7F77D}"/>
          </ac:spMkLst>
        </pc:spChg>
        <pc:picChg chg="add mod">
          <ac:chgData name="Are Mjaavatten" userId="00bb58f78e5d171c" providerId="LiveId" clId="{38EDF412-F223-4FD6-BF65-217460EE1FDB}" dt="2024-11-24T16:00:53.477" v="4358" actId="1076"/>
          <ac:picMkLst>
            <pc:docMk/>
            <pc:sldMk cId="2164027910" sldId="301"/>
            <ac:picMk id="5" creationId="{86EB6EC7-5609-5263-E71A-8D33CDB0C35E}"/>
          </ac:picMkLst>
        </pc:picChg>
      </pc:sldChg>
      <pc:sldChg chg="modSp new mod ord">
        <pc:chgData name="Are Mjaavatten" userId="00bb58f78e5d171c" providerId="LiveId" clId="{38EDF412-F223-4FD6-BF65-217460EE1FDB}" dt="2024-12-03T15:58:59.468" v="5479" actId="20577"/>
        <pc:sldMkLst>
          <pc:docMk/>
          <pc:sldMk cId="3375857641" sldId="302"/>
        </pc:sldMkLst>
        <pc:spChg chg="mod">
          <ac:chgData name="Are Mjaavatten" userId="00bb58f78e5d171c" providerId="LiveId" clId="{38EDF412-F223-4FD6-BF65-217460EE1FDB}" dt="2024-12-03T15:45:17.409" v="4806" actId="947"/>
          <ac:spMkLst>
            <pc:docMk/>
            <pc:sldMk cId="3375857641" sldId="302"/>
            <ac:spMk id="2" creationId="{698CDFF4-ACFE-FA8A-D457-C2A92967A445}"/>
          </ac:spMkLst>
        </pc:spChg>
        <pc:spChg chg="mod">
          <ac:chgData name="Are Mjaavatten" userId="00bb58f78e5d171c" providerId="LiveId" clId="{38EDF412-F223-4FD6-BF65-217460EE1FDB}" dt="2024-12-03T15:58:59.468" v="5479" actId="20577"/>
          <ac:spMkLst>
            <pc:docMk/>
            <pc:sldMk cId="3375857641" sldId="302"/>
            <ac:spMk id="3" creationId="{59487891-7D1B-C8D2-C6A4-9AFDBFED05AB}"/>
          </ac:spMkLst>
        </pc:spChg>
      </pc:sldChg>
      <pc:sldChg chg="modSp new mod ord">
        <pc:chgData name="Are Mjaavatten" userId="00bb58f78e5d171c" providerId="LiveId" clId="{38EDF412-F223-4FD6-BF65-217460EE1FDB}" dt="2024-12-03T16:18:03.570" v="5916" actId="20577"/>
        <pc:sldMkLst>
          <pc:docMk/>
          <pc:sldMk cId="3688595922" sldId="303"/>
        </pc:sldMkLst>
        <pc:spChg chg="mod">
          <ac:chgData name="Are Mjaavatten" userId="00bb58f78e5d171c" providerId="LiveId" clId="{38EDF412-F223-4FD6-BF65-217460EE1FDB}" dt="2024-12-03T16:03:28.643" v="5565" actId="20577"/>
          <ac:spMkLst>
            <pc:docMk/>
            <pc:sldMk cId="3688595922" sldId="303"/>
            <ac:spMk id="2" creationId="{EE5DFC59-5832-0D63-93BD-0827155B75B0}"/>
          </ac:spMkLst>
        </pc:spChg>
        <pc:spChg chg="mod">
          <ac:chgData name="Are Mjaavatten" userId="00bb58f78e5d171c" providerId="LiveId" clId="{38EDF412-F223-4FD6-BF65-217460EE1FDB}" dt="2024-12-03T16:18:03.570" v="5916" actId="20577"/>
          <ac:spMkLst>
            <pc:docMk/>
            <pc:sldMk cId="3688595922" sldId="303"/>
            <ac:spMk id="3" creationId="{CB6D0C28-FABE-7265-600D-F6CA62F2EE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noProof="0" dirty="0"/>
              <a:t>Fitting</a:t>
            </a:r>
            <a:r>
              <a:rPr lang="en-GB" noProof="0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noProof="0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3C6-255E-0726-7043-1A2BC0B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Confidence interval and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Function </a:t>
                </a:r>
                <a:r>
                  <a:rPr lang="en-GB" noProof="0" dirty="0" err="1"/>
                  <a:t>nlparci</a:t>
                </a:r>
                <a:r>
                  <a:rPr lang="en-GB" noProof="0" dirty="0"/>
                  <a:t> gives the 95% confidence interval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r>
                  <a:rPr lang="en-GB" noProof="0" dirty="0"/>
                  <a:t>to</a:t>
                </a:r>
                <a:r>
                  <a:rPr lang="en-GB" sz="2800" noProof="0" dirty="0"/>
                  <a:t> </a:t>
                </a:r>
                <a14:m>
                  <m:oMath xmlns:m="http://schemas.openxmlformats.org/officeDocument/2006/math">
                    <m:r>
                      <a:rPr lang="en-GB" sz="2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endParaRPr lang="en-GB" noProof="0" dirty="0"/>
              </a:p>
              <a:p>
                <a:pPr lvl="1"/>
                <a:r>
                  <a:rPr lang="en-GB" noProof="0" dirty="0"/>
                  <a:t>There is 95% probability that the real parameter value is within the interval</a:t>
                </a:r>
                <a:br>
                  <a:rPr lang="en-GB" noProof="0" dirty="0"/>
                </a:br>
                <a:endParaRPr lang="en-GB" sz="1000" noProof="0" dirty="0"/>
              </a:p>
              <a:p>
                <a:r>
                  <a:rPr lang="en-GB" noProof="0" dirty="0"/>
                  <a:t>We translate this to the more common standard deviation</a:t>
                </a:r>
              </a:p>
              <a:p>
                <a:pPr lvl="1"/>
                <a:r>
                  <a:rPr lang="en-GB" noProof="0" dirty="0"/>
                  <a:t>We simplify by assuming the parameter value follows a normal distribution.  The interval from –1.96 to 1.96 standard deviations contains 95% of the cumulative normal distribution.  Thus, the standard deviation is 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2∙1.96</m:t>
                        </m:r>
                      </m:den>
                    </m:f>
                  </m:oMath>
                </a14:m>
                <a:br>
                  <a:rPr lang="en-GB" noProof="0" dirty="0"/>
                </a:br>
                <a:b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noProof="0" dirty="0"/>
              </a:p>
              <a:p>
                <a:pPr marL="914400" lvl="2" indent="0">
                  <a:buNone/>
                </a:pPr>
                <a:r>
                  <a:rPr lang="en-GB" sz="1800" noProof="0" dirty="0"/>
                  <a:t>(Real statisticians may not entirely approve of this engineering approach!)</a:t>
                </a:r>
              </a:p>
              <a:p>
                <a:pPr lvl="1"/>
                <a:endParaRPr lang="en-GB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do the parameters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noProof="0" dirty="0"/>
                  <a:t>x</a:t>
                </a:r>
                <a:r>
                  <a:rPr lang="en-GB" baseline="30000" noProof="0" dirty="0"/>
                  <a:t>‡</a:t>
                </a:r>
                <a:r>
                  <a:rPr lang="en-GB" noProof="0" dirty="0"/>
                  <a:t> is the distance  from the equilibrium position to the barrier </a:t>
                </a:r>
                <a:br>
                  <a:rPr lang="en-GB" noProof="0" dirty="0"/>
                </a:br>
                <a:r>
                  <a:rPr lang="en-GB" noProof="0" dirty="0"/>
                  <a:t>at F = 0.  </a:t>
                </a:r>
              </a:p>
              <a:p>
                <a:pPr lvl="1"/>
                <a:r>
                  <a:rPr lang="en-GB" noProof="0" dirty="0"/>
                  <a:t>This could in theory be measured directly or calculated from a detailed model of the protein</a:t>
                </a:r>
              </a:p>
              <a:p>
                <a:r>
                  <a:rPr lang="en-GB" noProof="0" dirty="0"/>
                  <a:t>k</a:t>
                </a:r>
                <a:r>
                  <a:rPr lang="en-GB" baseline="-25000" noProof="0" dirty="0"/>
                  <a:t>0</a:t>
                </a:r>
                <a:r>
                  <a:rPr lang="en-GB" noProof="0" dirty="0"/>
                  <a:t> is the unfolding rate at F = 0</a:t>
                </a:r>
              </a:p>
              <a:p>
                <a:pPr lvl="1"/>
                <a:r>
                  <a:rPr lang="en-GB" noProof="0" dirty="0"/>
                  <a:t>This is normally </a:t>
                </a:r>
                <a:r>
                  <a:rPr lang="en-GB" b="1" noProof="0" dirty="0"/>
                  <a:t>very</a:t>
                </a:r>
                <a:r>
                  <a:rPr lang="en-GB" noProof="0" dirty="0"/>
                  <a:t> low and cannot be observed directly</a:t>
                </a:r>
              </a:p>
              <a:p>
                <a:pPr lvl="1"/>
                <a:r>
                  <a:rPr lang="en-GB" noProof="0" dirty="0"/>
                  <a:t> It acts as a scaling factor on the unfolding rate expression</a:t>
                </a:r>
                <a:br>
                  <a:rPr lang="en-GB" noProof="0" dirty="0"/>
                </a:br>
                <a:endParaRPr lang="en-GB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 err="1"/>
                  <a:t>Dudko</a:t>
                </a:r>
                <a:r>
                  <a:rPr lang="en-GB" noProof="0" dirty="0"/>
                  <a:t> et al. proposed a generalisation of the Bell model</a:t>
                </a:r>
                <a:br>
                  <a:rPr lang="en-GB" noProof="0" dirty="0"/>
                </a:br>
                <a:endParaRPr lang="en-GB" sz="1800" noProof="0" dirty="0"/>
              </a:p>
              <a:p>
                <a:r>
                  <a:rPr lang="en-GB" noProof="0" dirty="0"/>
                  <a:t>The unfolding rate is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000" noProof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000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noProof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noProof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2000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i="1" noProof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noProof="0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 has to do with the form of the energy potential</a:t>
                </a:r>
              </a:p>
              <a:p>
                <a:pPr lvl="1"/>
                <a:r>
                  <a:rPr lang="en-GB" noProof="0" dirty="0"/>
                  <a:t> </a:t>
                </a:r>
                <a14:m>
                  <m:oMath xmlns:m="http://schemas.openxmlformats.org/officeDocument/2006/math">
                    <m:r>
                      <a:rPr lang="en-GB" sz="2400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4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C59-5832-0D63-93BD-0827155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Over-parameterization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0C28-FABE-7265-600D-F6CA62F2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600" dirty="0"/>
              <a:t>There is a limit to how many parameters you can meaningfully determine from your data.</a:t>
            </a:r>
          </a:p>
          <a:p>
            <a:pPr marL="0" indent="0" algn="ctr">
              <a:buNone/>
            </a:pPr>
            <a:endParaRPr lang="en-GB" sz="1700" i="1" dirty="0"/>
          </a:p>
          <a:p>
            <a:pPr marL="0" indent="0" algn="ctr">
              <a:buNone/>
            </a:pPr>
            <a:r>
              <a:rPr lang="en-GB" sz="3000" i="1" dirty="0"/>
              <a:t>With four parameters I can fit an elephant, and with five I can make him wiggle his trunk.</a:t>
            </a:r>
          </a:p>
          <a:p>
            <a:pPr marL="0" indent="0" algn="ctr">
              <a:buNone/>
            </a:pPr>
            <a:r>
              <a:rPr lang="en-GB" sz="2400" i="1" dirty="0"/>
              <a:t>John Von Neumann (1903-1957)</a:t>
            </a:r>
          </a:p>
          <a:p>
            <a:pPr marL="0" indent="0" algn="ctr">
              <a:buNone/>
            </a:pPr>
            <a:r>
              <a:rPr lang="en-GB" sz="2200" dirty="0"/>
              <a:t>American mathematician, physicist and computer scientist</a:t>
            </a:r>
            <a:endParaRPr lang="en-GB" sz="2400" dirty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sz="2400" i="1" dirty="0"/>
          </a:p>
          <a:p>
            <a:pPr marL="0" indent="0" algn="ctr">
              <a:buNone/>
            </a:pPr>
            <a:r>
              <a:rPr lang="en-GB" sz="2400" dirty="0"/>
              <a:t>It is a paradox that artificial intelligence models may use billions of parameters!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9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 this case the two models are equally good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2FC61-E472-9FDE-51F0-09FB6366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5" y="2296974"/>
            <a:ext cx="5562029" cy="4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use the </a:t>
            </a:r>
            <a:r>
              <a:rPr lang="en-GB" noProof="0" dirty="0" err="1"/>
              <a:t>Dudko</a:t>
            </a:r>
            <a:r>
              <a:rPr lang="en-GB" noProof="0" dirty="0"/>
              <a:t>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Can potentially give extra information</a:t>
                </a:r>
              </a:p>
              <a:p>
                <a:pPr lvl="1"/>
                <a:r>
                  <a:rPr lang="en-GB" noProof="0" dirty="0"/>
                  <a:t>Barrier height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noProof="0" dirty="0"/>
              </a:p>
              <a:p>
                <a:r>
                  <a:rPr lang="en-GB" noProof="0" dirty="0"/>
                  <a:t>Problem:</a:t>
                </a:r>
              </a:p>
              <a:p>
                <a:pPr lvl="1"/>
                <a:r>
                  <a:rPr lang="en-GB" noProof="0" dirty="0"/>
                  <a:t>The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standard deviation is larger than the value estimate!!! </a:t>
                </a:r>
              </a:p>
              <a:p>
                <a:pPr lvl="1"/>
                <a:r>
                  <a:rPr lang="en-GB" dirty="0"/>
                  <a:t>Even if we freeze the value of </a:t>
                </a:r>
                <a14:m>
                  <m:oMath xmlns:m="http://schemas.openxmlformats.org/officeDocument/2006/math">
                    <m:r>
                      <a:rPr lang="en-GB" sz="2400" i="1" noProof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Cause of problem:</a:t>
                </a:r>
              </a:p>
              <a:p>
                <a:pPr lvl="1"/>
                <a:r>
                  <a:rPr lang="en-GB" noProof="0" dirty="0" err="1"/>
                  <a:t>Dudko</a:t>
                </a:r>
                <a:r>
                  <a:rPr lang="en-GB" noProof="0" dirty="0"/>
                  <a:t> often gives good fits for a wide range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values</a:t>
                </a:r>
              </a:p>
              <a:p>
                <a:pPr lvl="1"/>
                <a:r>
                  <a:rPr lang="en-GB" noProof="0" dirty="0"/>
                  <a:t>Then the extra information is meaningless! (over-parameterisation)</a:t>
                </a:r>
              </a:p>
              <a:p>
                <a:r>
                  <a:rPr lang="en-GB" noProof="0" dirty="0"/>
                  <a:t>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with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noProof="0" dirty="0"/>
                  <a:t> is equivalent to the Bell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When is the </a:t>
            </a:r>
            <a:r>
              <a:rPr lang="en-GB" noProof="0" dirty="0" err="1"/>
              <a:t>Dudko</a:t>
            </a:r>
            <a:r>
              <a:rPr lang="en-GB" noProof="0" dirty="0"/>
              <a:t> model relevant?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For many data sets, 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may give a better fit than the Bell model</a:t>
                </a:r>
              </a:p>
              <a:p>
                <a:r>
                  <a:rPr lang="en-GB" noProof="0" dirty="0"/>
                  <a:t>Then the standard deviation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much smaller</a:t>
                </a:r>
              </a:p>
              <a:p>
                <a:r>
                  <a:rPr lang="en-GB" noProof="0" dirty="0"/>
                  <a:t>And the result of the fitting is more meaningful</a:t>
                </a:r>
              </a:p>
              <a:p>
                <a:r>
                  <a:rPr lang="en-GB" noProof="0" dirty="0"/>
                  <a:t>Morale:</a:t>
                </a:r>
              </a:p>
              <a:p>
                <a:pPr lvl="1"/>
                <a:r>
                  <a:rPr lang="en-GB" noProof="0" dirty="0"/>
                  <a:t>Check the standard deviation of identified parameters</a:t>
                </a:r>
              </a:p>
              <a:p>
                <a:pPr lvl="1"/>
                <a:r>
                  <a:rPr lang="en-GB" noProof="0" dirty="0"/>
                  <a:t>If one or more standard deviations are very large, use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fitting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1BDC-14E9-C6BA-F8C8-E95FD0ED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Collect all analysis result tables into TRIP and TZIP</a:t>
            </a:r>
          </a:p>
          <a:p>
            <a:r>
              <a:rPr lang="en-GB" noProof="0" dirty="0"/>
              <a:t>Select the subset you want to model (e.g. Temperature &gt; 20)</a:t>
            </a:r>
          </a:p>
          <a:p>
            <a:r>
              <a:rPr lang="en-GB" noProof="0" dirty="0"/>
              <a:t>Prepare the input to </a:t>
            </a:r>
            <a:r>
              <a:rPr lang="en-GB" sz="24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r>
              <a:rPr lang="en-GB" noProof="0" dirty="0"/>
              <a:t>Define initial values for the parameter vector </a:t>
            </a:r>
          </a:p>
          <a:p>
            <a:r>
              <a:rPr lang="en-GB" noProof="0" dirty="0"/>
              <a:t>Calculate best fit parameters for the Bell (or </a:t>
            </a:r>
            <a:r>
              <a:rPr lang="en-GB" noProof="0" dirty="0" err="1"/>
              <a:t>Dudko</a:t>
            </a:r>
            <a:r>
              <a:rPr lang="en-GB" noProof="0"/>
              <a:t>) </a:t>
            </a:r>
            <a:r>
              <a:rPr lang="en-GB" noProof="0" dirty="0"/>
              <a:t>model</a:t>
            </a:r>
          </a:p>
          <a:p>
            <a:r>
              <a:rPr lang="en-GB" noProof="0" dirty="0"/>
              <a:t>Check that results look ok</a:t>
            </a:r>
          </a:p>
          <a:p>
            <a:pPr lvl="1"/>
            <a:r>
              <a:rPr lang="en-GB" noProof="0" dirty="0"/>
              <a:t>If not, try with other initial values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8B98-7EEF-11D7-9A33-C95C064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14A5-B11F-AA9B-2A2A-48439BC3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Make a list of all results files for your protein</a:t>
            </a:r>
          </a:p>
          <a:p>
            <a:pPr lvl="1"/>
            <a:r>
              <a:rPr lang="en-GB" noProof="0" dirty="0"/>
              <a:t>Regardless of temperature, pulling speed or whatever</a:t>
            </a:r>
          </a:p>
          <a:p>
            <a:pPr lvl="2"/>
            <a:r>
              <a:rPr lang="en-GB" noProof="0" dirty="0"/>
              <a:t>You can easily extract subsets later</a:t>
            </a:r>
          </a:p>
          <a:p>
            <a:r>
              <a:rPr lang="en-GB" noProof="0" dirty="0"/>
              <a:t>Aid to creating the file list:</a:t>
            </a:r>
          </a:p>
          <a:p>
            <a:pPr lvl="1"/>
            <a:r>
              <a:rPr lang="en-GB" noProof="0" dirty="0"/>
              <a:t>Collect all experiment subfolders in a string array:</a:t>
            </a:r>
          </a:p>
          <a:p>
            <a:pPr lvl="2"/>
            <a:r>
              <a:rPr lang="en-GB" sz="1600" noProof="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Create array of experiment file names:</a:t>
            </a:r>
          </a:p>
          <a:p>
            <a:pPr lvl="2"/>
            <a:r>
              <a:rPr lang="en-GB" sz="1600" b="0" i="0" noProof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1600" b="0" i="0" noProof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1600" b="0" i="0" noProof="0" dirty="0">
                <a:effectLst/>
                <a:latin typeface="Consolas" panose="020B0609020204030204" pitchFamily="49" charset="0"/>
              </a:rPr>
              <a:t>(folders);</a:t>
            </a:r>
          </a:p>
          <a:p>
            <a:pPr lvl="1"/>
            <a:r>
              <a:rPr lang="en-GB" dirty="0"/>
              <a:t>Requires that you have created </a:t>
            </a:r>
            <a:r>
              <a:rPr lang="en-GB" dirty="0" err="1"/>
              <a:t>datafolder.m</a:t>
            </a:r>
            <a:endParaRPr lang="en-GB" b="0" i="0" noProof="0" dirty="0">
              <a:effectLst/>
            </a:endParaRP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26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956-EB12-9E4F-4780-1DDA3DFD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D81-60A5-709E-64C3-4D5AC68E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If you have not used the </a:t>
            </a:r>
            <a:r>
              <a:rPr lang="en-GB" noProof="0" dirty="0" err="1"/>
              <a:t>RipAnalysis</a:t>
            </a:r>
            <a:r>
              <a:rPr lang="en-GB" noProof="0" dirty="0"/>
              <a:t> app to modify results: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analyse_many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1"/>
            <a:r>
              <a:rPr lang="en-GB" dirty="0"/>
              <a:t>This runs </a:t>
            </a:r>
            <a:r>
              <a:rPr lang="en-GB" dirty="0" err="1">
                <a:latin typeface="Consolas" panose="020B0609020204030204" pitchFamily="49" charset="0"/>
              </a:rPr>
              <a:t>analyse_experiment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for all the files and collects the Trip and </a:t>
            </a:r>
            <a:r>
              <a:rPr lang="en-GB" dirty="0" err="1"/>
              <a:t>Tzip</a:t>
            </a:r>
            <a:r>
              <a:rPr lang="en-GB" dirty="0"/>
              <a:t> tables into TRIP and TZIP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If you have </a:t>
            </a:r>
            <a:r>
              <a:rPr lang="en-GB" sz="2800" noProof="0" dirty="0"/>
              <a:t>modified results in</a:t>
            </a:r>
            <a:r>
              <a:rPr lang="en-GB" noProof="0" dirty="0"/>
              <a:t> </a:t>
            </a:r>
            <a:r>
              <a:rPr lang="en-GB" sz="2800" noProof="0" dirty="0" err="1"/>
              <a:t>RipAnalysis</a:t>
            </a:r>
            <a:r>
              <a:rPr lang="en-GB" sz="2800" noProof="0" dirty="0"/>
              <a:t> for one or more files: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collect_tables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2"/>
            <a:r>
              <a:rPr lang="en-GB" sz="2400" noProof="0" dirty="0"/>
              <a:t>Reads tables created by the </a:t>
            </a:r>
            <a:r>
              <a:rPr lang="en-GB" sz="2400" noProof="0" dirty="0" err="1"/>
              <a:t>RipAnalysis</a:t>
            </a:r>
            <a:r>
              <a:rPr lang="en-GB" sz="2400" noProof="0" dirty="0"/>
              <a:t> app where available</a:t>
            </a:r>
          </a:p>
          <a:p>
            <a:pPr lvl="2"/>
            <a:r>
              <a:rPr lang="en-GB" sz="2400" noProof="0" dirty="0"/>
              <a:t>For the rest, calculates tables using the </a:t>
            </a:r>
            <a:r>
              <a:rPr lang="en-GB" sz="2400" noProof="0" dirty="0" err="1">
                <a:latin typeface="Consolas" panose="020B0609020204030204" pitchFamily="49" charset="0"/>
              </a:rPr>
              <a:t>analyse_experiment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function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66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5488-BAD4-968F-04B1-92A655E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CF4A-658A-0E36-776B-2BE9537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Logical arrays can be used to select subsets of tables or arrays</a:t>
            </a:r>
          </a:p>
          <a:p>
            <a:r>
              <a:rPr lang="en-GB" noProof="0" dirty="0"/>
              <a:t>Example: extract the elements of numerical array x that are &gt; 0: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x = [6,-3,1,-6,3,-4,-7,4,5,0];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positive = x&gt;0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positive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1×10 logical array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1   0   1   0   1   0   0   1   1   0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selection = x(positive)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selection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  6     1     3     4     5</a:t>
            </a:r>
          </a:p>
          <a:p>
            <a:pPr marL="457200" lvl="1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0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>
            <a:normAutofit/>
          </a:bodyPr>
          <a:lstStyle/>
          <a:p>
            <a:r>
              <a:rPr lang="en-GB" noProof="0" dirty="0"/>
              <a:t>Create logical arrays for the conditions of interest</a:t>
            </a:r>
          </a:p>
          <a:p>
            <a:pPr lvl="1"/>
            <a:r>
              <a:rPr lang="en-GB" noProof="0" dirty="0"/>
              <a:t>Example: Experiments with T &lt;20˚C and Pulling speed &lt; 200nm/s</a:t>
            </a:r>
            <a:br>
              <a:rPr lang="en-GB" noProof="0" dirty="0"/>
            </a:br>
            <a:r>
              <a:rPr lang="en-GB" sz="2000" noProof="0" dirty="0">
                <a:latin typeface="Consolas" panose="020B0609020204030204" pitchFamily="49" charset="0"/>
              </a:rPr>
              <a:t>ok = </a:t>
            </a:r>
            <a:r>
              <a:rPr lang="en-GB" sz="20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&lt;</a:t>
            </a:r>
            <a:r>
              <a:rPr lang="en-GB" sz="2000" noProof="0" dirty="0">
                <a:latin typeface="Consolas" panose="020B0609020204030204" pitchFamily="49" charset="0"/>
              </a:rPr>
              <a:t>20 &amp; </a:t>
            </a:r>
            <a:r>
              <a:rPr lang="en-GB" sz="2000" noProof="0" dirty="0" err="1">
                <a:latin typeface="Consolas" panose="020B0609020204030204" pitchFamily="49" charset="0"/>
              </a:rPr>
              <a:t>TRIP.Pullingspeed</a:t>
            </a:r>
            <a:r>
              <a:rPr lang="en-GB" sz="2000" noProof="0" dirty="0">
                <a:latin typeface="Consolas" panose="020B0609020204030204" pitchFamily="49" charset="0"/>
              </a:rPr>
              <a:t> &lt; 200;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noProof="0" dirty="0"/>
              <a:t>Use the logical array ok to extract only the relevant data: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F = </a:t>
            </a:r>
            <a:r>
              <a:rPr lang="en-GB" sz="2000" noProof="0" dirty="0" err="1">
                <a:latin typeface="Consolas" panose="020B0609020204030204" pitchFamily="49" charset="0"/>
              </a:rPr>
              <a:t>TRIP.Force</a:t>
            </a:r>
            <a:r>
              <a:rPr lang="en-GB" sz="2000" noProof="0" dirty="0">
                <a:latin typeface="Consolas" panose="020B0609020204030204" pitchFamily="49" charset="0"/>
              </a:rPr>
              <a:t>(ok);</a:t>
            </a:r>
          </a:p>
          <a:p>
            <a:endParaRPr lang="en-GB" sz="24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noProof="0" dirty="0"/>
              <a:t>Prepare input</a:t>
            </a:r>
            <a:br>
              <a:rPr lang="en-GB" noProof="0" dirty="0"/>
            </a:br>
            <a:r>
              <a:rPr lang="en-GB" noProof="0" dirty="0"/>
              <a:t> </a:t>
            </a:r>
            <a:r>
              <a:rPr lang="en-GB" sz="3600" noProof="0" dirty="0"/>
              <a:t>to </a:t>
            </a:r>
            <a:r>
              <a:rPr lang="en-GB" sz="3600" noProof="0" dirty="0" err="1"/>
              <a:t>fit_Bell_unfold</a:t>
            </a:r>
            <a:r>
              <a:rPr lang="en-GB" sz="3600" noProof="0" dirty="0"/>
              <a:t> and </a:t>
            </a:r>
            <a:r>
              <a:rPr lang="en-GB" sz="3600" noProof="0" dirty="0" err="1"/>
              <a:t>fit_Dudko_unfold</a:t>
            </a:r>
            <a:endParaRPr lang="en-GB" sz="36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2400" b="0" i="0" noProof="0" dirty="0">
                <a:effectLst/>
                <a:latin typeface="Consolas" panose="020B0609020204030204" pitchFamily="49" charset="0"/>
              </a:rPr>
              <a:t>(pd_obs,edges,Tmean,Fdot,theta0)</a:t>
            </a:r>
          </a:p>
          <a:p>
            <a:pPr marL="0" indent="0" algn="ctr">
              <a:buNone/>
            </a:pPr>
            <a:endParaRPr lang="en-GB" sz="1200" noProof="0" dirty="0"/>
          </a:p>
          <a:p>
            <a:r>
              <a:rPr lang="en-GB" sz="2400" noProof="0" dirty="0" err="1">
                <a:latin typeface="Consolas" panose="020B0609020204030204" pitchFamily="49" charset="0"/>
              </a:rPr>
              <a:t>pd_obs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and</a:t>
            </a:r>
            <a:r>
              <a:rPr lang="en-GB" noProof="0" dirty="0"/>
              <a:t> </a:t>
            </a:r>
            <a:r>
              <a:rPr lang="en-GB" sz="2400" noProof="0" dirty="0">
                <a:latin typeface="Consolas" panose="020B0609020204030204" pitchFamily="49" charset="0"/>
              </a:rPr>
              <a:t>edges</a:t>
            </a:r>
            <a:r>
              <a:rPr lang="en-GB" noProof="0" dirty="0"/>
              <a:t> </a:t>
            </a:r>
            <a:r>
              <a:rPr lang="en-GB" sz="2400" noProof="0" dirty="0"/>
              <a:t>are </a:t>
            </a:r>
            <a:r>
              <a:rPr lang="en-GB" sz="2400" noProof="0" dirty="0" err="1"/>
              <a:t>calcuated</a:t>
            </a:r>
            <a:r>
              <a:rPr lang="en-GB" sz="2400" noProof="0" dirty="0"/>
              <a:t> by function</a:t>
            </a:r>
            <a:r>
              <a:rPr lang="en-GB" noProof="0" dirty="0"/>
              <a:t> </a:t>
            </a:r>
            <a:r>
              <a:rPr lang="en-GB" sz="2400" noProof="0" dirty="0" err="1">
                <a:latin typeface="Consolas" panose="020B0609020204030204" pitchFamily="49" charset="0"/>
              </a:rPr>
              <a:t>probdens</a:t>
            </a:r>
            <a:r>
              <a:rPr lang="en-GB" sz="2400" noProof="0" dirty="0">
                <a:latin typeface="Consolas" panose="020B0609020204030204" pitchFamily="49" charset="0"/>
              </a:rPr>
              <a:t>:</a:t>
            </a:r>
            <a:endParaRPr lang="en-GB" noProof="0" dirty="0"/>
          </a:p>
          <a:p>
            <a:pPr lvl="1"/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 = 2; % distance between force bin edges (bin width)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[</a:t>
            </a:r>
            <a:r>
              <a:rPr lang="en-GB" sz="2000" noProof="0" dirty="0" err="1">
                <a:latin typeface="Consolas" panose="020B0609020204030204" pitchFamily="49" charset="0"/>
              </a:rPr>
              <a:t>pd_obs,edges</a:t>
            </a:r>
            <a:r>
              <a:rPr lang="en-GB" sz="2000" noProof="0" dirty="0">
                <a:latin typeface="Consolas" panose="020B0609020204030204" pitchFamily="49" charset="0"/>
              </a:rPr>
              <a:t>] = </a:t>
            </a:r>
            <a:r>
              <a:rPr lang="en-GB" sz="2000" noProof="0" dirty="0" err="1">
                <a:latin typeface="Consolas" panose="020B0609020204030204" pitchFamily="49" charset="0"/>
              </a:rPr>
              <a:t>probdens</a:t>
            </a:r>
            <a:r>
              <a:rPr lang="en-GB" sz="2000" noProof="0" dirty="0">
                <a:latin typeface="Consolas" panose="020B0609020204030204" pitchFamily="49" charset="0"/>
              </a:rPr>
              <a:t>(F(ok),</a:t>
            </a:r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);</a:t>
            </a:r>
            <a:br>
              <a:rPr lang="en-GB" sz="2000" noProof="0" dirty="0">
                <a:latin typeface="Consolas" panose="020B0609020204030204" pitchFamily="49" charset="0"/>
              </a:rPr>
            </a:br>
            <a:r>
              <a:rPr lang="en-GB" sz="2000" noProof="0" dirty="0">
                <a:latin typeface="Consolas" panose="020B0609020204030204" pitchFamily="49" charset="0"/>
              </a:rPr>
              <a:t>	</a:t>
            </a:r>
            <a:r>
              <a:rPr lang="en-GB" sz="2000" noProof="0" dirty="0" err="1"/>
              <a:t>pd_obs</a:t>
            </a:r>
            <a:r>
              <a:rPr lang="en-GB" sz="2000" noProof="0" dirty="0"/>
              <a:t>(</a:t>
            </a:r>
            <a:r>
              <a:rPr lang="en-GB" sz="2000" noProof="0" dirty="0" err="1"/>
              <a:t>i</a:t>
            </a:r>
            <a:r>
              <a:rPr lang="en-GB" sz="2000" noProof="0" dirty="0"/>
              <a:t>) is the observed probability for unfolding (or refolding) </a:t>
            </a:r>
            <a:br>
              <a:rPr lang="en-GB" sz="2000" noProof="0" dirty="0"/>
            </a:br>
            <a:r>
              <a:rPr lang="en-GB" sz="2000" noProof="0" dirty="0"/>
              <a:t>	in the bin from edges(</a:t>
            </a:r>
            <a:r>
              <a:rPr lang="en-GB" sz="2000" noProof="0" dirty="0" err="1"/>
              <a:t>i</a:t>
            </a:r>
            <a:r>
              <a:rPr lang="en-GB" sz="2000" noProof="0" dirty="0"/>
              <a:t>) to edges(i+1) divided by the bin width</a:t>
            </a:r>
            <a:endParaRPr lang="en-GB" sz="2400" noProof="0" dirty="0">
              <a:latin typeface="Consolas" panose="020B0609020204030204" pitchFamily="49" charset="0"/>
            </a:endParaRPr>
          </a:p>
          <a:p>
            <a:r>
              <a:rPr lang="en-GB" sz="2400" noProof="0" dirty="0" err="1">
                <a:latin typeface="Consolas" panose="020B0609020204030204" pitchFamily="49" charset="0"/>
              </a:rPr>
              <a:t>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 err="1">
                <a:latin typeface="Consolas" panose="020B0609020204030204" pitchFamily="49" charset="0"/>
              </a:rPr>
              <a:t>Fdotmean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TRIP.Fdot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>
                <a:latin typeface="Consolas" panose="020B0609020204030204" pitchFamily="49" charset="0"/>
              </a:rPr>
              <a:t>theta0 = [dx0;log10k0] </a:t>
            </a:r>
            <a:r>
              <a:rPr lang="en-GB" sz="2400" noProof="0" dirty="0"/>
              <a:t>is the initial guess for the parameter vector</a:t>
            </a:r>
          </a:p>
          <a:p>
            <a:pPr lvl="1"/>
            <a:r>
              <a:rPr lang="en-GB" sz="2200" noProof="0" dirty="0"/>
              <a:t>More on theta0 later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B84-407F-BEE6-2225-A17412B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9FC-73F7-9A7D-CA0E-8259C5F7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26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Inspect the observed probability density: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Consolas" panose="020B0609020204030204" pitchFamily="49" charset="0"/>
              </a:rPr>
              <a:t>F_list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(edges(1:end-1)+edges(2:end))/2; 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force bin midpoints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Consolas" panose="020B0609020204030204" pitchFamily="49" charset="0"/>
              </a:rPr>
              <a:t>figure; bar(F_list,pd_obs,1);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Data from Testfiles.zip in </a:t>
            </a:r>
          </a:p>
          <a:p>
            <a:pPr marL="0" indent="0">
              <a:buNone/>
            </a:pPr>
            <a:r>
              <a:rPr lang="en-GB" sz="2000" dirty="0"/>
              <a:t>https://github.com/are-mj/OpticalTweezers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6EC7-5609-5263-E71A-8D33CDB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60" y="1599483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optimisation function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noProof="0" dirty="0"/>
              <a:t> tries to find parameter values that minimise the difference between calculated and observe probability densities</a:t>
            </a:r>
          </a:p>
          <a:p>
            <a:r>
              <a:rPr lang="en-GB" noProof="0" dirty="0"/>
              <a:t>The initial parameter vector tells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sz="2800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where to start the search</a:t>
            </a:r>
          </a:p>
          <a:p>
            <a:r>
              <a:rPr lang="en-GB" noProof="0" dirty="0"/>
              <a:t>Optimisation may be tricky:</a:t>
            </a:r>
          </a:p>
          <a:p>
            <a:r>
              <a:rPr lang="en-GB" noProof="0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 (2)</a:t>
            </a:r>
            <a:endParaRPr lang="en-GB" baseline="-25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noProof="0" dirty="0"/>
                  <a:t>The Bell and </a:t>
                </a:r>
                <a:r>
                  <a:rPr lang="en-GB" sz="3600" noProof="0" dirty="0" err="1"/>
                  <a:t>Dudko</a:t>
                </a:r>
                <a:r>
                  <a:rPr lang="en-GB" sz="3600" noProof="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noProof="0" dirty="0"/>
                  <a:t> may create problems for the fitting process because it my vary by orders of magnitude</a:t>
                </a:r>
                <a:br>
                  <a:rPr lang="en-GB" sz="3600" noProof="0" dirty="0"/>
                </a:br>
                <a:endParaRPr lang="en-GB" sz="3600" noProof="0" dirty="0"/>
              </a:p>
              <a:p>
                <a:r>
                  <a:rPr lang="en-GB" sz="3600" noProof="0" dirty="0"/>
                  <a:t>To improve robustness, we replace it by the base 10 logarithm lg.  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noProof="0" dirty="0"/>
                  <a:t> and lgk0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noProof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GB" sz="3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noProof="0" dirty="0"/>
                </a:br>
                <a:endParaRPr lang="en-GB" noProof="0" dirty="0"/>
              </a:p>
              <a:p>
                <a:r>
                  <a:rPr lang="en-GB" sz="3800" noProof="0" dirty="0"/>
                  <a:t>Guesses for parameters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>
                    <a:latin typeface="Consolas" panose="020B0609020204030204" pitchFamily="49" charset="0"/>
                  </a:rPr>
                  <a:t>and dx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 dirty="0"/>
                  <a:t>that often work for the Bell model are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dx0 = 2;lgk0 = -3; theta0 = [dx0;lgk0];</a:t>
                </a:r>
                <a:br>
                  <a:rPr lang="en-GB" sz="2900" noProof="0" dirty="0">
                    <a:latin typeface="Consolas" panose="020B0609020204030204" pitchFamily="49" charset="0"/>
                  </a:rPr>
                </a:br>
                <a:endParaRPr lang="en-GB" sz="2900" noProof="0" dirty="0">
                  <a:latin typeface="Consolas" panose="020B0609020204030204" pitchFamily="49" charset="0"/>
                </a:endParaRPr>
              </a:p>
              <a:p>
                <a:r>
                  <a:rPr lang="en-GB" sz="3800" noProof="0" dirty="0">
                    <a:latin typeface="Consolas" panose="020B0609020204030204" pitchFamily="49" charset="0"/>
                  </a:rPr>
                  <a:t>For </a:t>
                </a:r>
                <a:r>
                  <a:rPr lang="en-GB" sz="3800" noProof="0" dirty="0" err="1">
                    <a:latin typeface="Consolas" panose="020B0609020204030204" pitchFamily="49" charset="0"/>
                  </a:rPr>
                  <a:t>Dudko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dG0 = 80;dx0 = 2;lgk0 = -3; theta0 = [dG0;dx0;lgk0];</a:t>
                </a:r>
              </a:p>
              <a:p>
                <a:pPr lvl="1"/>
                <a:endParaRPr lang="en-GB" noProof="0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noProof="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noProof="0" dirty="0"/>
                </a:br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Calculate best fit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noProof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noProof="0" dirty="0">
              <a:effectLst/>
            </a:endParaRPr>
          </a:p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noProof="0" dirty="0" err="1">
                <a:latin typeface="Consolas" panose="020B0609020204030204" pitchFamily="49" charset="0"/>
              </a:rPr>
              <a:t>unfold</a:t>
            </a:r>
            <a:r>
              <a:rPr lang="en-GB" noProof="0" dirty="0"/>
              <a:t> calls this function repeatedly, searching for the parameter set </a:t>
            </a:r>
            <a:r>
              <a:rPr lang="en-GB" b="0" i="0" noProof="0" dirty="0">
                <a:effectLst/>
              </a:rPr>
              <a:t>that best fits the observed distribution;</a:t>
            </a:r>
          </a:p>
          <a:p>
            <a:pPr lvl="1"/>
            <a:r>
              <a:rPr lang="en-GB" sz="1800" b="0" i="0" noProof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en-GB" sz="1000" noProof="0" dirty="0">
              <a:latin typeface="Consolas" panose="020B0609020204030204" pitchFamily="49" charset="0"/>
            </a:endParaRPr>
          </a:p>
          <a:p>
            <a:r>
              <a:rPr lang="en-GB" sz="2400" noProof="0" dirty="0"/>
              <a:t>Print resulting parameters: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lg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(k0) = %.2f 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b="0" i="0" noProof="0" dirty="0">
              <a:effectLst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746504" y="55306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lg(k0) = -1.92  ± 0.15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2057"/>
          </a:xfrm>
        </p:spPr>
        <p:txBody>
          <a:bodyPr/>
          <a:lstStyle/>
          <a:p>
            <a:r>
              <a:rPr lang="en-GB" noProof="0" dirty="0"/>
              <a:t>Create a set of 100 force values for the x axis: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noProof="0" dirty="0"/>
              <a:t>Calculate and plot the probability density a: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pd = </a:t>
            </a:r>
            <a:r>
              <a:rPr lang="en-GB" sz="1800" noProof="0" dirty="0" err="1">
                <a:latin typeface="Consolas" panose="020B0609020204030204" pitchFamily="49" charset="0"/>
              </a:rPr>
              <a:t>Bell_unfold_probability</a:t>
            </a:r>
            <a:r>
              <a:rPr lang="en-GB" sz="1800" noProof="0" dirty="0">
                <a:latin typeface="Consolas" panose="020B0609020204030204" pitchFamily="49" charset="0"/>
              </a:rPr>
              <a:t>(</a:t>
            </a:r>
            <a:r>
              <a:rPr lang="en-GB" sz="1800" noProof="0" dirty="0" err="1">
                <a:latin typeface="Consolas" panose="020B0609020204030204" pitchFamily="49" charset="0"/>
              </a:rPr>
              <a:t>theta,F_plot,Tmean,Fdotmean</a:t>
            </a:r>
            <a:r>
              <a:rPr lang="en-GB" sz="1800" noProof="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hold on;  % To keep the bar graph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noProof="0" dirty="0"/>
              <a:t>Add info to the plot: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xlabel</a:t>
            </a:r>
            <a:r>
              <a:rPr lang="en-GB" sz="1800" noProof="0" dirty="0">
                <a:latin typeface="Consolas" panose="020B0609020204030204" pitchFamily="49" charset="0"/>
              </a:rPr>
              <a:t>("Force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ylabel</a:t>
            </a:r>
            <a:r>
              <a:rPr lang="en-GB" sz="1800" noProof="0" dirty="0">
                <a:latin typeface="Consolas" panose="020B0609020204030204" pitchFamily="49" charset="0"/>
              </a:rPr>
              <a:t>("Probability density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1800" noProof="0" dirty="0" err="1">
                <a:latin typeface="Consolas" panose="020B0609020204030204" pitchFamily="49" charset="0"/>
              </a:rPr>
              <a:t>circC</a:t>
            </a:r>
            <a:r>
              <a:rPr lang="en-GB" sz="1800" noProof="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legend("</a:t>
            </a:r>
            <a:r>
              <a:rPr lang="en-GB" sz="1800" noProof="0" dirty="0" err="1">
                <a:latin typeface="Consolas" panose="020B0609020204030204" pitchFamily="49" charset="0"/>
              </a:rPr>
              <a:t>Observed","Bell</a:t>
            </a:r>
            <a:r>
              <a:rPr lang="en-GB" sz="1800" noProof="0" dirty="0">
                <a:latin typeface="Consolas" panose="020B0609020204030204" pitchFamily="49" charset="0"/>
              </a:rPr>
              <a:t> </a:t>
            </a:r>
            <a:r>
              <a:rPr lang="en-GB" sz="1800" noProof="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1800" noProof="0" dirty="0">
                <a:latin typeface="Consolas" panose="020B0609020204030204" pitchFamily="49" charset="0"/>
              </a:rPr>
              <a:t>")</a:t>
            </a:r>
            <a:endParaRPr lang="en-GB" sz="2800" noProof="0" dirty="0"/>
          </a:p>
          <a:p>
            <a:pPr lvl="1"/>
            <a:endParaRPr lang="en-GB" sz="1800" b="0" i="0" noProof="0" dirty="0">
              <a:effectLst/>
              <a:latin typeface="Menlo"/>
            </a:endParaRPr>
          </a:p>
          <a:p>
            <a:pPr lvl="1"/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146036" y="4528066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6423660" y="4828032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F14-6C54-FCA6-54D6-A81C807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13B-4DDC-6225-5F6D-3C645A7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GB" dirty="0"/>
              <a:t>The curve is a good fit to the data</a:t>
            </a:r>
          </a:p>
          <a:p>
            <a:r>
              <a:rPr lang="en-GB" dirty="0"/>
              <a:t>If initial parameter guesses are bad, the red curve is usually close to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940A-362F-6F32-D11B-B2C0331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9662"/>
            <a:ext cx="6667500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2D3C1-7E3D-5AEC-19CC-9DF8141A1262}"/>
              </a:ext>
            </a:extLst>
          </p:cNvPr>
          <p:cNvSpPr txBox="1"/>
          <p:nvPr/>
        </p:nvSpPr>
        <p:spPr>
          <a:xfrm>
            <a:off x="694944" y="6263259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5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and zip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The rip does not occur at the same pulling force every time</a:t>
                </a:r>
              </a:p>
              <a:p>
                <a:r>
                  <a:rPr lang="en-GB" noProof="0" dirty="0"/>
                  <a:t>This is due to thermal fluctuations</a:t>
                </a:r>
              </a:p>
              <a:p>
                <a:r>
                  <a:rPr lang="en-GB" noProof="0" dirty="0"/>
                  <a:t>We assume that the </a:t>
                </a:r>
                <a:r>
                  <a:rPr lang="en-GB" b="1" noProof="0" dirty="0"/>
                  <a:t>rip probability per unit time </a:t>
                </a:r>
                <a:r>
                  <a:rPr lang="en-GB" noProof="0" dirty="0"/>
                  <a:t>is a function of pulling force</a:t>
                </a:r>
              </a:p>
              <a:p>
                <a:r>
                  <a:rPr lang="en-GB" noProof="0" dirty="0"/>
                  <a:t>If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noProof="0" dirty="0"/>
                  <a:t>) the </a:t>
                </a:r>
                <a:r>
                  <a:rPr lang="en-GB" b="1" noProof="0" dirty="0"/>
                  <a:t>rip probability per unit force</a:t>
                </a:r>
                <a:r>
                  <a:rPr lang="en-GB" noProof="0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This is called the rip probability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Optical Tweezers experiments require some special units:</a:t>
            </a:r>
          </a:p>
          <a:p>
            <a:r>
              <a:rPr lang="en-GB" noProof="0" dirty="0"/>
              <a:t>Length: 1nm = 10</a:t>
            </a:r>
            <a:r>
              <a:rPr lang="en-GB" baseline="30000" noProof="0" dirty="0"/>
              <a:t>-9</a:t>
            </a:r>
            <a:r>
              <a:rPr lang="en-GB" noProof="0" dirty="0"/>
              <a:t>m</a:t>
            </a:r>
          </a:p>
          <a:p>
            <a:r>
              <a:rPr lang="en-GB" noProof="0" dirty="0"/>
              <a:t>Force</a:t>
            </a:r>
            <a:r>
              <a:rPr lang="en-GB" noProof="0"/>
              <a:t>: 1pN </a:t>
            </a:r>
            <a:r>
              <a:rPr lang="en-GB" noProof="0" dirty="0"/>
              <a:t>= 10</a:t>
            </a:r>
            <a:r>
              <a:rPr lang="en-GB" baseline="30000" noProof="0" dirty="0"/>
              <a:t>-12</a:t>
            </a:r>
            <a:r>
              <a:rPr lang="en-GB" noProof="0" dirty="0"/>
              <a:t>N</a:t>
            </a:r>
          </a:p>
          <a:p>
            <a:r>
              <a:rPr lang="en-GB" noProof="0" dirty="0"/>
              <a:t>Energy per molecule: </a:t>
            </a:r>
            <a:r>
              <a:rPr lang="en-GB" noProof="0" dirty="0" err="1"/>
              <a:t>nm·pN</a:t>
            </a:r>
            <a:r>
              <a:rPr lang="en-GB" noProof="0" dirty="0"/>
              <a:t> = 10</a:t>
            </a:r>
            <a:r>
              <a:rPr lang="en-GB" baseline="30000" noProof="0" dirty="0"/>
              <a:t>-21</a:t>
            </a:r>
            <a:r>
              <a:rPr lang="en-GB" noProof="0" dirty="0"/>
              <a:t>J = 1zJ</a:t>
            </a:r>
            <a:r>
              <a:rPr lang="en-GB" dirty="0"/>
              <a:t> (</a:t>
            </a:r>
            <a:r>
              <a:rPr lang="en-GB" dirty="0" err="1"/>
              <a:t>zettaJoule</a:t>
            </a:r>
            <a:r>
              <a:rPr lang="en-GB" noProof="0" dirty="0"/>
              <a:t>)</a:t>
            </a:r>
          </a:p>
          <a:p>
            <a:r>
              <a:rPr lang="en-GB" noProof="0" dirty="0"/>
              <a:t>Avogadro constant: N</a:t>
            </a:r>
            <a:r>
              <a:rPr lang="en-GB" baseline="-25000" noProof="0" dirty="0"/>
              <a:t>A</a:t>
            </a:r>
            <a:r>
              <a:rPr lang="en-GB" noProof="0" dirty="0"/>
              <a:t> = 6.02214 </a:t>
            </a:r>
            <a:r>
              <a:rPr lang="en-GB" noProof="0" dirty="0">
                <a:effectLst/>
              </a:rPr>
              <a:t>×</a:t>
            </a:r>
            <a:r>
              <a:rPr lang="en-GB" noProof="0" dirty="0"/>
              <a:t>10</a:t>
            </a:r>
            <a:r>
              <a:rPr lang="en-GB" baseline="30000" noProof="0" dirty="0"/>
              <a:t>23 </a:t>
            </a:r>
            <a:r>
              <a:rPr lang="en-GB" noProof="0" dirty="0"/>
              <a:t>molecules/mol</a:t>
            </a:r>
          </a:p>
          <a:p>
            <a:r>
              <a:rPr lang="en-GB" noProof="0" dirty="0"/>
              <a:t>Energy per mol: 1nm·pN · N</a:t>
            </a:r>
            <a:r>
              <a:rPr lang="en-GB" baseline="-25000" noProof="0" dirty="0"/>
              <a:t>A</a:t>
            </a:r>
            <a:r>
              <a:rPr lang="en-GB" noProof="0" dirty="0"/>
              <a:t>= 602.214J/mol</a:t>
            </a:r>
            <a:br>
              <a:rPr lang="en-GB" noProof="0" dirty="0"/>
            </a:br>
            <a:r>
              <a:rPr lang="en-GB" noProof="0" dirty="0"/>
              <a:t>= 602.214 (J/mol) / 4184J/kcal = 0.1439 kcal/mol</a:t>
            </a:r>
          </a:p>
          <a:p>
            <a:r>
              <a:rPr lang="en-GB" noProof="0" dirty="0"/>
              <a:t>Boltzmann constant: k</a:t>
            </a:r>
            <a:r>
              <a:rPr lang="en-GB" baseline="-25000" noProof="0" dirty="0"/>
              <a:t>B</a:t>
            </a:r>
            <a:r>
              <a:rPr lang="en-GB" noProof="0" dirty="0"/>
              <a:t> = 1.381 J</a:t>
            </a:r>
            <a:r>
              <a:rPr lang="en-GB" noProof="0" dirty="0">
                <a:effectLst/>
              </a:rPr>
              <a:t> ×</a:t>
            </a:r>
            <a:r>
              <a:rPr lang="en-GB" noProof="0" dirty="0"/>
              <a:t>10</a:t>
            </a:r>
            <a:r>
              <a:rPr lang="en-GB" baseline="30000" noProof="0" dirty="0"/>
              <a:t>-23</a:t>
            </a:r>
            <a:r>
              <a:rPr lang="en-GB" noProof="0" dirty="0"/>
              <a:t>J/K = 0.01381 </a:t>
            </a:r>
            <a:r>
              <a:rPr lang="en-GB" noProof="0" dirty="0" err="1"/>
              <a:t>nm·pN</a:t>
            </a:r>
            <a:r>
              <a:rPr lang="en-GB" noProof="0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Experimental rip/zip probability estimates </a:t>
            </a:r>
            <a:br>
              <a:rPr lang="en-GB" noProof="0" dirty="0"/>
            </a:br>
            <a:r>
              <a:rPr lang="en-GB" sz="3600" noProof="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noProof="0" dirty="0"/>
              <a:t>If we have recorded the rip force for many events with similar parameters, we can count the number of rips inside force intervals (force bins) and create a histogram.</a:t>
            </a:r>
          </a:p>
          <a:p>
            <a:r>
              <a:rPr lang="en-GB" noProof="0" dirty="0"/>
              <a:t>Dividing the number in each bin by the total number of rips and the bin width we get an estimate of the probability density</a:t>
            </a:r>
          </a:p>
          <a:p>
            <a:r>
              <a:rPr lang="en-GB" noProof="0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Modelling of protein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Models use very simplified descriptions of the protein.</a:t>
                </a:r>
              </a:p>
              <a:p>
                <a:r>
                  <a:rPr lang="en-GB" noProof="0" dirty="0"/>
                  <a:t>Most models assume:</a:t>
                </a:r>
              </a:p>
              <a:p>
                <a:pPr lvl="1"/>
                <a:r>
                  <a:rPr lang="en-GB" noProof="0" dirty="0"/>
                  <a:t>An energy barrier exists between the folded and the unfolded forms</a:t>
                </a:r>
              </a:p>
              <a:p>
                <a:pPr lvl="1"/>
                <a:r>
                  <a:rPr lang="en-GB" noProof="0" dirty="0"/>
                  <a:t>Pulling increases the energy of the protein</a:t>
                </a:r>
              </a:p>
              <a:p>
                <a:pPr lvl="1"/>
                <a:r>
                  <a:rPr lang="en-GB" noProof="0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noProof="0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noProof="0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en-GB" sz="2000" b="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Bell-Evans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</p:spPr>
            <p:txBody>
              <a:bodyPr/>
              <a:lstStyle/>
              <a:p>
                <a:r>
                  <a:rPr lang="en-GB" noProof="0" dirty="0"/>
                  <a:t>The Bell-Evans model is one of the simplest models for the unfolding rate: </a:t>
                </a:r>
                <a:br>
                  <a:rPr lang="en-GB" sz="1000" noProof="0" dirty="0"/>
                </a:br>
                <a:endParaRPr lang="en-GB" sz="1000" i="1" kern="100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  <a:p>
                <a:pPr lvl="1"/>
                <a:endParaRPr lang="en-GB" sz="2000" i="1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noProof="0" dirty="0"/>
                  <a:t>     is the pulling force</a:t>
                </a:r>
              </a:p>
              <a:p>
                <a:pPr lvl="1"/>
                <a:r>
                  <a:rPr lang="en-GB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 noProof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20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8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  <a:blipFill>
                <a:blip r:embed="rId2"/>
                <a:stretch>
                  <a:fillRect l="-1111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2C2-B9E1-FE59-87E5-1DA8A20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noProof="0" dirty="0"/>
                  <a:t>Let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be the probability that the protein </a:t>
                </a:r>
                <a:r>
                  <a:rPr lang="en-GB" sz="2400" kern="100" noProof="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remains</a:t>
                </a:r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folded at force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GB" sz="2400" kern="100" noProof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The rip probability density function is defined by </a:t>
                </a:r>
                <a14:m>
                  <m:oMath xmlns:m="http://schemas.openxmlformats.org/officeDocument/2006/math">
                    <m:r>
                      <a:rPr lang="en-GB" sz="2000" i="1" noProof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 noProof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400" noProof="0" dirty="0"/>
              </a:p>
              <a:p>
                <a:r>
                  <a:rPr lang="en-GB" sz="2400" noProof="0" dirty="0"/>
                  <a:t>If the force increases at a constant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GB" sz="2000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noProof="0" dirty="0"/>
                  <a:t> we get:</a:t>
                </a:r>
                <a:br>
                  <a:rPr lang="en-GB" sz="2400" noProof="0" dirty="0"/>
                </a:br>
                <a:endParaRPr lang="en-GB" sz="9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b="0" i="0" noProof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sz="2000" noProof="0" dirty="0"/>
              </a:p>
              <a:p>
                <a:r>
                  <a:rPr lang="en-GB" sz="2400" noProof="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noProof="0" dirty="0"/>
                  <a:t> we can solve the integral in the exponent to get:</a:t>
                </a:r>
                <a:br>
                  <a:rPr lang="en-GB" sz="2400" noProof="0" dirty="0"/>
                </a:br>
                <a:endParaRPr lang="en-GB" sz="8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100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kern="100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000" noProof="0" dirty="0"/>
              </a:p>
              <a:p>
                <a:pPr marL="0" indent="0">
                  <a:buNone/>
                </a:pPr>
                <a:endParaRPr lang="en-GB" sz="2000" kern="100" noProof="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400" kern="100" noProof="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 “Derivation of the Bell probability density expression.docx”</a:t>
                </a:r>
                <a:endParaRPr lang="en-GB" sz="1400" noProof="0" dirty="0"/>
              </a:p>
              <a:p>
                <a:endParaRPr lang="en-GB" noProof="0" dirty="0"/>
              </a:p>
              <a:p>
                <a:endParaRPr lang="en-GB" kern="100" noProof="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the Bell-Evans model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noProof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800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noProof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noProof="0" dirty="0"/>
              </a:p>
              <a:p>
                <a:r>
                  <a:rPr lang="en-GB" noProof="0" dirty="0"/>
                  <a:t>We want to find values of the parameters for the probability density function </a:t>
                </a:r>
                <a14:m>
                  <m:oMath xmlns:m="http://schemas.openxmlformats.org/officeDocument/2006/math">
                    <m:r>
                      <a:rPr lang="en-GB" sz="24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that gives the best fit to the observed probability density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noProof="0" dirty="0"/>
                  <a:t> from the Matlab Optimisation Toolbox</a:t>
                </a:r>
              </a:p>
              <a:p>
                <a:r>
                  <a:rPr lang="en-GB" noProof="0" dirty="0"/>
                  <a:t>We also want to know the uncertainty of the parameter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nlparci</a:t>
                </a:r>
                <a:r>
                  <a:rPr lang="en-GB" noProof="0" dirty="0">
                    <a:latin typeface="Consolas" panose="020B0609020204030204" pitchFamily="49" charset="0"/>
                  </a:rPr>
                  <a:t> </a:t>
                </a:r>
                <a:r>
                  <a:rPr lang="en-GB" noProof="0" dirty="0"/>
                  <a:t>from the Matlab Statistics and Machine Learning Toolbox</a:t>
                </a:r>
                <a:endParaRPr lang="en-GB" noProof="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DFF4-ACFE-FA8A-D457-C2A92967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Zero force unfolding rate k</a:t>
            </a:r>
            <a:r>
              <a:rPr lang="en-GB" baseline="-25000" dirty="0"/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7891-7D1B-C8D2-C6A4-9AFDBFED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protein we study is quite stable</a:t>
            </a:r>
          </a:p>
          <a:p>
            <a:r>
              <a:rPr lang="en-GB" dirty="0"/>
              <a:t>This means that k</a:t>
            </a:r>
            <a:r>
              <a:rPr lang="en-GB" baseline="-25000" dirty="0"/>
              <a:t>0</a:t>
            </a:r>
            <a:r>
              <a:rPr lang="en-GB" dirty="0"/>
              <a:t> has a very low value</a:t>
            </a:r>
          </a:p>
          <a:p>
            <a:r>
              <a:rPr lang="en-GB" dirty="0"/>
              <a:t>When we try estimate this value directly </a:t>
            </a:r>
            <a:r>
              <a:rPr lang="en-GB" i="1" noProof="0" dirty="0" err="1">
                <a:latin typeface="Consolas" panose="020B0609020204030204" pitchFamily="49" charset="0"/>
              </a:rPr>
              <a:t>nlparci</a:t>
            </a:r>
            <a:r>
              <a:rPr lang="en-GB" i="1" noProof="0" dirty="0">
                <a:latin typeface="Consolas" panose="020B0609020204030204" pitchFamily="49" charset="0"/>
              </a:rPr>
              <a:t> </a:t>
            </a:r>
            <a:r>
              <a:rPr lang="en-GB" dirty="0"/>
              <a:t>tends to give confidence intervals that include negative values.</a:t>
            </a:r>
          </a:p>
          <a:p>
            <a:r>
              <a:rPr lang="en-GB" dirty="0"/>
              <a:t>Negative values of k</a:t>
            </a:r>
            <a:r>
              <a:rPr lang="en-GB" baseline="-25000" dirty="0"/>
              <a:t>0</a:t>
            </a:r>
            <a:r>
              <a:rPr lang="en-GB" dirty="0"/>
              <a:t> do not make sense</a:t>
            </a:r>
          </a:p>
          <a:p>
            <a:r>
              <a:rPr lang="en-GB" dirty="0"/>
              <a:t>So instead, we try to fit the base 10 logarithm of k</a:t>
            </a:r>
            <a:r>
              <a:rPr lang="en-GB" baseline="-25000" dirty="0"/>
              <a:t>0</a:t>
            </a:r>
            <a:r>
              <a:rPr lang="en-GB" dirty="0"/>
              <a:t>: log10(k</a:t>
            </a:r>
            <a:r>
              <a:rPr lang="en-GB" baseline="-25000" dirty="0"/>
              <a:t>0</a:t>
            </a:r>
            <a:r>
              <a:rPr lang="en-GB" dirty="0"/>
              <a:t>).</a:t>
            </a:r>
          </a:p>
          <a:p>
            <a:r>
              <a:rPr lang="en-GB" dirty="0"/>
              <a:t>This is more well-behaved and gives reasonable (but sometimes wide) 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337585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27332</TotalTime>
  <Words>2348</Words>
  <Application>Microsoft Office PowerPoint</Application>
  <PresentationFormat>Widescreen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 Unicode MS</vt:lpstr>
      <vt:lpstr>Aptos</vt:lpstr>
      <vt:lpstr>Aptos Display</vt:lpstr>
      <vt:lpstr>Arial</vt:lpstr>
      <vt:lpstr>Cambria Math</vt:lpstr>
      <vt:lpstr>Consolas</vt:lpstr>
      <vt:lpstr>Menlo</vt:lpstr>
      <vt:lpstr>Times New Roman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</vt:lpstr>
      <vt:lpstr>Fitting the Bell-Evans model to experiments</vt:lpstr>
      <vt:lpstr>Zero force unfolding rate k0</vt:lpstr>
      <vt:lpstr>Confidence interval and standard deviation</vt:lpstr>
      <vt:lpstr>Fitting results</vt:lpstr>
      <vt:lpstr>What do the parameters mean?</vt:lpstr>
      <vt:lpstr>The Dudko model</vt:lpstr>
      <vt:lpstr>Over-parameterization</vt:lpstr>
      <vt:lpstr>In this case the two models are equally good</vt:lpstr>
      <vt:lpstr>Why use the Dudko model?</vt:lpstr>
      <vt:lpstr>When is the Dudko model relevant?</vt:lpstr>
      <vt:lpstr>Model fitting workflow</vt:lpstr>
      <vt:lpstr>Collect analysis result tables</vt:lpstr>
      <vt:lpstr>Collect analysis result tables (2)</vt:lpstr>
      <vt:lpstr>Select subsets</vt:lpstr>
      <vt:lpstr>Select subsets (2)</vt:lpstr>
      <vt:lpstr>Prepare input  to fit_Bell_unfold and fit_Dudko_unfold</vt:lpstr>
      <vt:lpstr>Prepare input (2)</vt:lpstr>
      <vt:lpstr>Initial parameter guess</vt:lpstr>
      <vt:lpstr>Initial parameter guess (2)</vt:lpstr>
      <vt:lpstr>Calculate best fit parameters</vt:lpstr>
      <vt:lpstr>Inspecting the result</vt:lpstr>
      <vt:lpstr>Inspecting the result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2024-10-24T11:50:15Z</dcterms:created>
  <dcterms:modified xsi:type="dcterms:W3CDTF">2024-12-03T16:41:00Z</dcterms:modified>
</cp:coreProperties>
</file>