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5" r:id="rId5"/>
    <p:sldId id="292" r:id="rId6"/>
    <p:sldId id="259" r:id="rId7"/>
    <p:sldId id="318" r:id="rId8"/>
    <p:sldId id="305" r:id="rId9"/>
    <p:sldId id="306" r:id="rId10"/>
    <p:sldId id="294" r:id="rId11"/>
    <p:sldId id="307" r:id="rId12"/>
    <p:sldId id="308" r:id="rId13"/>
    <p:sldId id="311" r:id="rId14"/>
    <p:sldId id="309" r:id="rId15"/>
    <p:sldId id="310" r:id="rId16"/>
    <p:sldId id="319" r:id="rId17"/>
    <p:sldId id="316" r:id="rId18"/>
    <p:sldId id="314" r:id="rId19"/>
    <p:sldId id="317" r:id="rId20"/>
    <p:sldId id="312" r:id="rId21"/>
    <p:sldId id="3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42377-F741-4ADE-BEED-5EFC9A8DF0FB}" v="2" dt="2025-01-01T16:55:46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9" autoAdjust="0"/>
    <p:restoredTop sz="85888" autoAdjust="0"/>
  </p:normalViewPr>
  <p:slideViewPr>
    <p:cSldViewPr snapToGrid="0">
      <p:cViewPr varScale="1">
        <p:scale>
          <a:sx n="47" d="100"/>
          <a:sy n="47" d="100"/>
        </p:scale>
        <p:origin x="60" y="128"/>
      </p:cViewPr>
      <p:guideLst/>
    </p:cSldViewPr>
  </p:slideViewPr>
  <p:outlineViewPr>
    <p:cViewPr>
      <p:scale>
        <a:sx n="33" d="100"/>
        <a:sy n="33" d="100"/>
      </p:scale>
      <p:origin x="0" y="-19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8CF42377-F741-4ADE-BEED-5EFC9A8DF0FB}"/>
    <pc:docChg chg="undo custSel addSld delSld modSld sldOrd">
      <pc:chgData name="Are Mjaavatten" userId="00bb58f78e5d171c" providerId="LiveId" clId="{8CF42377-F741-4ADE-BEED-5EFC9A8DF0FB}" dt="2025-01-05T14:53:01.061" v="967" actId="20577"/>
      <pc:docMkLst>
        <pc:docMk/>
      </pc:docMkLst>
      <pc:sldChg chg="addSp modSp mod">
        <pc:chgData name="Are Mjaavatten" userId="00bb58f78e5d171c" providerId="LiveId" clId="{8CF42377-F741-4ADE-BEED-5EFC9A8DF0FB}" dt="2025-01-01T17:03:47.477" v="513" actId="108"/>
        <pc:sldMkLst>
          <pc:docMk/>
          <pc:sldMk cId="855437036" sldId="257"/>
        </pc:sldMkLst>
        <pc:spChg chg="mod">
          <ac:chgData name="Are Mjaavatten" userId="00bb58f78e5d171c" providerId="LiveId" clId="{8CF42377-F741-4ADE-BEED-5EFC9A8DF0FB}" dt="2025-01-01T16:59:23.697" v="507" actId="27636"/>
          <ac:spMkLst>
            <pc:docMk/>
            <pc:sldMk cId="855437036" sldId="257"/>
            <ac:spMk id="3" creationId="{92BAF697-D279-033F-7272-6A2419625974}"/>
          </ac:spMkLst>
        </pc:spChg>
        <pc:spChg chg="add mod">
          <ac:chgData name="Are Mjaavatten" userId="00bb58f78e5d171c" providerId="LiveId" clId="{8CF42377-F741-4ADE-BEED-5EFC9A8DF0FB}" dt="2025-01-01T17:03:47.477" v="513" actId="108"/>
          <ac:spMkLst>
            <pc:docMk/>
            <pc:sldMk cId="855437036" sldId="257"/>
            <ac:spMk id="4" creationId="{DBEBE9F0-73BC-BF41-D3AC-FA3957F4A30F}"/>
          </ac:spMkLst>
        </pc:spChg>
      </pc:sldChg>
      <pc:sldChg chg="modSp mod">
        <pc:chgData name="Are Mjaavatten" userId="00bb58f78e5d171c" providerId="LiveId" clId="{8CF42377-F741-4ADE-BEED-5EFC9A8DF0FB}" dt="2024-12-13T17:59:43.796" v="309"/>
        <pc:sldMkLst>
          <pc:docMk/>
          <pc:sldMk cId="360236570" sldId="259"/>
        </pc:sldMkLst>
        <pc:spChg chg="mod">
          <ac:chgData name="Are Mjaavatten" userId="00bb58f78e5d171c" providerId="LiveId" clId="{8CF42377-F741-4ADE-BEED-5EFC9A8DF0FB}" dt="2024-12-13T17:59:43.796" v="309"/>
          <ac:spMkLst>
            <pc:docMk/>
            <pc:sldMk cId="360236570" sldId="259"/>
            <ac:spMk id="3" creationId="{EB4D6777-D1FB-FA52-F6AF-67F4665F7DD9}"/>
          </ac:spMkLst>
        </pc:spChg>
      </pc:sldChg>
      <pc:sldChg chg="addSp delSp modSp mod">
        <pc:chgData name="Are Mjaavatten" userId="00bb58f78e5d171c" providerId="LiveId" clId="{8CF42377-F741-4ADE-BEED-5EFC9A8DF0FB}" dt="2024-12-13T12:48:38.742" v="147" actId="1038"/>
        <pc:sldMkLst>
          <pc:docMk/>
          <pc:sldMk cId="2324055941" sldId="292"/>
        </pc:sldMkLst>
        <pc:spChg chg="mod">
          <ac:chgData name="Are Mjaavatten" userId="00bb58f78e5d171c" providerId="LiveId" clId="{8CF42377-F741-4ADE-BEED-5EFC9A8DF0FB}" dt="2024-12-13T12:48:38.742" v="147" actId="1038"/>
          <ac:spMkLst>
            <pc:docMk/>
            <pc:sldMk cId="2324055941" sldId="292"/>
            <ac:spMk id="9" creationId="{71E2011A-6411-D281-8C31-42CDB8C2C2B1}"/>
          </ac:spMkLst>
        </pc:spChg>
        <pc:spChg chg="mod">
          <ac:chgData name="Are Mjaavatten" userId="00bb58f78e5d171c" providerId="LiveId" clId="{8CF42377-F741-4ADE-BEED-5EFC9A8DF0FB}" dt="2024-12-13T12:48:27.700" v="138" actId="1037"/>
          <ac:spMkLst>
            <pc:docMk/>
            <pc:sldMk cId="2324055941" sldId="292"/>
            <ac:spMk id="16" creationId="{B7C652D4-8A1C-53A7-7DE6-94BA871903B3}"/>
          </ac:spMkLst>
        </pc:spChg>
        <pc:spChg chg="mod">
          <ac:chgData name="Are Mjaavatten" userId="00bb58f78e5d171c" providerId="LiveId" clId="{8CF42377-F741-4ADE-BEED-5EFC9A8DF0FB}" dt="2024-12-13T12:48:11.544" v="81" actId="1037"/>
          <ac:spMkLst>
            <pc:docMk/>
            <pc:sldMk cId="2324055941" sldId="292"/>
            <ac:spMk id="17" creationId="{9DFCE763-CF36-557C-1769-93EA11A1FF0E}"/>
          </ac:spMkLst>
        </pc:spChg>
        <pc:picChg chg="add mod">
          <ac:chgData name="Are Mjaavatten" userId="00bb58f78e5d171c" providerId="LiveId" clId="{8CF42377-F741-4ADE-BEED-5EFC9A8DF0FB}" dt="2024-12-13T12:47:52.692" v="60" actId="1037"/>
          <ac:picMkLst>
            <pc:docMk/>
            <pc:sldMk cId="2324055941" sldId="292"/>
            <ac:picMk id="6" creationId="{201299D0-A784-5AAC-CD78-C2754EE888EF}"/>
          </ac:picMkLst>
        </pc:picChg>
      </pc:sldChg>
      <pc:sldChg chg="addSp delSp modSp mod">
        <pc:chgData name="Are Mjaavatten" userId="00bb58f78e5d171c" providerId="LiveId" clId="{8CF42377-F741-4ADE-BEED-5EFC9A8DF0FB}" dt="2025-01-01T17:06:51.962" v="524" actId="20577"/>
        <pc:sldMkLst>
          <pc:docMk/>
          <pc:sldMk cId="3867845814" sldId="294"/>
        </pc:sldMkLst>
        <pc:spChg chg="mod">
          <ac:chgData name="Are Mjaavatten" userId="00bb58f78e5d171c" providerId="LiveId" clId="{8CF42377-F741-4ADE-BEED-5EFC9A8DF0FB}" dt="2025-01-01T17:06:51.962" v="524" actId="20577"/>
          <ac:spMkLst>
            <pc:docMk/>
            <pc:sldMk cId="3867845814" sldId="294"/>
            <ac:spMk id="2" creationId="{8C26940D-E45C-FB43-F01B-A6E9F780F4BE}"/>
          </ac:spMkLst>
        </pc:spChg>
        <pc:picChg chg="add mod">
          <ac:chgData name="Are Mjaavatten" userId="00bb58f78e5d171c" providerId="LiveId" clId="{8CF42377-F741-4ADE-BEED-5EFC9A8DF0FB}" dt="2024-12-13T18:52:15.306" v="423" actId="1076"/>
          <ac:picMkLst>
            <pc:docMk/>
            <pc:sldMk cId="3867845814" sldId="294"/>
            <ac:picMk id="4" creationId="{717F5919-B66E-B1FE-D859-2FAF52FFE128}"/>
          </ac:picMkLst>
        </pc:picChg>
      </pc:sldChg>
      <pc:sldChg chg="modSp mod">
        <pc:chgData name="Are Mjaavatten" userId="00bb58f78e5d171c" providerId="LiveId" clId="{8CF42377-F741-4ADE-BEED-5EFC9A8DF0FB}" dt="2025-01-01T17:05:30.625" v="515" actId="404"/>
        <pc:sldMkLst>
          <pc:docMk/>
          <pc:sldMk cId="3349076888" sldId="305"/>
        </pc:sldMkLst>
        <pc:spChg chg="mod">
          <ac:chgData name="Are Mjaavatten" userId="00bb58f78e5d171c" providerId="LiveId" clId="{8CF42377-F741-4ADE-BEED-5EFC9A8DF0FB}" dt="2025-01-01T17:05:30.625" v="515" actId="404"/>
          <ac:spMkLst>
            <pc:docMk/>
            <pc:sldMk cId="3349076888" sldId="305"/>
            <ac:spMk id="3" creationId="{908F9C8A-E071-33B6-2862-8BD117F8DFC8}"/>
          </ac:spMkLst>
        </pc:spChg>
      </pc:sldChg>
      <pc:sldChg chg="addSp modSp mod">
        <pc:chgData name="Are Mjaavatten" userId="00bb58f78e5d171c" providerId="LiveId" clId="{8CF42377-F741-4ADE-BEED-5EFC9A8DF0FB}" dt="2024-12-13T13:02:54.125" v="287" actId="1076"/>
        <pc:sldMkLst>
          <pc:docMk/>
          <pc:sldMk cId="1125584165" sldId="306"/>
        </pc:sldMkLst>
        <pc:spChg chg="mod">
          <ac:chgData name="Are Mjaavatten" userId="00bb58f78e5d171c" providerId="LiveId" clId="{8CF42377-F741-4ADE-BEED-5EFC9A8DF0FB}" dt="2024-12-13T13:02:44.367" v="285" actId="20577"/>
          <ac:spMkLst>
            <pc:docMk/>
            <pc:sldMk cId="1125584165" sldId="306"/>
            <ac:spMk id="3" creationId="{5DC1704F-D1E3-3EE0-4E67-9DDC56750F53}"/>
          </ac:spMkLst>
        </pc:spChg>
        <pc:picChg chg="add mod">
          <ac:chgData name="Are Mjaavatten" userId="00bb58f78e5d171c" providerId="LiveId" clId="{8CF42377-F741-4ADE-BEED-5EFC9A8DF0FB}" dt="2024-12-13T13:02:54.125" v="287" actId="1076"/>
          <ac:picMkLst>
            <pc:docMk/>
            <pc:sldMk cId="1125584165" sldId="306"/>
            <ac:picMk id="5" creationId="{918C5822-2E17-03CC-F5FA-E4E0429F4185}"/>
          </ac:picMkLst>
        </pc:picChg>
      </pc:sldChg>
      <pc:sldChg chg="modSp mod">
        <pc:chgData name="Are Mjaavatten" userId="00bb58f78e5d171c" providerId="LiveId" clId="{8CF42377-F741-4ADE-BEED-5EFC9A8DF0FB}" dt="2025-01-01T17:08:24.490" v="534" actId="255"/>
        <pc:sldMkLst>
          <pc:docMk/>
          <pc:sldMk cId="4239519366" sldId="307"/>
        </pc:sldMkLst>
        <pc:spChg chg="mod">
          <ac:chgData name="Are Mjaavatten" userId="00bb58f78e5d171c" providerId="LiveId" clId="{8CF42377-F741-4ADE-BEED-5EFC9A8DF0FB}" dt="2025-01-01T17:08:24.490" v="534" actId="255"/>
          <ac:spMkLst>
            <pc:docMk/>
            <pc:sldMk cId="4239519366" sldId="307"/>
            <ac:spMk id="2" creationId="{40717438-7D15-A4DF-59BD-7907A278FFFF}"/>
          </ac:spMkLst>
        </pc:spChg>
      </pc:sldChg>
      <pc:sldChg chg="modSp mod">
        <pc:chgData name="Are Mjaavatten" userId="00bb58f78e5d171c" providerId="LiveId" clId="{8CF42377-F741-4ADE-BEED-5EFC9A8DF0FB}" dt="2025-01-05T14:43:40.801" v="594" actId="20577"/>
        <pc:sldMkLst>
          <pc:docMk/>
          <pc:sldMk cId="3871533049" sldId="308"/>
        </pc:sldMkLst>
        <pc:spChg chg="mod">
          <ac:chgData name="Are Mjaavatten" userId="00bb58f78e5d171c" providerId="LiveId" clId="{8CF42377-F741-4ADE-BEED-5EFC9A8DF0FB}" dt="2025-01-01T17:15:47.596" v="592" actId="20577"/>
          <ac:spMkLst>
            <pc:docMk/>
            <pc:sldMk cId="3871533049" sldId="308"/>
            <ac:spMk id="3" creationId="{D72D6259-E543-BD16-47E5-849274618303}"/>
          </ac:spMkLst>
        </pc:spChg>
        <pc:spChg chg="mod">
          <ac:chgData name="Are Mjaavatten" userId="00bb58f78e5d171c" providerId="LiveId" clId="{8CF42377-F741-4ADE-BEED-5EFC9A8DF0FB}" dt="2025-01-05T14:43:40.801" v="594" actId="20577"/>
          <ac:spMkLst>
            <pc:docMk/>
            <pc:sldMk cId="3871533049" sldId="308"/>
            <ac:spMk id="6" creationId="{66B720E1-9230-6E72-8E7C-77DD823C298A}"/>
          </ac:spMkLst>
        </pc:spChg>
      </pc:sldChg>
      <pc:sldChg chg="modSp mod">
        <pc:chgData name="Are Mjaavatten" userId="00bb58f78e5d171c" providerId="LiveId" clId="{8CF42377-F741-4ADE-BEED-5EFC9A8DF0FB}" dt="2025-01-05T14:44:12.836" v="596" actId="20577"/>
        <pc:sldMkLst>
          <pc:docMk/>
          <pc:sldMk cId="2752067575" sldId="309"/>
        </pc:sldMkLst>
        <pc:spChg chg="mod">
          <ac:chgData name="Are Mjaavatten" userId="00bb58f78e5d171c" providerId="LiveId" clId="{8CF42377-F741-4ADE-BEED-5EFC9A8DF0FB}" dt="2025-01-05T14:44:12.836" v="596" actId="20577"/>
          <ac:spMkLst>
            <pc:docMk/>
            <pc:sldMk cId="2752067575" sldId="309"/>
            <ac:spMk id="3" creationId="{1B67D92C-BA49-C035-17A3-6AF45CCE60AA}"/>
          </ac:spMkLst>
        </pc:spChg>
      </pc:sldChg>
      <pc:sldChg chg="modSp mod">
        <pc:chgData name="Are Mjaavatten" userId="00bb58f78e5d171c" providerId="LiveId" clId="{8CF42377-F741-4ADE-BEED-5EFC9A8DF0FB}" dt="2025-01-05T14:47:13.758" v="633" actId="21"/>
        <pc:sldMkLst>
          <pc:docMk/>
          <pc:sldMk cId="4137571960" sldId="310"/>
        </pc:sldMkLst>
        <pc:spChg chg="mod">
          <ac:chgData name="Are Mjaavatten" userId="00bb58f78e5d171c" providerId="LiveId" clId="{8CF42377-F741-4ADE-BEED-5EFC9A8DF0FB}" dt="2025-01-05T14:47:13.758" v="633" actId="21"/>
          <ac:spMkLst>
            <pc:docMk/>
            <pc:sldMk cId="4137571960" sldId="310"/>
            <ac:spMk id="3" creationId="{8F61E339-ABCB-C456-57BD-00B8BF18FD59}"/>
          </ac:spMkLst>
        </pc:spChg>
      </pc:sldChg>
      <pc:sldChg chg="ord">
        <pc:chgData name="Are Mjaavatten" userId="00bb58f78e5d171c" providerId="LiveId" clId="{8CF42377-F741-4ADE-BEED-5EFC9A8DF0FB}" dt="2024-12-13T12:50:26.161" v="149"/>
        <pc:sldMkLst>
          <pc:docMk/>
          <pc:sldMk cId="2035280032" sldId="315"/>
        </pc:sldMkLst>
      </pc:sldChg>
      <pc:sldChg chg="modSp new mod ord">
        <pc:chgData name="Are Mjaavatten" userId="00bb58f78e5d171c" providerId="LiveId" clId="{8CF42377-F741-4ADE-BEED-5EFC9A8DF0FB}" dt="2025-01-01T17:06:21.264" v="517"/>
        <pc:sldMkLst>
          <pc:docMk/>
          <pc:sldMk cId="3628613843" sldId="318"/>
        </pc:sldMkLst>
        <pc:spChg chg="mod">
          <ac:chgData name="Are Mjaavatten" userId="00bb58f78e5d171c" providerId="LiveId" clId="{8CF42377-F741-4ADE-BEED-5EFC9A8DF0FB}" dt="2024-12-13T18:41:54.435" v="333" actId="20577"/>
          <ac:spMkLst>
            <pc:docMk/>
            <pc:sldMk cId="3628613843" sldId="318"/>
            <ac:spMk id="2" creationId="{F3BCD982-D8D4-97B6-6AB9-E644B003D527}"/>
          </ac:spMkLst>
        </pc:spChg>
        <pc:spChg chg="mod">
          <ac:chgData name="Are Mjaavatten" userId="00bb58f78e5d171c" providerId="LiveId" clId="{8CF42377-F741-4ADE-BEED-5EFC9A8DF0FB}" dt="2024-12-13T18:44:30.238" v="420" actId="20577"/>
          <ac:spMkLst>
            <pc:docMk/>
            <pc:sldMk cId="3628613843" sldId="318"/>
            <ac:spMk id="3" creationId="{2FB49A49-3644-0AB1-3231-77D6C8458ABB}"/>
          </ac:spMkLst>
        </pc:spChg>
      </pc:sldChg>
      <pc:sldChg chg="new del">
        <pc:chgData name="Are Mjaavatten" userId="00bb58f78e5d171c" providerId="LiveId" clId="{8CF42377-F741-4ADE-BEED-5EFC9A8DF0FB}" dt="2025-01-01T16:55:22.125" v="441" actId="680"/>
        <pc:sldMkLst>
          <pc:docMk/>
          <pc:sldMk cId="789667488" sldId="319"/>
        </pc:sldMkLst>
      </pc:sldChg>
      <pc:sldChg chg="addSp delSp modSp new mod modClrScheme chgLayout">
        <pc:chgData name="Are Mjaavatten" userId="00bb58f78e5d171c" providerId="LiveId" clId="{8CF42377-F741-4ADE-BEED-5EFC9A8DF0FB}" dt="2025-01-05T14:53:01.061" v="967" actId="20577"/>
        <pc:sldMkLst>
          <pc:docMk/>
          <pc:sldMk cId="3502236513" sldId="319"/>
        </pc:sldMkLst>
        <pc:spChg chg="del mod">
          <ac:chgData name="Are Mjaavatten" userId="00bb58f78e5d171c" providerId="LiveId" clId="{8CF42377-F741-4ADE-BEED-5EFC9A8DF0FB}" dt="2025-01-05T14:50:13.376" v="812" actId="478"/>
          <ac:spMkLst>
            <pc:docMk/>
            <pc:sldMk cId="3502236513" sldId="319"/>
            <ac:spMk id="2" creationId="{CA39530F-5890-CF48-1D33-76416511F027}"/>
          </ac:spMkLst>
        </pc:spChg>
        <pc:spChg chg="mod ord">
          <ac:chgData name="Are Mjaavatten" userId="00bb58f78e5d171c" providerId="LiveId" clId="{8CF42377-F741-4ADE-BEED-5EFC9A8DF0FB}" dt="2025-01-05T14:53:01.061" v="967" actId="20577"/>
          <ac:spMkLst>
            <pc:docMk/>
            <pc:sldMk cId="3502236513" sldId="319"/>
            <ac:spMk id="3" creationId="{0F4E9085-97F2-BA5B-A0E0-8543D8874BFC}"/>
          </ac:spMkLst>
        </pc:spChg>
        <pc:spChg chg="add del mod">
          <ac:chgData name="Are Mjaavatten" userId="00bb58f78e5d171c" providerId="LiveId" clId="{8CF42377-F741-4ADE-BEED-5EFC9A8DF0FB}" dt="2025-01-05T14:50:28.437" v="813" actId="700"/>
          <ac:spMkLst>
            <pc:docMk/>
            <pc:sldMk cId="3502236513" sldId="319"/>
            <ac:spMk id="5" creationId="{7DF1B60E-0A55-20F1-667B-96AA063C3C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DDF7D-A1D3-4059-A0FB-793351DB4C1D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4EBF-30A6-4665-92F6-CD521344A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5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05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37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end: Files(1): 20230721/KC.txt  Remove rip: 20230721/gA.txt (files(2))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9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20230724/qA.txt . Files(5)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7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84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6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0722-1B47-BB52-A3C4-73C100813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90D1-398D-A0C5-B111-6F5C102C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B525-52E0-5737-7F3E-6AB0A7E9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C515-DCDA-0A27-6BB1-8B16A61A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B1FB-E7F7-B770-06C3-6308C6E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94E9-F8C1-2F7D-EA65-AB73F192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89D7-4BBF-23E4-B3B1-CACCADC7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4972-2399-A551-BD8D-1C0BE71C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2D76-EFC4-38F0-17BE-FE00B690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5CB4-8077-746F-3A78-8269124E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7853-100B-D93D-6737-817C692A6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A127B-E6F9-9DCE-E28C-84F9B711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5D4E-604B-1C4D-FC09-3E71DA6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4010-E536-1B3E-1CA5-C50001F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E03E-B54B-32B7-C3A1-B6F9E0B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69E8-40EA-B8A2-1CAC-DAEE834F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8BF1-6BEC-2B77-FB87-1AD91412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47D6-50A7-22F6-48AE-8EBC0B58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47D0-82E2-359A-9D7F-87916717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1F35-85B8-7247-61ED-9FB1BEB2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B1CC-355C-2FFD-AFE0-5F425FF6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D3A57-239E-FB0C-14BC-F0E26CE3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0B77-7444-FFEF-6361-1986A6F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E24-E296-9F8D-B727-3ECE6DE2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D58B-42E3-D082-15B5-5401EAAD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F1CF-1FD5-E098-0184-C622E91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8607-1BFE-ADB2-1F4F-2D3C0083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1F4FC-E26D-30EC-8F2E-3A4AA8D24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4D69-1CE8-D4C4-EB78-98FCEDCE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903A-930B-5867-7898-60D6DA7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F969-0F84-1A4B-5972-3DAD5B8D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DD9A-8DD7-FC2F-D191-4A32BD5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F092-EE75-EE75-2484-951B4BEB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4BA5-70D6-0EF7-F9FD-E6E946C3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F53E3-B144-E12D-0BEE-FA8644DC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B7A85-ECAD-8289-4D37-D8DA8F07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87FAC-8019-8862-091E-DBEB127F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AFFFF-1572-8F40-75B2-8CBA9F89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23062-F36A-FC3A-4DC7-82C4CD4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4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2AC7-E196-1725-2A33-734FF7E9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A178F-BF01-BE3C-0C29-472E46AB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3AA8A-93FF-75B5-09AC-F0BCA214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5DA8-0104-DF31-2E87-6C7B34B0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9F21-3DD5-3D4F-4115-DA03A3D1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D5E36-2B1D-9957-A99D-04F3BA9D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FA53-5EE8-54AF-C0D0-1781E308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D460-48D6-0D0C-DB96-132A9D40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C502-0553-B149-BBD8-1D8E6D83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B8AE-DE5B-01FA-660E-371BBFA8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13AE-FB37-871D-A286-E9C1EFC0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9D89-FF3E-8389-3D82-AD65F34F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3BB8-7613-97C7-3D28-2D73B05F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C0F3-40E6-C7C8-1524-5ADA89CB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5A69E-92B7-B9C0-D12E-9D8C1A2CA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34F0B-E0D5-978C-7BBF-112A6414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64DD-5266-A459-6EC6-BAC7EB0C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3285-FECC-64EB-9692-E7E6A6B8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2AD8-98FB-19BC-E2F1-DE6E328B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2EBD3-AC86-3939-4067-F97F9BB3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99B8-669A-89EA-6340-4C0CE849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1AB5-A8DC-DCB5-6F94-A94355391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81E4C-4D70-454A-94D1-5E3EF1AF87C6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CFE7-254C-0BD7-2634-825DC854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4B05-C8E6-740C-253A-B6E7FF3D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7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560D-0688-8C17-023B-8A530E192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5982-83EA-18A4-7B6A-B311678E9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Analysis of protein stretching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157156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940D-E45C-FB43-F01B-A6E9F780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Exercise 1 C:  Δx and force shift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6224-E8C2-378B-228B-985EEDE4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Zoom to one cycle having both a rip and a zip</a:t>
            </a:r>
          </a:p>
          <a:p>
            <a:r>
              <a:rPr lang="en-GB" dirty="0"/>
              <a:t>Create variables t1 and t2 for the times for the valley on each side</a:t>
            </a:r>
          </a:p>
          <a:p>
            <a:pPr lvl="1"/>
            <a:r>
              <a:rPr lang="en-GB" dirty="0"/>
              <a:t>Use the </a:t>
            </a:r>
            <a:r>
              <a:rPr lang="en-GB" dirty="0" err="1"/>
              <a:t>datacursor</a:t>
            </a:r>
            <a:r>
              <a:rPr lang="en-GB" dirty="0"/>
              <a:t> tool         to see the times</a:t>
            </a:r>
          </a:p>
          <a:p>
            <a:r>
              <a:rPr lang="en-GB" dirty="0"/>
              <a:t>Create logical array ok which is true only between t1 and t2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ok = t &gt; t1 &amp; t &lt; t2;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figure; plot(x(ok),f(ok))</a:t>
            </a:r>
          </a:p>
          <a:p>
            <a:r>
              <a:rPr lang="en-GB" dirty="0"/>
              <a:t>Estimate Δx for the rip and the zip</a:t>
            </a:r>
          </a:p>
          <a:p>
            <a:pPr lvl="1"/>
            <a:r>
              <a:rPr lang="en-GB" dirty="0"/>
              <a:t>Tip: Use the </a:t>
            </a:r>
            <a:r>
              <a:rPr lang="en-GB" dirty="0" err="1"/>
              <a:t>datacursor</a:t>
            </a:r>
            <a:r>
              <a:rPr lang="en-GB" dirty="0"/>
              <a:t> tool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Estimate the force shifts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F5919-B66E-B1FE-D859-2FAF52FFE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92" y="2740068"/>
            <a:ext cx="27626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4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7438-7D15-A4DF-59BD-7907A27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Exercise 1 D: Matlab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1A73-4DA3-E8F7-623E-90D79364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row in Trip that corresponds to the rip that you estimated Δx and force shift for.  How do your estimates compare with the values found automatically? </a:t>
            </a:r>
          </a:p>
          <a:p>
            <a:r>
              <a:rPr lang="en-GB" dirty="0"/>
              <a:t>Possible reasons for any differences?</a:t>
            </a:r>
          </a:p>
        </p:txBody>
      </p:sp>
    </p:spTree>
    <p:extLst>
      <p:ext uri="{BB962C8B-B14F-4D97-AF65-F5344CB8AC3E}">
        <p14:creationId xmlns:p14="http://schemas.microsoft.com/office/powerpoint/2010/main" val="423951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750A-CB11-D1C0-02EE-AC8A5547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6259-E543-BD16-47E5-84927461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You can start the app from </a:t>
            </a:r>
            <a:r>
              <a:rPr lang="en-GB" dirty="0" err="1"/>
              <a:t>Matlab’s</a:t>
            </a:r>
            <a:r>
              <a:rPr lang="en-GB" dirty="0"/>
              <a:t> Command window</a:t>
            </a:r>
          </a:p>
          <a:p>
            <a:pPr lvl="1"/>
            <a:r>
              <a:rPr lang="en-GB" dirty="0"/>
              <a:t>Simply type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RipAnalysis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23679-89CC-5F66-3B3A-D2190BF0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52" y="3785616"/>
            <a:ext cx="2038635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720E1-9230-6E72-8E7C-77DD823C298A}"/>
              </a:ext>
            </a:extLst>
          </p:cNvPr>
          <p:cNvSpPr txBox="1"/>
          <p:nvPr/>
        </p:nvSpPr>
        <p:spPr>
          <a:xfrm>
            <a:off x="838200" y="3502152"/>
            <a:ext cx="79217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Specify folders and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Use the buttons to browse, or paste text into the text boxes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data file name may contain a subfolder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Output folder may be  the same as the Data folder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Not recommended if you are sharing the data folder with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53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EED-E61B-0A1B-B807-5EDDA055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Exerise</a:t>
            </a:r>
            <a:r>
              <a:rPr lang="en-GB" dirty="0"/>
              <a:t> 2: 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7FC-819A-292C-BFA5-628BB1AA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exercise we want you to use the app to go through a few experiment files </a:t>
            </a:r>
          </a:p>
          <a:p>
            <a:r>
              <a:rPr lang="en-GB" dirty="0"/>
              <a:t>Inspect the automatically identified rip and zip events </a:t>
            </a:r>
          </a:p>
          <a:p>
            <a:pPr lvl="1"/>
            <a:r>
              <a:rPr lang="en-GB" dirty="0"/>
              <a:t>Remove any incorrect event</a:t>
            </a:r>
          </a:p>
          <a:p>
            <a:pPr lvl="1"/>
            <a:r>
              <a:rPr lang="en-GB" dirty="0"/>
              <a:t>Add any missing events</a:t>
            </a:r>
          </a:p>
          <a:p>
            <a:pPr lvl="1"/>
            <a:r>
              <a:rPr lang="en-GB" dirty="0"/>
              <a:t>Store results tables Trip and </a:t>
            </a:r>
            <a:r>
              <a:rPr lang="en-GB" dirty="0" err="1"/>
              <a:t>Tzip</a:t>
            </a:r>
            <a:endParaRPr lang="en-GB" dirty="0"/>
          </a:p>
          <a:p>
            <a:r>
              <a:rPr lang="en-GB" dirty="0"/>
              <a:t>The next two slides show how to remove and add events</a:t>
            </a:r>
          </a:p>
        </p:txBody>
      </p:sp>
    </p:spTree>
    <p:extLst>
      <p:ext uri="{BB962C8B-B14F-4D97-AF65-F5344CB8AC3E}">
        <p14:creationId xmlns:p14="http://schemas.microsoft.com/office/powerpoint/2010/main" val="338307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CCC4-E3EE-B7CE-8C02-8741A7A2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Removing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D92C-BA49-C035-17A3-6AF45CCE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Data folder and Data file are correct you should see a f(t) graph with rips and zips marked</a:t>
            </a:r>
          </a:p>
          <a:p>
            <a:r>
              <a:rPr lang="en-GB" dirty="0"/>
              <a:t>Remove any disturbing data at start or end by clicking the Start or End buttons and use the crosshairs to specify new limits.</a:t>
            </a:r>
          </a:p>
          <a:p>
            <a:pPr lvl="1"/>
            <a:r>
              <a:rPr lang="en-GB" dirty="0"/>
              <a:t>If crosshairs are very slow to react it may help to exit Matlab and start again.</a:t>
            </a:r>
          </a:p>
          <a:p>
            <a:r>
              <a:rPr lang="en-GB" dirty="0"/>
              <a:t>To remove a rip/zip:  Zoom in so that fewer than 20 rips and zips are visible.  Then click the Remove rip/zip button and select one or more events to remove from the List box </a:t>
            </a:r>
          </a:p>
          <a:p>
            <a:r>
              <a:rPr lang="en-GB" dirty="0"/>
              <a:t>Click the Save button to store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6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055-891F-272C-4F2D-F8C7C539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Adding a rip or a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E339-ABCB-C456-57BD-00B8BF18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Find an experiment with a missing rip</a:t>
            </a:r>
          </a:p>
          <a:p>
            <a:pPr lvl="1"/>
            <a:r>
              <a:rPr lang="en-GB" sz="2000" dirty="0"/>
              <a:t>Or remove one or more rips that you can next put back</a:t>
            </a:r>
          </a:p>
          <a:p>
            <a:r>
              <a:rPr lang="en-GB" sz="2400" dirty="0"/>
              <a:t>Zoom in close to the missing rip and click Add Rip/Zip</a:t>
            </a:r>
          </a:p>
          <a:p>
            <a:r>
              <a:rPr lang="en-GB" sz="2400" dirty="0"/>
              <a:t>Use the crosshairs to specify the time of the rip</a:t>
            </a:r>
          </a:p>
          <a:p>
            <a:r>
              <a:rPr lang="en-GB" sz="2400" dirty="0"/>
              <a:t>Click the Save button again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3757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9085-97F2-BA5B-A0E0-8543D8874B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41445"/>
            <a:ext cx="10515600" cy="5535518"/>
          </a:xfrm>
        </p:spPr>
        <p:txBody>
          <a:bodyPr/>
          <a:lstStyle/>
          <a:p>
            <a:r>
              <a:rPr lang="en-GB" sz="2400" dirty="0"/>
              <a:t>Restore the original data</a:t>
            </a:r>
          </a:p>
          <a:p>
            <a:pPr lvl="1"/>
            <a:r>
              <a:rPr lang="en-GB" sz="2000" dirty="0"/>
              <a:t>Mark and cut the file name in the file name text box (ctrl-x on Windows)</a:t>
            </a:r>
          </a:p>
          <a:p>
            <a:pPr lvl="1"/>
            <a:r>
              <a:rPr lang="en-GB" sz="2000" dirty="0"/>
              <a:t>Click somewhere outside the text box to let Matlab register the change</a:t>
            </a:r>
          </a:p>
          <a:p>
            <a:pPr lvl="1"/>
            <a:r>
              <a:rPr lang="en-GB" sz="2000" dirty="0"/>
              <a:t>Paste the file name back and click outside the text box</a:t>
            </a:r>
          </a:p>
          <a:p>
            <a:r>
              <a:rPr lang="en-GB" sz="2400" dirty="0"/>
              <a:t>You will now see the original graph without your corrections</a:t>
            </a:r>
          </a:p>
          <a:p>
            <a:endParaRPr lang="en-GB" sz="2400"/>
          </a:p>
          <a:p>
            <a:endParaRPr lang="en-GB" sz="2400" dirty="0"/>
          </a:p>
          <a:p>
            <a:r>
              <a:rPr lang="en-GB" sz="2400" dirty="0"/>
              <a:t>Restore your changes</a:t>
            </a:r>
          </a:p>
          <a:p>
            <a:pPr lvl="1"/>
            <a:r>
              <a:rPr lang="en-GB" sz="2000" dirty="0"/>
              <a:t>The changes you made and stored are still available</a:t>
            </a:r>
          </a:p>
          <a:p>
            <a:pPr lvl="1"/>
            <a:r>
              <a:rPr lang="en-GB" sz="2000" dirty="0"/>
              <a:t>Click “Recall saved changes” to retore your changes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23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315-DB83-79C9-913F-45B087E1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3: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7DAA-137B-1D5F-4AC9-4C8B37F1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order to have enough data to work with, copy the contents of Summer school 2024/Testdata.zip to your </a:t>
            </a:r>
            <a:r>
              <a:rPr lang="en-GB" dirty="0" err="1"/>
              <a:t>Datafolder</a:t>
            </a:r>
            <a:endParaRPr lang="en-GB" dirty="0"/>
          </a:p>
          <a:p>
            <a:r>
              <a:rPr lang="en-GB" dirty="0"/>
              <a:t>In Matlab: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</a:rPr>
              <a:t>files = [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"20230721/KC.txt"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"20230721/gA.txt"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"20230722/lC.txt"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"20230722/lE.txt"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"20230724/qA.txt"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"20230725/SB.txt"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"20230725/VA.txt"];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You may add your own file(s) to the list</a:t>
            </a:r>
          </a:p>
        </p:txBody>
      </p:sp>
    </p:spTree>
    <p:extLst>
      <p:ext uri="{BB962C8B-B14F-4D97-AF65-F5344CB8AC3E}">
        <p14:creationId xmlns:p14="http://schemas.microsoft.com/office/powerpoint/2010/main" val="55692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5294-4F30-87B1-7E5B-4754EC6E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3: Fit model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EF1D-CBC6-EE64-1E8D-565FF8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Workflow:</a:t>
            </a:r>
            <a:endParaRPr lang="en-GB" noProof="0" dirty="0"/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Collect all analysis result tables into TRIP and TZIP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Select the subset you want to model (e.g. Temperature &gt; 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Prepare the input to </a:t>
            </a:r>
            <a:r>
              <a:rPr lang="en-GB" sz="20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Define initial values for the parameter vector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Calculate best fit parameters for the Bell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Check that results look ok</a:t>
            </a:r>
          </a:p>
          <a:p>
            <a:pPr lvl="2"/>
            <a:r>
              <a:rPr lang="en-GB" noProof="0" dirty="0"/>
              <a:t>If not, try with other initial values</a:t>
            </a:r>
          </a:p>
          <a:p>
            <a:r>
              <a:rPr lang="en-GB" noProof="0" dirty="0"/>
              <a:t>See next slide for items 1 and 2</a:t>
            </a:r>
          </a:p>
          <a:p>
            <a:r>
              <a:rPr lang="en-GB" dirty="0"/>
              <a:t>If you still have time: Try to fit the </a:t>
            </a:r>
            <a:r>
              <a:rPr lang="en-GB" dirty="0" err="1"/>
              <a:t>Dudko</a:t>
            </a:r>
            <a:r>
              <a:rPr lang="en-GB" dirty="0"/>
              <a:t> model</a:t>
            </a:r>
          </a:p>
          <a:p>
            <a:pPr lvl="1"/>
            <a:r>
              <a:rPr lang="en-GB" noProof="0" dirty="0"/>
              <a:t>Compare parameters and standard deviations to the Bell model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31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64D-BDF3-8D5C-E07D-C72B8687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4812-A7B4-56B7-2EFB-3BBE89CF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0" dirty="0"/>
              <a:t>To collect all analysis result tables into TRIP and TZIP</a:t>
            </a:r>
            <a:endParaRPr lang="en-GB" dirty="0"/>
          </a:p>
          <a:p>
            <a:pPr lvl="1"/>
            <a:r>
              <a:rPr lang="en-GB" sz="2600" dirty="0"/>
              <a:t>Create result tables for all the files:</a:t>
            </a:r>
          </a:p>
          <a:p>
            <a:pPr marL="914400" lvl="2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	[TRIP,TZIP] = </a:t>
            </a:r>
            <a:r>
              <a:rPr lang="en-GB" sz="2200" dirty="0" err="1">
                <a:latin typeface="Consolas" panose="020B0609020204030204" pitchFamily="49" charset="0"/>
              </a:rPr>
              <a:t>analyse_many</a:t>
            </a:r>
            <a:r>
              <a:rPr lang="en-GB" sz="2200" dirty="0">
                <a:latin typeface="Consolas" panose="020B0609020204030204" pitchFamily="49" charset="0"/>
              </a:rPr>
              <a:t>(files);</a:t>
            </a:r>
          </a:p>
          <a:p>
            <a:pPr marL="914400" lvl="2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If you have made modifications in the app, do this instead</a:t>
            </a:r>
          </a:p>
          <a:p>
            <a:pPr marL="1371600" lvl="3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[TRIP,TZIP] = </a:t>
            </a:r>
            <a:r>
              <a:rPr lang="en-GB" sz="2200" dirty="0" err="1">
                <a:latin typeface="Consolas" panose="020B0609020204030204" pitchFamily="49" charset="0"/>
              </a:rPr>
              <a:t>collect_tables</a:t>
            </a:r>
            <a:r>
              <a:rPr lang="en-GB" sz="2200" dirty="0">
                <a:latin typeface="Consolas" panose="020B0609020204030204" pitchFamily="49" charset="0"/>
              </a:rPr>
              <a:t>(files);</a:t>
            </a:r>
          </a:p>
          <a:p>
            <a:r>
              <a:rPr lang="en-GB" dirty="0">
                <a:latin typeface="+mj-lt"/>
              </a:rPr>
              <a:t>Check the distributions of, say, Temperature and </a:t>
            </a:r>
            <a:r>
              <a:rPr lang="en-GB" dirty="0" err="1">
                <a:latin typeface="+mj-lt"/>
              </a:rPr>
              <a:t>Pullingspeed</a:t>
            </a:r>
            <a:r>
              <a:rPr lang="en-GB" dirty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figure; histogram(TRIP.Temperature,50)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figure; histogram(TRIP.Pullingspeed,50)</a:t>
            </a:r>
          </a:p>
          <a:p>
            <a:r>
              <a:rPr lang="en-GB" dirty="0"/>
              <a:t>Select subsets:</a:t>
            </a:r>
          </a:p>
          <a:p>
            <a:pPr marL="914400" lvl="2" indent="0">
              <a:buNone/>
            </a:pPr>
            <a:r>
              <a:rPr lang="en-GB" sz="2600" b="0" i="0" dirty="0">
                <a:effectLst/>
                <a:latin typeface="Menlo"/>
              </a:rPr>
              <a:t>ok = </a:t>
            </a:r>
            <a:r>
              <a:rPr lang="en-GB" sz="2600" b="0" i="0" dirty="0" err="1">
                <a:effectLst/>
                <a:latin typeface="Menlo"/>
              </a:rPr>
              <a:t>TRIP.Temperature</a:t>
            </a:r>
            <a:r>
              <a:rPr lang="en-GB" sz="2600" b="0" i="0" dirty="0">
                <a:effectLst/>
                <a:latin typeface="Menlo"/>
              </a:rPr>
              <a:t>&gt;5 &amp; </a:t>
            </a:r>
            <a:r>
              <a:rPr lang="en-GB" sz="2600" b="0" i="0" dirty="0" err="1">
                <a:effectLst/>
                <a:latin typeface="Menlo"/>
              </a:rPr>
              <a:t>TRIP.Fdot</a:t>
            </a:r>
            <a:r>
              <a:rPr lang="en-GB" sz="2600" b="0" i="0" dirty="0">
                <a:effectLst/>
                <a:latin typeface="Menlo"/>
              </a:rPr>
              <a:t> &lt; 15;</a:t>
            </a:r>
          </a:p>
          <a:p>
            <a:r>
              <a:rPr lang="en-GB" noProof="0" dirty="0"/>
              <a:t>See </a:t>
            </a:r>
            <a:r>
              <a:rPr lang="en-GB" sz="2800" noProof="0" dirty="0">
                <a:latin typeface="Consolas" panose="020B0609020204030204" pitchFamily="49" charset="0"/>
              </a:rPr>
              <a:t>Fitting models to experiment.pptx </a:t>
            </a:r>
            <a:r>
              <a:rPr lang="en-GB" noProof="0" dirty="0"/>
              <a:t>for details about the remaining items.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422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789C-4BB9-E38D-F4B3-423BB5F7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F697-D279-033F-7272-6A2419625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75075"/>
          </a:xfrm>
        </p:spPr>
        <p:txBody>
          <a:bodyPr>
            <a:normAutofit lnSpcReduction="10000"/>
          </a:bodyPr>
          <a:lstStyle/>
          <a:p>
            <a:r>
              <a:rPr lang="en-GB" noProof="0" dirty="0"/>
              <a:t>Create a working folder on your computer</a:t>
            </a:r>
          </a:p>
          <a:p>
            <a:pPr lvl="1"/>
            <a:r>
              <a:rPr lang="en-GB" noProof="0" dirty="0"/>
              <a:t>For experimenting</a:t>
            </a:r>
          </a:p>
          <a:p>
            <a:r>
              <a:rPr lang="en-GB" noProof="0" dirty="0"/>
              <a:t>Create a separate folder for the Matlab files</a:t>
            </a:r>
          </a:p>
          <a:p>
            <a:r>
              <a:rPr lang="en-GB" noProof="0" dirty="0"/>
              <a:t>Download files to this folder from GitHub:</a:t>
            </a:r>
          </a:p>
          <a:p>
            <a:pPr lvl="1"/>
            <a:r>
              <a:rPr lang="en-GB" noProof="0" dirty="0">
                <a:hlinkClick r:id="rId2"/>
              </a:rPr>
              <a:t>https://github.com/are-mj/OpticalTweezers</a:t>
            </a:r>
            <a:endParaRPr lang="en-GB" noProof="0" dirty="0"/>
          </a:p>
          <a:p>
            <a:r>
              <a:rPr lang="en-GB" noProof="0" dirty="0"/>
              <a:t>In Matlab:</a:t>
            </a:r>
          </a:p>
          <a:p>
            <a:pPr lvl="1"/>
            <a:r>
              <a:rPr lang="en-GB" noProof="0" dirty="0"/>
              <a:t>cd  to the working folder</a:t>
            </a:r>
          </a:p>
          <a:p>
            <a:pPr lvl="1"/>
            <a:r>
              <a:rPr lang="en-GB" noProof="0" dirty="0"/>
              <a:t>Add the Matlab files folder to the Matlab path</a:t>
            </a:r>
          </a:p>
          <a:p>
            <a:pPr lvl="2"/>
            <a:r>
              <a:rPr lang="en-GB" noProof="0" dirty="0" err="1"/>
              <a:t>addpath</a:t>
            </a:r>
            <a:r>
              <a:rPr lang="en-GB" noProof="0" dirty="0"/>
              <a:t> &lt;folder path&gt;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BE9F0-73BC-BF41-D3AC-FA3957F4A30F}"/>
              </a:ext>
            </a:extLst>
          </p:cNvPr>
          <p:cNvSpPr txBox="1"/>
          <p:nvPr/>
        </p:nvSpPr>
        <p:spPr>
          <a:xfrm>
            <a:off x="734290" y="5661878"/>
            <a:ext cx="10328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600" dirty="0"/>
              <a:t>On my PC: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cd C:\Users\are\OneDrive\Chile\Summer_school</a:t>
            </a:r>
            <a:endParaRPr lang="nb-NO" sz="1600" dirty="0">
              <a:latin typeface="Consolas" panose="020B0609020204030204" pitchFamily="49" charset="0"/>
            </a:endParaRPr>
          </a:p>
          <a:p>
            <a:r>
              <a:rPr lang="en-GB" sz="1600" dirty="0" err="1">
                <a:latin typeface="Consolas" panose="020B0609020204030204" pitchFamily="49" charset="0"/>
              </a:rPr>
              <a:t>addpath</a:t>
            </a:r>
            <a:r>
              <a:rPr lang="en-GB" sz="1600" dirty="0">
                <a:latin typeface="Consolas" panose="020B0609020204030204" pitchFamily="49" charset="0"/>
              </a:rPr>
              <a:t> C:\Users\are\OneDrive\Documents\GitHub\OpticalTweezers</a:t>
            </a:r>
          </a:p>
        </p:txBody>
      </p:sp>
    </p:spTree>
    <p:extLst>
      <p:ext uri="{BB962C8B-B14F-4D97-AF65-F5344CB8AC3E}">
        <p14:creationId xmlns:p14="http://schemas.microsoft.com/office/powerpoint/2010/main" val="85543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303-801F-D02A-EBE5-961D8627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3600" dirty="0"/>
              <a:t>Help needed!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7773-0ED5-BABD-9ED7-8C7E2A69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Matlab programs have a single author</a:t>
            </a:r>
          </a:p>
          <a:p>
            <a:r>
              <a:rPr lang="en-GB" dirty="0"/>
              <a:t>Need new blood!</a:t>
            </a:r>
          </a:p>
          <a:p>
            <a:pPr lvl="1"/>
            <a:r>
              <a:rPr lang="en-GB" dirty="0"/>
              <a:t>Two minds think better that one!</a:t>
            </a:r>
          </a:p>
          <a:p>
            <a:pPr lvl="1"/>
            <a:r>
              <a:rPr lang="en-GB" dirty="0"/>
              <a:t>There are probably better ways to do many things</a:t>
            </a:r>
          </a:p>
          <a:p>
            <a:pPr lvl="1"/>
            <a:r>
              <a:rPr lang="en-GB" dirty="0"/>
              <a:t>I am getting old!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Interested in helping with program development and maintenance?</a:t>
            </a:r>
          </a:p>
          <a:p>
            <a:pPr lvl="1"/>
            <a:r>
              <a:rPr lang="en-GB" dirty="0"/>
              <a:t>Please contact Christian Wilson or me.</a:t>
            </a:r>
          </a:p>
          <a:p>
            <a:pPr lvl="1"/>
            <a:r>
              <a:rPr lang="en-GB" dirty="0"/>
              <a:t>For my Email address, please type: </a:t>
            </a:r>
            <a:r>
              <a:rPr lang="en-GB" dirty="0" err="1">
                <a:latin typeface="Consolas" panose="020B0609020204030204" pitchFamily="49" charset="0"/>
              </a:rPr>
              <a:t>contact_details</a:t>
            </a:r>
            <a:r>
              <a:rPr lang="en-GB" dirty="0"/>
              <a:t> in Matlab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44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92E7-B0C7-2C56-A2B6-4FC19895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</a:t>
            </a:r>
            <a:r>
              <a:rPr lang="en-GB" dirty="0" err="1"/>
              <a:t>experiment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E489-96AC-F7FB-E416-69DE3655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8" y="1524683"/>
            <a:ext cx="10515600" cy="4351338"/>
          </a:xfrm>
        </p:spPr>
        <p:txBody>
          <a:bodyPr/>
          <a:lstStyle/>
          <a:p>
            <a:r>
              <a:rPr lang="en-GB" dirty="0" err="1"/>
              <a:t>You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</a:t>
            </a:r>
            <a:r>
              <a:rPr lang="en-GB" dirty="0" err="1"/>
              <a:t>create</a:t>
            </a:r>
            <a:r>
              <a:rPr lang="en-GB" dirty="0"/>
              <a:t> </a:t>
            </a:r>
            <a:r>
              <a:rPr lang="en-GB" dirty="0" err="1"/>
              <a:t>another</a:t>
            </a:r>
            <a:r>
              <a:rPr lang="en-GB" dirty="0"/>
              <a:t> subfolder ‘</a:t>
            </a:r>
            <a:r>
              <a:rPr lang="en-GB" dirty="0" err="1"/>
              <a:t>testfiles</a:t>
            </a:r>
            <a:r>
              <a:rPr lang="en-GB" dirty="0"/>
              <a:t>’ to store </a:t>
            </a:r>
            <a:r>
              <a:rPr lang="en-GB" dirty="0" err="1"/>
              <a:t>the</a:t>
            </a:r>
            <a:r>
              <a:rPr lang="en-GB" dirty="0"/>
              <a:t> files in Testfiles.zip in </a:t>
            </a:r>
            <a:r>
              <a:rPr lang="en-GB" dirty="0" err="1"/>
              <a:t>the</a:t>
            </a:r>
            <a:r>
              <a:rPr lang="en-GB" dirty="0"/>
              <a:t> ‘Summer school 2024’ folder</a:t>
            </a:r>
          </a:p>
          <a:p>
            <a:r>
              <a:rPr lang="en-GB" dirty="0"/>
              <a:t>I refer to some of those files on a few occasions, to make sure some files had relevant features.  Probably we can find those features in the files you got by mail</a:t>
            </a:r>
          </a:p>
        </p:txBody>
      </p:sp>
    </p:spTree>
    <p:extLst>
      <p:ext uri="{BB962C8B-B14F-4D97-AF65-F5344CB8AC3E}">
        <p14:creationId xmlns:p14="http://schemas.microsoft.com/office/powerpoint/2010/main" val="203528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676C-7255-8719-C1ED-DB7AA39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Experiment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65AE-A416-A198-2047-48AF2BB8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/>
          <a:lstStyle/>
          <a:p>
            <a:r>
              <a:rPr lang="en-GB" noProof="0" dirty="0"/>
              <a:t>Create a </a:t>
            </a:r>
            <a:r>
              <a:rPr lang="en-GB" noProof="0" dirty="0" err="1"/>
              <a:t>datafolder</a:t>
            </a:r>
            <a:r>
              <a:rPr lang="en-GB" noProof="0" dirty="0"/>
              <a:t> for the experiment data files and COM </a:t>
            </a:r>
            <a:r>
              <a:rPr lang="en-GB" dirty="0"/>
              <a:t>f</a:t>
            </a:r>
            <a:r>
              <a:rPr lang="en-GB" noProof="0" dirty="0" err="1"/>
              <a:t>iles</a:t>
            </a:r>
            <a:r>
              <a:rPr lang="en-GB" noProof="0" dirty="0"/>
              <a:t> that you received by mail.</a:t>
            </a:r>
          </a:p>
          <a:p>
            <a:r>
              <a:rPr lang="en-GB" noProof="0" dirty="0"/>
              <a:t>Save the files either directly to the </a:t>
            </a:r>
            <a:r>
              <a:rPr lang="en-GB" dirty="0"/>
              <a:t>D</a:t>
            </a:r>
            <a:r>
              <a:rPr lang="en-GB" noProof="0" dirty="0" err="1"/>
              <a:t>atafolder</a:t>
            </a:r>
            <a:r>
              <a:rPr lang="en-GB" noProof="0" dirty="0"/>
              <a:t> or create  a subfolder for storing the files</a:t>
            </a:r>
            <a:br>
              <a:rPr lang="en-GB" noProof="0" dirty="0"/>
            </a:br>
            <a:r>
              <a:rPr lang="en-GB" noProof="0" dirty="0"/>
              <a:t>(e.g. ‘</a:t>
            </a:r>
            <a:r>
              <a:rPr lang="en-GB" noProof="0" dirty="0" err="1"/>
              <a:t>summerschool</a:t>
            </a:r>
            <a:r>
              <a:rPr lang="en-GB" noProof="0" dirty="0"/>
              <a:t>’)</a:t>
            </a:r>
          </a:p>
          <a:p>
            <a:r>
              <a:rPr lang="en-GB" dirty="0"/>
              <a:t>In Matlab:</a:t>
            </a:r>
          </a:p>
          <a:p>
            <a:pPr lvl="1"/>
            <a:r>
              <a:rPr lang="en-GB" dirty="0"/>
              <a:t>Create </a:t>
            </a:r>
            <a:r>
              <a:rPr lang="en-GB" dirty="0" err="1"/>
              <a:t>datafolder.m</a:t>
            </a:r>
            <a:r>
              <a:rPr lang="en-GB" dirty="0"/>
              <a:t> to point to the </a:t>
            </a:r>
            <a:r>
              <a:rPr lang="en-GB" dirty="0" err="1"/>
              <a:t>Datafolder</a:t>
            </a:r>
            <a:r>
              <a:rPr lang="en-GB" dirty="0"/>
              <a:t> (next slide)</a:t>
            </a:r>
          </a:p>
          <a:p>
            <a:endParaRPr lang="en-GB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FC2BC-52DA-5AE1-D19A-8CC1D12B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err="1"/>
              <a:t>reate</a:t>
            </a:r>
            <a:r>
              <a:rPr lang="en-GB" dirty="0"/>
              <a:t> </a:t>
            </a:r>
            <a:r>
              <a:rPr lang="en-GB" dirty="0" err="1"/>
              <a:t>datafolder.m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</a:t>
            </a:r>
            <a:r>
              <a:rPr lang="en-GB" dirty="0" err="1"/>
              <a:t>datafolder_template.m</a:t>
            </a:r>
            <a:r>
              <a:rPr lang="en-GB" dirty="0"/>
              <a:t> returns a sample folder path: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function folder = </a:t>
            </a:r>
            <a:r>
              <a:rPr lang="en-GB" sz="2000" dirty="0" err="1">
                <a:latin typeface="Consolas" panose="020B0609020204030204" pitchFamily="49" charset="0"/>
              </a:rPr>
              <a:t>datafolder_template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% Template for the user's </a:t>
            </a:r>
            <a:r>
              <a:rPr lang="en-GB" sz="2000" dirty="0" err="1">
                <a:latin typeface="Consolas" panose="020B0609020204030204" pitchFamily="49" charset="0"/>
              </a:rPr>
              <a:t>datafolder.m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folder = 'C:\Users\Are\OneDrive\Data\Chile’;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Change the folder path to your data folder and delete ‘_template’ from the function name.</a:t>
            </a:r>
          </a:p>
          <a:p>
            <a:r>
              <a:rPr lang="en-GB" dirty="0"/>
              <a:t>Save as </a:t>
            </a:r>
            <a:r>
              <a:rPr lang="en-GB" dirty="0" err="1"/>
              <a:t>datafolder.m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data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709375" y="4974792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71182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878270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299D0-A784-5AAC-CD78-C2754EE88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142" y="1333465"/>
            <a:ext cx="844032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49CA-6496-E90F-C8F5-AF66756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6777-D1FB-FA52-F6AF-67F4665F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t,f,x,T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read_experiment_file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GB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t,f,x,T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read_experiment_file</a:t>
            </a:r>
            <a:r>
              <a:rPr lang="en-GB" sz="1800" dirty="0">
                <a:latin typeface="Consolas" panose="020B0609020204030204" pitchFamily="49" charset="0"/>
              </a:rPr>
              <a:t>('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aA.txt');</a:t>
            </a:r>
          </a:p>
          <a:p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r>
              <a:rPr lang="en-GB" dirty="0"/>
              <a:t>Inputs:</a:t>
            </a:r>
          </a:p>
          <a:p>
            <a:pPr lvl="1"/>
            <a:r>
              <a:rPr lang="en-GB" dirty="0"/>
              <a:t>file: </a:t>
            </a:r>
            <a:r>
              <a:rPr lang="en-GB" sz="2200" dirty="0">
                <a:latin typeface="Consolas" panose="020B0609020204030204" pitchFamily="49" charset="0"/>
              </a:rPr>
              <a:t>aA.txt, folder1/Aa.txt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or full path and filename</a:t>
            </a:r>
          </a:p>
          <a:p>
            <a:r>
              <a:rPr lang="en-GB" sz="2600" dirty="0">
                <a:latin typeface="Menlo"/>
              </a:rPr>
              <a:t>Outputs:</a:t>
            </a:r>
          </a:p>
          <a:p>
            <a:pPr lvl="1"/>
            <a:r>
              <a:rPr lang="en-GB" sz="2200" dirty="0">
                <a:latin typeface="Menlo"/>
              </a:rPr>
              <a:t>t:  Time (seconds since experiment start)</a:t>
            </a:r>
          </a:p>
          <a:p>
            <a:pPr lvl="1"/>
            <a:r>
              <a:rPr lang="en-GB" sz="2200" dirty="0">
                <a:latin typeface="Menlo"/>
              </a:rPr>
              <a:t>f:  Pulling force (</a:t>
            </a:r>
            <a:r>
              <a:rPr lang="en-GB" sz="2200" dirty="0" err="1">
                <a:latin typeface="Menlo"/>
              </a:rPr>
              <a:t>pN</a:t>
            </a:r>
            <a:r>
              <a:rPr lang="en-GB" sz="2200" dirty="0">
                <a:latin typeface="Menlo"/>
              </a:rPr>
              <a:t>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x:  Trap position (nm)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T: Temperature (˚C)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3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D982-D8D4-97B6-6AB9-E644B003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Toolboxes</a:t>
            </a:r>
            <a:r>
              <a:rPr lang="nb-NO" dirty="0"/>
              <a:t> </a:t>
            </a:r>
            <a:r>
              <a:rPr lang="nb-NO" dirty="0" err="1"/>
              <a:t>needed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9A49-3644-0AB1-3231-77D6C845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Optimization</a:t>
            </a:r>
            <a:r>
              <a:rPr lang="nb-NO" dirty="0"/>
              <a:t> </a:t>
            </a:r>
            <a:r>
              <a:rPr lang="nb-NO" dirty="0" err="1"/>
              <a:t>toolbox</a:t>
            </a:r>
            <a:endParaRPr lang="nb-NO" dirty="0"/>
          </a:p>
          <a:p>
            <a:r>
              <a:rPr lang="nb-NO" dirty="0"/>
              <a:t>Signal </a:t>
            </a:r>
            <a:r>
              <a:rPr lang="en-GB" dirty="0"/>
              <a:t>processing</a:t>
            </a:r>
            <a:r>
              <a:rPr lang="nb-NO" dirty="0"/>
              <a:t> </a:t>
            </a:r>
            <a:r>
              <a:rPr lang="nb-NO" dirty="0" err="1"/>
              <a:t>tb</a:t>
            </a:r>
            <a:r>
              <a:rPr lang="nb-NO" dirty="0"/>
              <a:t>.</a:t>
            </a:r>
          </a:p>
          <a:p>
            <a:r>
              <a:rPr lang="en-GB" dirty="0"/>
              <a:t>Statistics and machine learning tb.</a:t>
            </a:r>
          </a:p>
        </p:txBody>
      </p:sp>
    </p:spTree>
    <p:extLst>
      <p:ext uri="{BB962C8B-B14F-4D97-AF65-F5344CB8AC3E}">
        <p14:creationId xmlns:p14="http://schemas.microsoft.com/office/powerpoint/2010/main" val="362861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5BEC-16A2-E877-BAA4-3B8E452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A: Finding rips and zips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9C8A-E071-33B6-2862-8BD117F8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read_experiment_file</a:t>
            </a:r>
            <a:r>
              <a:rPr lang="en-GB" dirty="0"/>
              <a:t> to read one experiment file</a:t>
            </a:r>
          </a:p>
          <a:p>
            <a:r>
              <a:rPr lang="en-GB" dirty="0"/>
              <a:t>Create plots of f(t) and x(t) as subplots in the same figure: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figure; </a:t>
            </a:r>
            <a:r>
              <a:rPr lang="en-GB" sz="2000" dirty="0" err="1">
                <a:latin typeface="Consolas" panose="020B0609020204030204" pitchFamily="49" charset="0"/>
              </a:rPr>
              <a:t>tiledlayout</a:t>
            </a:r>
            <a:r>
              <a:rPr lang="en-GB" sz="2000" dirty="0">
                <a:latin typeface="Consolas" panose="020B0609020204030204" pitchFamily="49" charset="0"/>
              </a:rPr>
              <a:t>(2,1);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ax1 = </a:t>
            </a:r>
            <a:r>
              <a:rPr lang="en-GB" sz="2000" dirty="0" err="1">
                <a:latin typeface="Consolas" panose="020B0609020204030204" pitchFamily="49" charset="0"/>
              </a:rPr>
              <a:t>nexttile</a:t>
            </a:r>
            <a:r>
              <a:rPr lang="en-GB" sz="2000" dirty="0">
                <a:latin typeface="Consolas" panose="020B0609020204030204" pitchFamily="49" charset="0"/>
              </a:rPr>
              <a:t>; plot(</a:t>
            </a:r>
            <a:r>
              <a:rPr lang="en-GB" sz="2000" dirty="0" err="1">
                <a:latin typeface="Consolas" panose="020B0609020204030204" pitchFamily="49" charset="0"/>
              </a:rPr>
              <a:t>t,f</a:t>
            </a:r>
            <a:r>
              <a:rPr lang="en-GB" sz="2000" dirty="0">
                <a:latin typeface="Consolas" panose="020B0609020204030204" pitchFamily="49" charset="0"/>
              </a:rPr>
              <a:t>); </a:t>
            </a:r>
            <a:r>
              <a:rPr lang="en-GB" sz="2000" dirty="0" err="1">
                <a:latin typeface="Consolas" panose="020B0609020204030204" pitchFamily="49" charset="0"/>
              </a:rPr>
              <a:t>xlabel</a:t>
            </a:r>
            <a:r>
              <a:rPr lang="en-GB" sz="2000" dirty="0">
                <a:latin typeface="Consolas" panose="020B0609020204030204" pitchFamily="49" charset="0"/>
              </a:rPr>
              <a:t> s; </a:t>
            </a:r>
            <a:r>
              <a:rPr lang="en-GB" sz="2000" dirty="0" err="1">
                <a:latin typeface="Consolas" panose="020B0609020204030204" pitchFamily="49" charset="0"/>
              </a:rPr>
              <a:t>ylabel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pN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ax2 = </a:t>
            </a:r>
            <a:r>
              <a:rPr lang="en-GB" sz="2000" dirty="0" err="1">
                <a:latin typeface="Consolas" panose="020B0609020204030204" pitchFamily="49" charset="0"/>
              </a:rPr>
              <a:t>nexttile</a:t>
            </a:r>
            <a:r>
              <a:rPr lang="en-GB" sz="2000" dirty="0">
                <a:latin typeface="Consolas" panose="020B0609020204030204" pitchFamily="49" charset="0"/>
              </a:rPr>
              <a:t>; plot(</a:t>
            </a:r>
            <a:r>
              <a:rPr lang="en-GB" sz="2000" dirty="0" err="1">
                <a:latin typeface="Consolas" panose="020B0609020204030204" pitchFamily="49" charset="0"/>
              </a:rPr>
              <a:t>t,x</a:t>
            </a:r>
            <a:r>
              <a:rPr lang="en-GB" sz="2000" dirty="0">
                <a:latin typeface="Consolas" panose="020B0609020204030204" pitchFamily="49" charset="0"/>
              </a:rPr>
              <a:t>); </a:t>
            </a:r>
            <a:r>
              <a:rPr lang="en-GB" sz="2000" dirty="0" err="1">
                <a:latin typeface="Consolas" panose="020B0609020204030204" pitchFamily="49" charset="0"/>
              </a:rPr>
              <a:t>xlabel</a:t>
            </a:r>
            <a:r>
              <a:rPr lang="en-GB" sz="2000" dirty="0">
                <a:latin typeface="Consolas" panose="020B0609020204030204" pitchFamily="49" charset="0"/>
              </a:rPr>
              <a:t> s; </a:t>
            </a:r>
            <a:r>
              <a:rPr lang="en-GB" sz="2000" dirty="0" err="1">
                <a:latin typeface="Consolas" panose="020B0609020204030204" pitchFamily="49" charset="0"/>
              </a:rPr>
              <a:t>ylabel</a:t>
            </a:r>
            <a:r>
              <a:rPr lang="en-GB" sz="2000" dirty="0">
                <a:latin typeface="Consolas" panose="020B0609020204030204" pitchFamily="49" charset="0"/>
              </a:rPr>
              <a:t> nm</a:t>
            </a:r>
          </a:p>
          <a:p>
            <a:pPr marL="457200" lvl="1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linkaxes</a:t>
            </a:r>
            <a:r>
              <a:rPr lang="en-GB" sz="2000" dirty="0">
                <a:latin typeface="Consolas" panose="020B0609020204030204" pitchFamily="49" charset="0"/>
              </a:rPr>
              <a:t>([ax1,ax2],'x')  % Couple zoom and pan in both axes</a:t>
            </a:r>
          </a:p>
          <a:p>
            <a:r>
              <a:rPr lang="en-GB" dirty="0"/>
              <a:t>Try to locate the first few rips and zips</a:t>
            </a:r>
          </a:p>
          <a:p>
            <a:pPr lvl="1"/>
            <a:r>
              <a:rPr lang="en-GB" dirty="0"/>
              <a:t>Note the approximate times and force values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07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0612-EA8E-C8B4-9B22-63EFC15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704F-D1E3-3EE0-4E67-9DDC5675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/>
              <a:t>analyse_experiment</a:t>
            </a:r>
            <a:r>
              <a:rPr lang="en-GB" dirty="0"/>
              <a:t> for the same experiment file</a:t>
            </a:r>
          </a:p>
          <a:p>
            <a:pPr lvl="1"/>
            <a:r>
              <a:rPr lang="en-GB" dirty="0"/>
              <a:t>Make sure to set input ‘plotting’ to 1: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(file,1);</a:t>
            </a:r>
          </a:p>
          <a:p>
            <a:r>
              <a:rPr lang="en-GB" dirty="0"/>
              <a:t>Use the </a:t>
            </a:r>
            <a:r>
              <a:rPr lang="en-GB" dirty="0" err="1"/>
              <a:t>datacursor</a:t>
            </a:r>
            <a:r>
              <a:rPr lang="en-GB" dirty="0"/>
              <a:t> symbol in the axes </a:t>
            </a:r>
            <a:r>
              <a:rPr lang="en-GB" dirty="0" err="1"/>
              <a:t>toolbart</a:t>
            </a:r>
            <a:r>
              <a:rPr lang="en-GB" dirty="0"/>
              <a:t> o  read the x and f vales for the zip </a:t>
            </a:r>
          </a:p>
          <a:p>
            <a:r>
              <a:rPr lang="en-GB" dirty="0"/>
              <a:t>Do the automatic rips and zips agree with yours?</a:t>
            </a:r>
          </a:p>
          <a:p>
            <a:r>
              <a:rPr lang="en-GB" dirty="0"/>
              <a:t>If not, comment on who is probably right, and why.</a:t>
            </a:r>
          </a:p>
          <a:p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C5822-2E17-03CC-F5FA-E4E0429F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97" y="3429000"/>
            <a:ext cx="27626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8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9080</TotalTime>
  <Words>1555</Words>
  <Application>Microsoft Office PowerPoint</Application>
  <PresentationFormat>Widescreen</PresentationFormat>
  <Paragraphs>175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Menlo</vt:lpstr>
      <vt:lpstr>Office Theme</vt:lpstr>
      <vt:lpstr>Exercises</vt:lpstr>
      <vt:lpstr>Preparations</vt:lpstr>
      <vt:lpstr>Experiment files</vt:lpstr>
      <vt:lpstr>Create datafolder.m</vt:lpstr>
      <vt:lpstr>Experiment data file</vt:lpstr>
      <vt:lpstr>Reading an experiment file</vt:lpstr>
      <vt:lpstr>Toolboxes needed</vt:lpstr>
      <vt:lpstr>Exercise 1 A: Finding rips and zips</vt:lpstr>
      <vt:lpstr>Exercise 1 B</vt:lpstr>
      <vt:lpstr> Exercise 1 C:  Δx and force shift </vt:lpstr>
      <vt:lpstr>Exercise 1 D: Matlab tables</vt:lpstr>
      <vt:lpstr>The RipAnalysis app</vt:lpstr>
      <vt:lpstr>Exerise 2: The RipAnalysis app</vt:lpstr>
      <vt:lpstr>Exercise 2: Removing things</vt:lpstr>
      <vt:lpstr>Exercise 2: Adding a rip or a zip</vt:lpstr>
      <vt:lpstr>PowerPoint Presentation</vt:lpstr>
      <vt:lpstr>Exercise 3: Preparations</vt:lpstr>
      <vt:lpstr>Exercise 3: Fit model to data</vt:lpstr>
      <vt:lpstr>Exercise 3 (continued)</vt:lpstr>
      <vt:lpstr>Help needed!</vt:lpstr>
      <vt:lpstr>Alternative experiment files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2</cp:revision>
  <dcterms:created xsi:type="dcterms:W3CDTF">2024-11-18T14:10:35Z</dcterms:created>
  <dcterms:modified xsi:type="dcterms:W3CDTF">2025-01-05T14:53:01Z</dcterms:modified>
</cp:coreProperties>
</file>