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75" r:id="rId5"/>
    <p:sldId id="257" r:id="rId6"/>
    <p:sldId id="276" r:id="rId7"/>
    <p:sldId id="277" r:id="rId8"/>
    <p:sldId id="278" r:id="rId9"/>
    <p:sldId id="279" r:id="rId10"/>
    <p:sldId id="286" r:id="rId11"/>
    <p:sldId id="287" r:id="rId12"/>
    <p:sldId id="266" r:id="rId13"/>
    <p:sldId id="268" r:id="rId14"/>
    <p:sldId id="267" r:id="rId15"/>
    <p:sldId id="281" r:id="rId16"/>
    <p:sldId id="269" r:id="rId17"/>
    <p:sldId id="265" r:id="rId18"/>
    <p:sldId id="270" r:id="rId19"/>
    <p:sldId id="271" r:id="rId20"/>
    <p:sldId id="288" r:id="rId21"/>
    <p:sldId id="274" r:id="rId22"/>
    <p:sldId id="259" r:id="rId23"/>
    <p:sldId id="282" r:id="rId24"/>
    <p:sldId id="283" r:id="rId25"/>
    <p:sldId id="284" r:id="rId26"/>
    <p:sldId id="290" r:id="rId27"/>
    <p:sldId id="285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FCCAC-22F4-4BD9-BD04-EE2233D1C28B}" v="36" dt="2024-11-06T10:01:45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outlineViewPr>
    <p:cViewPr>
      <p:scale>
        <a:sx n="33" d="100"/>
        <a:sy n="33" d="100"/>
      </p:scale>
      <p:origin x="0" y="-78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F80FCCAC-22F4-4BD9-BD04-EE2233D1C28B}"/>
    <pc:docChg chg="undo custSel addSld delSld modSld sldOrd">
      <pc:chgData name="Are Mjaavatten" userId="00bb58f78e5d171c" providerId="LiveId" clId="{F80FCCAC-22F4-4BD9-BD04-EE2233D1C28B}" dt="2024-11-06T15:25:22.440" v="16346" actId="2696"/>
      <pc:docMkLst>
        <pc:docMk/>
      </pc:docMkLst>
      <pc:sldChg chg="addSp delSp modSp new mod">
        <pc:chgData name="Are Mjaavatten" userId="00bb58f78e5d171c" providerId="LiveId" clId="{F80FCCAC-22F4-4BD9-BD04-EE2233D1C28B}" dt="2024-10-24T12:00:31.313" v="5209" actId="20577"/>
        <pc:sldMkLst>
          <pc:docMk/>
          <pc:sldMk cId="1521227644" sldId="256"/>
        </pc:sldMkLst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2" creationId="{22FA35A4-F5D0-77BB-541D-71CADF87D55C}"/>
          </ac:spMkLst>
        </pc:spChg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3" creationId="{F7E022BE-655B-6198-0C9C-015E649340F3}"/>
          </ac:spMkLst>
        </pc:spChg>
        <pc:spChg chg="add del mod">
          <ac:chgData name="Are Mjaavatten" userId="00bb58f78e5d171c" providerId="LiveId" clId="{F80FCCAC-22F4-4BD9-BD04-EE2233D1C28B}" dt="2024-10-24T11:55:17.573" v="5153" actId="478"/>
          <ac:spMkLst>
            <pc:docMk/>
            <pc:sldMk cId="1521227644" sldId="256"/>
            <ac:spMk id="4" creationId="{6617710A-EC3B-2613-8E18-C79845A22E1B}"/>
          </ac:spMkLst>
        </pc:spChg>
        <pc:spChg chg="add mod">
          <ac:chgData name="Are Mjaavatten" userId="00bb58f78e5d171c" providerId="LiveId" clId="{F80FCCAC-22F4-4BD9-BD04-EE2233D1C28B}" dt="2024-10-24T12:00:31.313" v="5209" actId="20577"/>
          <ac:spMkLst>
            <pc:docMk/>
            <pc:sldMk cId="1521227644" sldId="256"/>
            <ac:spMk id="6" creationId="{711756D9-6B33-019A-6DCC-DEB88A4082BD}"/>
          </ac:spMkLst>
        </pc:spChg>
      </pc:sldChg>
      <pc:sldChg chg="addSp delSp modSp new mod ord">
        <pc:chgData name="Are Mjaavatten" userId="00bb58f78e5d171c" providerId="LiveId" clId="{F80FCCAC-22F4-4BD9-BD04-EE2233D1C28B}" dt="2024-11-05T16:46:53.381" v="14178" actId="20577"/>
        <pc:sldMkLst>
          <pc:docMk/>
          <pc:sldMk cId="2060213347" sldId="257"/>
        </pc:sldMkLst>
        <pc:spChg chg="mod">
          <ac:chgData name="Are Mjaavatten" userId="00bb58f78e5d171c" providerId="LiveId" clId="{F80FCCAC-22F4-4BD9-BD04-EE2233D1C28B}" dt="2024-10-27T07:24:46.020" v="5615"/>
          <ac:spMkLst>
            <pc:docMk/>
            <pc:sldMk cId="2060213347" sldId="257"/>
            <ac:spMk id="2" creationId="{F38DEB22-BE72-A22F-0FFC-83F1A075B5F2}"/>
          </ac:spMkLst>
        </pc:spChg>
        <pc:spChg chg="mod">
          <ac:chgData name="Are Mjaavatten" userId="00bb58f78e5d171c" providerId="LiveId" clId="{F80FCCAC-22F4-4BD9-BD04-EE2233D1C28B}" dt="2024-11-05T16:46:53.381" v="14178" actId="20577"/>
          <ac:spMkLst>
            <pc:docMk/>
            <pc:sldMk cId="2060213347" sldId="257"/>
            <ac:spMk id="3" creationId="{36353399-9D56-01E3-F12D-E417C0FD7DF7}"/>
          </ac:spMkLst>
        </pc:spChg>
        <pc:spChg chg="add del mod">
          <ac:chgData name="Are Mjaavatten" userId="00bb58f78e5d171c" providerId="LiveId" clId="{F80FCCAC-22F4-4BD9-BD04-EE2233D1C28B}" dt="2024-10-10T10:26:44.939" v="273" actId="478"/>
          <ac:spMkLst>
            <pc:docMk/>
            <pc:sldMk cId="2060213347" sldId="257"/>
            <ac:spMk id="4" creationId="{6CA5844E-7FA8-99EF-5A78-2A95B1D1BCBE}"/>
          </ac:spMkLst>
        </pc:spChg>
      </pc:sldChg>
      <pc:sldChg chg="addSp delSp modSp new mod ord">
        <pc:chgData name="Are Mjaavatten" userId="00bb58f78e5d171c" providerId="LiveId" clId="{F80FCCAC-22F4-4BD9-BD04-EE2233D1C28B}" dt="2024-10-29T12:25:34.095" v="12853" actId="14100"/>
        <pc:sldMkLst>
          <pc:docMk/>
          <pc:sldMk cId="1865247118" sldId="258"/>
        </pc:sldMkLst>
        <pc:spChg chg="mod">
          <ac:chgData name="Are Mjaavatten" userId="00bb58f78e5d171c" providerId="LiveId" clId="{F80FCCAC-22F4-4BD9-BD04-EE2233D1C28B}" dt="2024-10-10T10:17:12.945" v="221" actId="1076"/>
          <ac:spMkLst>
            <pc:docMk/>
            <pc:sldMk cId="1865247118" sldId="258"/>
            <ac:spMk id="2" creationId="{9F0C508A-AF68-FD72-AD5C-EB78F9697DC3}"/>
          </ac:spMkLst>
        </pc:spChg>
        <pc:spChg chg="add del mod ord">
          <ac:chgData name="Are Mjaavatten" userId="00bb58f78e5d171c" providerId="LiveId" clId="{F80FCCAC-22F4-4BD9-BD04-EE2233D1C28B}" dt="2024-10-29T12:25:27.211" v="12852" actId="478"/>
          <ac:spMkLst>
            <pc:docMk/>
            <pc:sldMk cId="1865247118" sldId="258"/>
            <ac:spMk id="3" creationId="{ED65986C-60F7-38B2-B3D1-884F4D28BAA5}"/>
          </ac:spMkLst>
        </pc:spChg>
        <pc:spChg chg="add del mod ord">
          <ac:chgData name="Are Mjaavatten" userId="00bb58f78e5d171c" providerId="LiveId" clId="{F80FCCAC-22F4-4BD9-BD04-EE2233D1C28B}" dt="2024-10-10T10:23:47.648" v="235" actId="478"/>
          <ac:spMkLst>
            <pc:docMk/>
            <pc:sldMk cId="1865247118" sldId="258"/>
            <ac:spMk id="5" creationId="{EC63E46C-FE94-D618-0CDF-7D5EF8FEA1A8}"/>
          </ac:spMkLst>
        </pc:spChg>
        <pc:picChg chg="add del mod ord">
          <ac:chgData name="Are Mjaavatten" userId="00bb58f78e5d171c" providerId="LiveId" clId="{F80FCCAC-22F4-4BD9-BD04-EE2233D1C28B}" dt="2024-10-21T08:25:36.670" v="1329" actId="478"/>
          <ac:picMkLst>
            <pc:docMk/>
            <pc:sldMk cId="1865247118" sldId="258"/>
            <ac:picMk id="4" creationId="{83D8B96C-B6A2-A4B3-992B-A299439E8369}"/>
          </ac:picMkLst>
        </pc:picChg>
        <pc:picChg chg="add mod">
          <ac:chgData name="Are Mjaavatten" userId="00bb58f78e5d171c" providerId="LiveId" clId="{F80FCCAC-22F4-4BD9-BD04-EE2233D1C28B}" dt="2024-10-29T12:25:34.095" v="12853" actId="14100"/>
          <ac:picMkLst>
            <pc:docMk/>
            <pc:sldMk cId="1865247118" sldId="258"/>
            <ac:picMk id="5" creationId="{B144FECC-AC18-F400-2D80-E967FB6E57C9}"/>
          </ac:picMkLst>
        </pc:picChg>
        <pc:picChg chg="add del mod">
          <ac:chgData name="Are Mjaavatten" userId="00bb58f78e5d171c" providerId="LiveId" clId="{F80FCCAC-22F4-4BD9-BD04-EE2233D1C28B}" dt="2024-10-29T12:25:02.266" v="12848" actId="478"/>
          <ac:picMkLst>
            <pc:docMk/>
            <pc:sldMk cId="1865247118" sldId="258"/>
            <ac:picMk id="6" creationId="{E3377ED4-AF76-6C17-16C3-7A7B951646C6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4T11:28:30.082" v="5130" actId="20577"/>
        <pc:sldMkLst>
          <pc:docMk/>
          <pc:sldMk cId="951015916" sldId="259"/>
        </pc:sldMkLst>
        <pc:spChg chg="mod ord">
          <ac:chgData name="Are Mjaavatten" userId="00bb58f78e5d171c" providerId="LiveId" clId="{F80FCCAC-22F4-4BD9-BD04-EE2233D1C28B}" dt="2024-10-24T11:14:05.067" v="4859" actId="20577"/>
          <ac:spMkLst>
            <pc:docMk/>
            <pc:sldMk cId="951015916" sldId="259"/>
            <ac:spMk id="2" creationId="{624CB892-5379-B693-0976-3ADA88506E05}"/>
          </ac:spMkLst>
        </pc:spChg>
        <pc:spChg chg="add mod ord">
          <ac:chgData name="Are Mjaavatten" userId="00bb58f78e5d171c" providerId="LiveId" clId="{F80FCCAC-22F4-4BD9-BD04-EE2233D1C28B}" dt="2024-10-24T11:28:30.082" v="5130" actId="20577"/>
          <ac:spMkLst>
            <pc:docMk/>
            <pc:sldMk cId="951015916" sldId="259"/>
            <ac:spMk id="3" creationId="{26D403B4-3D4C-2078-2A01-4ACE7A34BB43}"/>
          </ac:spMkLst>
        </pc:spChg>
        <pc:spChg chg="add del mod">
          <ac:chgData name="Are Mjaavatten" userId="00bb58f78e5d171c" providerId="LiveId" clId="{F80FCCAC-22F4-4BD9-BD04-EE2233D1C28B}" dt="2024-10-21T14:29:23.112" v="1395" actId="478"/>
          <ac:spMkLst>
            <pc:docMk/>
            <pc:sldMk cId="951015916" sldId="259"/>
            <ac:spMk id="3" creationId="{C669CECE-22E5-F42E-4A53-6478E5DCF3C4}"/>
          </ac:spMkLst>
        </pc:spChg>
        <pc:picChg chg="add del mod">
          <ac:chgData name="Are Mjaavatten" userId="00bb58f78e5d171c" providerId="LiveId" clId="{F80FCCAC-22F4-4BD9-BD04-EE2233D1C28B}" dt="2024-10-21T14:40:52.856" v="1399" actId="478"/>
          <ac:picMkLst>
            <pc:docMk/>
            <pc:sldMk cId="951015916" sldId="259"/>
            <ac:picMk id="5" creationId="{27FC1ED0-5C7D-8F6A-73CA-E55B081EF181}"/>
          </ac:picMkLst>
        </pc:picChg>
        <pc:picChg chg="add del">
          <ac:chgData name="Are Mjaavatten" userId="00bb58f78e5d171c" providerId="LiveId" clId="{F80FCCAC-22F4-4BD9-BD04-EE2233D1C28B}" dt="2024-10-21T14:42:15.156" v="1401" actId="478"/>
          <ac:picMkLst>
            <pc:docMk/>
            <pc:sldMk cId="951015916" sldId="259"/>
            <ac:picMk id="7" creationId="{C2C7539C-7442-EF61-B728-9728E84561C9}"/>
          </ac:picMkLst>
        </pc:picChg>
        <pc:picChg chg="add del">
          <ac:chgData name="Are Mjaavatten" userId="00bb58f78e5d171c" providerId="LiveId" clId="{F80FCCAC-22F4-4BD9-BD04-EE2233D1C28B}" dt="2024-10-24T08:30:28.546" v="4503" actId="478"/>
          <ac:picMkLst>
            <pc:docMk/>
            <pc:sldMk cId="951015916" sldId="259"/>
            <ac:picMk id="9" creationId="{1CD92DBD-36B0-BC46-0547-CDC200C0F632}"/>
          </ac:picMkLst>
        </pc:picChg>
      </pc:sldChg>
      <pc:sldChg chg="addSp delSp modSp new mod">
        <pc:chgData name="Are Mjaavatten" userId="00bb58f78e5d171c" providerId="LiveId" clId="{F80FCCAC-22F4-4BD9-BD04-EE2233D1C28B}" dt="2024-10-21T15:00:16.927" v="1429" actId="478"/>
        <pc:sldMkLst>
          <pc:docMk/>
          <pc:sldMk cId="1934544939" sldId="260"/>
        </pc:sldMkLst>
        <pc:spChg chg="mod">
          <ac:chgData name="Are Mjaavatten" userId="00bb58f78e5d171c" providerId="LiveId" clId="{F80FCCAC-22F4-4BD9-BD04-EE2233D1C28B}" dt="2024-10-10T14:11:53.252" v="786" actId="122"/>
          <ac:spMkLst>
            <pc:docMk/>
            <pc:sldMk cId="1934544939" sldId="260"/>
            <ac:spMk id="2" creationId="{D9BFECEF-7D84-86A0-6294-F5C5E699CB40}"/>
          </ac:spMkLst>
        </pc:spChg>
        <pc:spChg chg="del">
          <ac:chgData name="Are Mjaavatten" userId="00bb58f78e5d171c" providerId="LiveId" clId="{F80FCCAC-22F4-4BD9-BD04-EE2233D1C28B}" dt="2024-10-10T14:02:28.837" v="729" actId="22"/>
          <ac:spMkLst>
            <pc:docMk/>
            <pc:sldMk cId="1934544939" sldId="260"/>
            <ac:spMk id="3" creationId="{99402375-E3AE-23C9-0CA2-90EBF92BE6C6}"/>
          </ac:spMkLst>
        </pc:spChg>
        <pc:spChg chg="add mod">
          <ac:chgData name="Are Mjaavatten" userId="00bb58f78e5d171c" providerId="LiveId" clId="{F80FCCAC-22F4-4BD9-BD04-EE2233D1C28B}" dt="2024-10-21T14:58:54.170" v="1418" actId="207"/>
          <ac:spMkLst>
            <pc:docMk/>
            <pc:sldMk cId="1934544939" sldId="260"/>
            <ac:spMk id="5" creationId="{3E44772C-FCD0-F733-CD3A-25A5577D1D5B}"/>
          </ac:spMkLst>
        </pc:spChg>
        <pc:spChg chg="add mod">
          <ac:chgData name="Are Mjaavatten" userId="00bb58f78e5d171c" providerId="LiveId" clId="{F80FCCAC-22F4-4BD9-BD04-EE2233D1C28B}" dt="2024-10-21T08:12:52.743" v="1328" actId="20577"/>
          <ac:spMkLst>
            <pc:docMk/>
            <pc:sldMk cId="1934544939" sldId="260"/>
            <ac:spMk id="7" creationId="{54E86455-D2B9-C99C-0ACF-02AF4D2EA321}"/>
          </ac:spMkLst>
        </pc:spChg>
        <pc:spChg chg="add mod">
          <ac:chgData name="Are Mjaavatten" userId="00bb58f78e5d171c" providerId="LiveId" clId="{F80FCCAC-22F4-4BD9-BD04-EE2233D1C28B}" dt="2024-10-21T14:59:53.325" v="1428" actId="20577"/>
          <ac:spMkLst>
            <pc:docMk/>
            <pc:sldMk cId="1934544939" sldId="260"/>
            <ac:spMk id="9" creationId="{48B9EF1C-4D34-81A7-F15F-A6CDBE018BCE}"/>
          </ac:spMkLst>
        </pc:spChg>
        <pc:picChg chg="add del mod">
          <ac:chgData name="Are Mjaavatten" userId="00bb58f78e5d171c" providerId="LiveId" clId="{F80FCCAC-22F4-4BD9-BD04-EE2233D1C28B}" dt="2024-10-21T14:51:57.923" v="1406" actId="478"/>
          <ac:picMkLst>
            <pc:docMk/>
            <pc:sldMk cId="1934544939" sldId="260"/>
            <ac:picMk id="4" creationId="{FB040427-91EE-5CEF-AB36-6BBD56C7C20A}"/>
          </ac:picMkLst>
        </pc:picChg>
        <pc:picChg chg="add del mod ord">
          <ac:chgData name="Are Mjaavatten" userId="00bb58f78e5d171c" providerId="LiveId" clId="{F80FCCAC-22F4-4BD9-BD04-EE2233D1C28B}" dt="2024-10-10T14:02:43.936" v="730" actId="478"/>
          <ac:picMkLst>
            <pc:docMk/>
            <pc:sldMk cId="1934544939" sldId="260"/>
            <ac:picMk id="5" creationId="{1FB31C95-406E-B341-7D5B-AE29B1E4C018}"/>
          </ac:picMkLst>
        </pc:picChg>
        <pc:picChg chg="add mod">
          <ac:chgData name="Are Mjaavatten" userId="00bb58f78e5d171c" providerId="LiveId" clId="{F80FCCAC-22F4-4BD9-BD04-EE2233D1C28B}" dt="2024-10-21T14:59:27.523" v="1423" actId="1076"/>
          <ac:picMkLst>
            <pc:docMk/>
            <pc:sldMk cId="1934544939" sldId="260"/>
            <ac:picMk id="6" creationId="{81A78760-8DB6-CEFB-C0A2-65C9781BF0AC}"/>
          </ac:picMkLst>
        </pc:picChg>
        <pc:picChg chg="add del mod">
          <ac:chgData name="Are Mjaavatten" userId="00bb58f78e5d171c" providerId="LiveId" clId="{F80FCCAC-22F4-4BD9-BD04-EE2233D1C28B}" dt="2024-10-10T14:08:13.910" v="734" actId="478"/>
          <ac:picMkLst>
            <pc:docMk/>
            <pc:sldMk cId="1934544939" sldId="260"/>
            <ac:picMk id="9" creationId="{D66A88A5-20E0-7A9D-458E-E0699967FB92}"/>
          </ac:picMkLst>
        </pc:picChg>
        <pc:picChg chg="add del">
          <ac:chgData name="Are Mjaavatten" userId="00bb58f78e5d171c" providerId="LiveId" clId="{F80FCCAC-22F4-4BD9-BD04-EE2233D1C28B}" dt="2024-10-10T14:09:15.964" v="736" actId="478"/>
          <ac:picMkLst>
            <pc:docMk/>
            <pc:sldMk cId="1934544939" sldId="260"/>
            <ac:picMk id="11" creationId="{8AB1550A-1909-CEE5-B8D0-F94C25964956}"/>
          </ac:picMkLst>
        </pc:picChg>
        <pc:picChg chg="add del mod modCrop">
          <ac:chgData name="Are Mjaavatten" userId="00bb58f78e5d171c" providerId="LiveId" clId="{F80FCCAC-22F4-4BD9-BD04-EE2233D1C28B}" dt="2024-10-21T15:00:16.927" v="1429" actId="478"/>
          <ac:picMkLst>
            <pc:docMk/>
            <pc:sldMk cId="1934544939" sldId="260"/>
            <ac:picMk id="13" creationId="{7B4EE1BC-9D5D-3179-24D5-DCEFA3806F5E}"/>
          </ac:picMkLst>
        </pc:picChg>
        <pc:cxnChg chg="add mod">
          <ac:chgData name="Are Mjaavatten" userId="00bb58f78e5d171c" providerId="LiveId" clId="{F80FCCAC-22F4-4BD9-BD04-EE2233D1C28B}" dt="2024-10-21T14:56:19.389" v="1411" actId="692"/>
          <ac:cxnSpMkLst>
            <pc:docMk/>
            <pc:sldMk cId="1934544939" sldId="260"/>
            <ac:cxnSpMk id="4" creationId="{0F99887B-1764-B7D6-E6BF-25CD0E72B9C1}"/>
          </ac:cxnSpMkLst>
        </pc:cxnChg>
        <pc:cxnChg chg="add mod">
          <ac:chgData name="Are Mjaavatten" userId="00bb58f78e5d171c" providerId="LiveId" clId="{F80FCCAC-22F4-4BD9-BD04-EE2233D1C28B}" dt="2024-10-21T14:59:38.910" v="1425" actId="14100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addSp delSp modSp new del mod">
        <pc:chgData name="Are Mjaavatten" userId="00bb58f78e5d171c" providerId="LiveId" clId="{F80FCCAC-22F4-4BD9-BD04-EE2233D1C28B}" dt="2024-10-21T08:06:45.723" v="1245" actId="2696"/>
        <pc:sldMkLst>
          <pc:docMk/>
          <pc:sldMk cId="3852414105" sldId="261"/>
        </pc:sldMkLst>
        <pc:picChg chg="add del">
          <ac:chgData name="Are Mjaavatten" userId="00bb58f78e5d171c" providerId="LiveId" clId="{F80FCCAC-22F4-4BD9-BD04-EE2233D1C28B}" dt="2024-10-10T14:15:59.357" v="845" actId="478"/>
          <ac:picMkLst>
            <pc:docMk/>
            <pc:sldMk cId="3852414105" sldId="261"/>
            <ac:picMk id="5" creationId="{678D2995-D129-3E6D-26EC-91F91ED02D9E}"/>
          </ac:picMkLst>
        </pc:picChg>
        <pc:picChg chg="add mod">
          <ac:chgData name="Are Mjaavatten" userId="00bb58f78e5d171c" providerId="LiveId" clId="{F80FCCAC-22F4-4BD9-BD04-EE2233D1C28B}" dt="2024-10-10T14:21:23.892" v="847" actId="1076"/>
          <ac:picMkLst>
            <pc:docMk/>
            <pc:sldMk cId="3852414105" sldId="261"/>
            <ac:picMk id="7" creationId="{9DC5401A-3453-C8DC-2DAB-82D938C1587B}"/>
          </ac:picMkLst>
        </pc:picChg>
      </pc:sldChg>
      <pc:sldChg chg="addSp delSp modSp new del mod">
        <pc:chgData name="Are Mjaavatten" userId="00bb58f78e5d171c" providerId="LiveId" clId="{F80FCCAC-22F4-4BD9-BD04-EE2233D1C28B}" dt="2024-10-21T08:04:47.786" v="1243" actId="2696"/>
        <pc:sldMkLst>
          <pc:docMk/>
          <pc:sldMk cId="3968091053" sldId="262"/>
        </pc:sldMkLst>
        <pc:spChg chg="del">
          <ac:chgData name="Are Mjaavatten" userId="00bb58f78e5d171c" providerId="LiveId" clId="{F80FCCAC-22F4-4BD9-BD04-EE2233D1C28B}" dt="2024-10-21T07:51:01.154" v="849" actId="22"/>
          <ac:spMkLst>
            <pc:docMk/>
            <pc:sldMk cId="3968091053" sldId="262"/>
            <ac:spMk id="3" creationId="{2B791632-9BC1-2525-6C56-560016BE9805}"/>
          </ac:spMkLst>
        </pc:spChg>
        <pc:picChg chg="add mod ord">
          <ac:chgData name="Are Mjaavatten" userId="00bb58f78e5d171c" providerId="LiveId" clId="{F80FCCAC-22F4-4BD9-BD04-EE2233D1C28B}" dt="2024-10-21T07:51:01.154" v="849" actId="22"/>
          <ac:picMkLst>
            <pc:docMk/>
            <pc:sldMk cId="3968091053" sldId="262"/>
            <ac:picMk id="6" creationId="{92519DCB-5674-1211-53EF-0A8914C19E41}"/>
          </ac:picMkLst>
        </pc:picChg>
      </pc:sldChg>
      <pc:sldChg chg="new del">
        <pc:chgData name="Are Mjaavatten" userId="00bb58f78e5d171c" providerId="LiveId" clId="{F80FCCAC-22F4-4BD9-BD04-EE2233D1C28B}" dt="2024-10-21T07:51:46.530" v="851" actId="2696"/>
        <pc:sldMkLst>
          <pc:docMk/>
          <pc:sldMk cId="1413556990" sldId="263"/>
        </pc:sldMkLst>
      </pc:sldChg>
      <pc:sldChg chg="modSp new del mod">
        <pc:chgData name="Are Mjaavatten" userId="00bb58f78e5d171c" providerId="LiveId" clId="{F80FCCAC-22F4-4BD9-BD04-EE2233D1C28B}" dt="2024-10-21T08:04:41.651" v="1242" actId="2696"/>
        <pc:sldMkLst>
          <pc:docMk/>
          <pc:sldMk cId="3130184171" sldId="263"/>
        </pc:sldMkLst>
        <pc:spChg chg="mod">
          <ac:chgData name="Are Mjaavatten" userId="00bb58f78e5d171c" providerId="LiveId" clId="{F80FCCAC-22F4-4BD9-BD04-EE2233D1C28B}" dt="2024-10-21T07:52:07.109" v="854" actId="20577"/>
          <ac:spMkLst>
            <pc:docMk/>
            <pc:sldMk cId="3130184171" sldId="263"/>
            <ac:spMk id="2" creationId="{9D49F84C-10FF-0B17-2BAC-388668B5F655}"/>
          </ac:spMkLst>
        </pc:spChg>
      </pc:sldChg>
      <pc:sldChg chg="new del">
        <pc:chgData name="Are Mjaavatten" userId="00bb58f78e5d171c" providerId="LiveId" clId="{F80FCCAC-22F4-4BD9-BD04-EE2233D1C28B}" dt="2024-10-21T07:52:25.505" v="858" actId="2696"/>
        <pc:sldMkLst>
          <pc:docMk/>
          <pc:sldMk cId="3054547810" sldId="264"/>
        </pc:sldMkLst>
      </pc:sldChg>
      <pc:sldChg chg="addSp modSp new mod">
        <pc:chgData name="Are Mjaavatten" userId="00bb58f78e5d171c" providerId="LiveId" clId="{F80FCCAC-22F4-4BD9-BD04-EE2233D1C28B}" dt="2024-10-21T13:59:52.201" v="1338" actId="20577"/>
        <pc:sldMkLst>
          <pc:docMk/>
          <pc:sldMk cId="3991534619" sldId="264"/>
        </pc:sldMkLst>
        <pc:spChg chg="mod">
          <ac:chgData name="Are Mjaavatten" userId="00bb58f78e5d171c" providerId="LiveId" clId="{F80FCCAC-22F4-4BD9-BD04-EE2233D1C28B}" dt="2024-10-21T07:53:13.086" v="906" actId="20577"/>
          <ac:spMkLst>
            <pc:docMk/>
            <pc:sldMk cId="3991534619" sldId="264"/>
            <ac:spMk id="2" creationId="{CE4C0D81-2423-A327-649E-0289CF1797B6}"/>
          </ac:spMkLst>
        </pc:spChg>
        <pc:spChg chg="mod">
          <ac:chgData name="Are Mjaavatten" userId="00bb58f78e5d171c" providerId="LiveId" clId="{F80FCCAC-22F4-4BD9-BD04-EE2233D1C28B}" dt="2024-10-21T13:59:52.201" v="1338" actId="20577"/>
          <ac:spMkLst>
            <pc:docMk/>
            <pc:sldMk cId="3991534619" sldId="264"/>
            <ac:spMk id="3" creationId="{D0ED26A4-2141-C972-F9B5-2DD483F109DF}"/>
          </ac:spMkLst>
        </pc:spChg>
        <pc:picChg chg="add mod">
          <ac:chgData name="Are Mjaavatten" userId="00bb58f78e5d171c" providerId="LiveId" clId="{F80FCCAC-22F4-4BD9-BD04-EE2233D1C28B}" dt="2024-10-21T08:02:24.163" v="1241" actId="14100"/>
          <ac:picMkLst>
            <pc:docMk/>
            <pc:sldMk cId="3991534619" sldId="264"/>
            <ac:picMk id="5" creationId="{90D430FE-DA88-164F-C76A-0617314B6D59}"/>
          </ac:picMkLst>
        </pc:picChg>
      </pc:sldChg>
      <pc:sldChg chg="addSp delSp modSp new mod">
        <pc:chgData name="Are Mjaavatten" userId="00bb58f78e5d171c" providerId="LiveId" clId="{F80FCCAC-22F4-4BD9-BD04-EE2233D1C28B}" dt="2024-11-06T10:24:24.406" v="16345" actId="20577"/>
        <pc:sldMkLst>
          <pc:docMk/>
          <pc:sldMk cId="993497870" sldId="265"/>
        </pc:sldMkLst>
        <pc:spChg chg="mod">
          <ac:chgData name="Are Mjaavatten" userId="00bb58f78e5d171c" providerId="LiveId" clId="{F80FCCAC-22F4-4BD9-BD04-EE2233D1C28B}" dt="2024-10-23T12:28:38.227" v="3176" actId="20577"/>
          <ac:spMkLst>
            <pc:docMk/>
            <pc:sldMk cId="993497870" sldId="265"/>
            <ac:spMk id="2" creationId="{F2D3ECFB-9F8A-F64C-E0F4-1BA5B941E386}"/>
          </ac:spMkLst>
        </pc:spChg>
        <pc:spChg chg="mod">
          <ac:chgData name="Are Mjaavatten" userId="00bb58f78e5d171c" providerId="LiveId" clId="{F80FCCAC-22F4-4BD9-BD04-EE2233D1C28B}" dt="2024-10-28T16:12:43.902" v="10619" actId="20577"/>
          <ac:spMkLst>
            <pc:docMk/>
            <pc:sldMk cId="993497870" sldId="265"/>
            <ac:spMk id="3" creationId="{8AFF1A4D-B6A6-002E-0A17-9D9AD3D3BB33}"/>
          </ac:spMkLst>
        </pc:spChg>
        <pc:spChg chg="add del mod">
          <ac:chgData name="Are Mjaavatten" userId="00bb58f78e5d171c" providerId="LiveId" clId="{F80FCCAC-22F4-4BD9-BD04-EE2233D1C28B}" dt="2024-10-28T16:09:19.483" v="10599" actId="478"/>
          <ac:spMkLst>
            <pc:docMk/>
            <pc:sldMk cId="993497870" sldId="265"/>
            <ac:spMk id="4" creationId="{1FC4D57A-631F-EF37-AEA6-1DF432A9A50E}"/>
          </ac:spMkLst>
        </pc:spChg>
        <pc:spChg chg="add mod">
          <ac:chgData name="Are Mjaavatten" userId="00bb58f78e5d171c" providerId="LiveId" clId="{F80FCCAC-22F4-4BD9-BD04-EE2233D1C28B}" dt="2024-11-06T10:24:24.406" v="16345" actId="20577"/>
          <ac:spMkLst>
            <pc:docMk/>
            <pc:sldMk cId="993497870" sldId="265"/>
            <ac:spMk id="5" creationId="{EB6C262D-77CA-287C-A5E0-CF41E40A1100}"/>
          </ac:spMkLst>
        </pc:spChg>
        <pc:spChg chg="add mod">
          <ac:chgData name="Are Mjaavatten" userId="00bb58f78e5d171c" providerId="LiveId" clId="{F80FCCAC-22F4-4BD9-BD04-EE2233D1C28B}" dt="2024-10-28T16:12:38.067" v="10618" actId="1076"/>
          <ac:spMkLst>
            <pc:docMk/>
            <pc:sldMk cId="993497870" sldId="265"/>
            <ac:spMk id="6" creationId="{8BDDBBE6-6300-E3F7-8E6D-2C02FD572D6A}"/>
          </ac:spMkLst>
        </pc:spChg>
        <pc:picChg chg="add del">
          <ac:chgData name="Are Mjaavatten" userId="00bb58f78e5d171c" providerId="LiveId" clId="{F80FCCAC-22F4-4BD9-BD04-EE2233D1C28B}" dt="2024-10-21T14:29:10.435" v="1394" actId="22"/>
          <ac:picMkLst>
            <pc:docMk/>
            <pc:sldMk cId="993497870" sldId="265"/>
            <ac:picMk id="5" creationId="{E5A59A24-CA42-294D-AAB5-9FD024ED8E9A}"/>
          </ac:picMkLst>
        </pc:picChg>
      </pc:sldChg>
      <pc:sldChg chg="new del">
        <pc:chgData name="Are Mjaavatten" userId="00bb58f78e5d171c" providerId="LiveId" clId="{F80FCCAC-22F4-4BD9-BD04-EE2233D1C28B}" dt="2024-10-21T07:52:20.046" v="857" actId="2696"/>
        <pc:sldMkLst>
          <pc:docMk/>
          <pc:sldMk cId="2593950780" sldId="265"/>
        </pc:sldMkLst>
      </pc:sldChg>
      <pc:sldChg chg="modSp add mod ord">
        <pc:chgData name="Are Mjaavatten" userId="00bb58f78e5d171c" providerId="LiveId" clId="{F80FCCAC-22F4-4BD9-BD04-EE2233D1C28B}" dt="2024-10-27T09:48:50.462" v="6571" actId="14"/>
        <pc:sldMkLst>
          <pc:docMk/>
          <pc:sldMk cId="951915012" sldId="266"/>
        </pc:sldMkLst>
        <pc:spChg chg="mod">
          <ac:chgData name="Are Mjaavatten" userId="00bb58f78e5d171c" providerId="LiveId" clId="{F80FCCAC-22F4-4BD9-BD04-EE2233D1C28B}" dt="2024-10-27T09:48:40.054" v="6569" actId="20577"/>
          <ac:spMkLst>
            <pc:docMk/>
            <pc:sldMk cId="951915012" sldId="266"/>
            <ac:spMk id="2" creationId="{B69231B1-7C98-B83D-F6E4-08CE8C57E0D6}"/>
          </ac:spMkLst>
        </pc:spChg>
        <pc:spChg chg="mod">
          <ac:chgData name="Are Mjaavatten" userId="00bb58f78e5d171c" providerId="LiveId" clId="{F80FCCAC-22F4-4BD9-BD04-EE2233D1C28B}" dt="2024-10-27T09:48:50.462" v="6571" actId="14"/>
          <ac:spMkLst>
            <pc:docMk/>
            <pc:sldMk cId="951915012" sldId="266"/>
            <ac:spMk id="3" creationId="{A7FA766A-B888-9720-5CBA-68732A0A53FB}"/>
          </ac:spMkLst>
        </pc:spChg>
        <pc:picChg chg="mod">
          <ac:chgData name="Are Mjaavatten" userId="00bb58f78e5d171c" providerId="LiveId" clId="{F80FCCAC-22F4-4BD9-BD04-EE2233D1C28B}" dt="2024-10-21T08:11:34.990" v="1305" actId="1076"/>
          <ac:picMkLst>
            <pc:docMk/>
            <pc:sldMk cId="951915012" sldId="266"/>
            <ac:picMk id="7" creationId="{91EA1DC8-C884-5046-6364-64131E14C040}"/>
          </ac:picMkLst>
        </pc:picChg>
      </pc:sldChg>
      <pc:sldChg chg="addSp delSp modSp new mod">
        <pc:chgData name="Are Mjaavatten" userId="00bb58f78e5d171c" providerId="LiveId" clId="{F80FCCAC-22F4-4BD9-BD04-EE2233D1C28B}" dt="2024-10-27T17:07:57.788" v="9458" actId="255"/>
        <pc:sldMkLst>
          <pc:docMk/>
          <pc:sldMk cId="3259227442" sldId="267"/>
        </pc:sldMkLst>
        <pc:spChg chg="mod">
          <ac:chgData name="Are Mjaavatten" userId="00bb58f78e5d171c" providerId="LiveId" clId="{F80FCCAC-22F4-4BD9-BD04-EE2233D1C28B}" dt="2024-10-27T17:07:57.788" v="9458" actId="255"/>
          <ac:spMkLst>
            <pc:docMk/>
            <pc:sldMk cId="3259227442" sldId="267"/>
            <ac:spMk id="2" creationId="{FB5C3201-23DF-4682-0958-BECC9CDDD1F5}"/>
          </ac:spMkLst>
        </pc:spChg>
        <pc:spChg chg="mod">
          <ac:chgData name="Are Mjaavatten" userId="00bb58f78e5d171c" providerId="LiveId" clId="{F80FCCAC-22F4-4BD9-BD04-EE2233D1C28B}" dt="2024-10-22T15:26:38.936" v="1805" actId="20577"/>
          <ac:spMkLst>
            <pc:docMk/>
            <pc:sldMk cId="3259227442" sldId="267"/>
            <ac:spMk id="3" creationId="{3D4728BA-7E78-6316-A92F-A75CB283302E}"/>
          </ac:spMkLst>
        </pc:spChg>
        <pc:spChg chg="add del mod">
          <ac:chgData name="Are Mjaavatten" userId="00bb58f78e5d171c" providerId="LiveId" clId="{F80FCCAC-22F4-4BD9-BD04-EE2233D1C28B}" dt="2024-10-21T16:07:32.660" v="1685" actId="478"/>
          <ac:spMkLst>
            <pc:docMk/>
            <pc:sldMk cId="3259227442" sldId="267"/>
            <ac:spMk id="13" creationId="{044D51B9-DAFD-6A5D-4AD4-B37BFD4CCDF5}"/>
          </ac:spMkLst>
        </pc:spChg>
        <pc:picChg chg="add mod">
          <ac:chgData name="Are Mjaavatten" userId="00bb58f78e5d171c" providerId="LiveId" clId="{F80FCCAC-22F4-4BD9-BD04-EE2233D1C28B}" dt="2024-10-21T16:06:24.971" v="1680" actId="1076"/>
          <ac:picMkLst>
            <pc:docMk/>
            <pc:sldMk cId="3259227442" sldId="267"/>
            <ac:picMk id="5" creationId="{1CE2726E-DD45-FC3B-CAFC-A2B8E059D91E}"/>
          </ac:picMkLst>
        </pc:picChg>
        <pc:picChg chg="add del mod">
          <ac:chgData name="Are Mjaavatten" userId="00bb58f78e5d171c" providerId="LiveId" clId="{F80FCCAC-22F4-4BD9-BD04-EE2233D1C28B}" dt="2024-10-21T16:05:19.037" v="1672" actId="478"/>
          <ac:picMkLst>
            <pc:docMk/>
            <pc:sldMk cId="3259227442" sldId="267"/>
            <ac:picMk id="7" creationId="{B94D9A83-71E7-B62D-2B3B-95262AD445A8}"/>
          </ac:picMkLst>
        </pc:picChg>
        <pc:picChg chg="add del mod">
          <ac:chgData name="Are Mjaavatten" userId="00bb58f78e5d171c" providerId="LiveId" clId="{F80FCCAC-22F4-4BD9-BD04-EE2233D1C28B}" dt="2024-10-21T16:06:09.038" v="1677" actId="478"/>
          <ac:picMkLst>
            <pc:docMk/>
            <pc:sldMk cId="3259227442" sldId="267"/>
            <ac:picMk id="9" creationId="{C7758275-DED4-27D7-C806-5573862793CA}"/>
          </ac:picMkLst>
        </pc:picChg>
        <pc:picChg chg="add mod">
          <ac:chgData name="Are Mjaavatten" userId="00bb58f78e5d171c" providerId="LiveId" clId="{F80FCCAC-22F4-4BD9-BD04-EE2233D1C28B}" dt="2024-10-21T16:06:34.853" v="1681" actId="1076"/>
          <ac:picMkLst>
            <pc:docMk/>
            <pc:sldMk cId="3259227442" sldId="267"/>
            <ac:picMk id="11" creationId="{C72B15C2-9EB2-1D74-A4D3-40581D13A880}"/>
          </ac:picMkLst>
        </pc:picChg>
        <pc:cxnChg chg="add mod">
          <ac:chgData name="Are Mjaavatten" userId="00bb58f78e5d171c" providerId="LiveId" clId="{F80FCCAC-22F4-4BD9-BD04-EE2233D1C28B}" dt="2024-10-21T16:07:42.352" v="1687" actId="1076"/>
          <ac:cxnSpMkLst>
            <pc:docMk/>
            <pc:sldMk cId="3259227442" sldId="267"/>
            <ac:cxnSpMk id="12" creationId="{E5E604A6-578E-F871-B431-457676B631C7}"/>
          </ac:cxnSpMkLst>
        </pc:cxnChg>
        <pc:cxnChg chg="add mod">
          <ac:chgData name="Are Mjaavatten" userId="00bb58f78e5d171c" providerId="LiveId" clId="{F80FCCAC-22F4-4BD9-BD04-EE2233D1C28B}" dt="2024-10-21T16:07:56.754" v="1689" actId="1076"/>
          <ac:cxnSpMkLst>
            <pc:docMk/>
            <pc:sldMk cId="3259227442" sldId="267"/>
            <ac:cxnSpMk id="15" creationId="{5076AAC4-D082-D799-1A15-3CDBD87CE14E}"/>
          </ac:cxnSpMkLst>
        </pc:cxnChg>
      </pc:sldChg>
      <pc:sldChg chg="addSp delSp modSp new mod ord">
        <pc:chgData name="Are Mjaavatten" userId="00bb58f78e5d171c" providerId="LiveId" clId="{F80FCCAC-22F4-4BD9-BD04-EE2233D1C28B}" dt="2024-10-27T17:07:11.468" v="9455"/>
        <pc:sldMkLst>
          <pc:docMk/>
          <pc:sldMk cId="4088723979" sldId="268"/>
        </pc:sldMkLst>
        <pc:spChg chg="mod">
          <ac:chgData name="Are Mjaavatten" userId="00bb58f78e5d171c" providerId="LiveId" clId="{F80FCCAC-22F4-4BD9-BD04-EE2233D1C28B}" dt="2024-10-21T16:12:07.647" v="1733"/>
          <ac:spMkLst>
            <pc:docMk/>
            <pc:sldMk cId="4088723979" sldId="268"/>
            <ac:spMk id="2" creationId="{1C034332-5344-5A7C-3B8E-80942626F8A5}"/>
          </ac:spMkLst>
        </pc:spChg>
        <pc:spChg chg="mod">
          <ac:chgData name="Are Mjaavatten" userId="00bb58f78e5d171c" providerId="LiveId" clId="{F80FCCAC-22F4-4BD9-BD04-EE2233D1C28B}" dt="2024-10-21T16:12:40.467" v="1790" actId="20577"/>
          <ac:spMkLst>
            <pc:docMk/>
            <pc:sldMk cId="4088723979" sldId="268"/>
            <ac:spMk id="3" creationId="{ECFFC7D0-390D-95D8-A9EE-32D42ACFE681}"/>
          </ac:spMkLst>
        </pc:spChg>
        <pc:picChg chg="add del mod">
          <ac:chgData name="Are Mjaavatten" userId="00bb58f78e5d171c" providerId="LiveId" clId="{F80FCCAC-22F4-4BD9-BD04-EE2233D1C28B}" dt="2024-10-23T11:55:09.105" v="2673" actId="478"/>
          <ac:picMkLst>
            <pc:docMk/>
            <pc:sldMk cId="4088723979" sldId="268"/>
            <ac:picMk id="5" creationId="{2AD68CF9-6176-A9EA-782E-5035F81DAB35}"/>
          </ac:picMkLst>
        </pc:picChg>
        <pc:picChg chg="add mod modCrop">
          <ac:chgData name="Are Mjaavatten" userId="00bb58f78e5d171c" providerId="LiveId" clId="{F80FCCAC-22F4-4BD9-BD04-EE2233D1C28B}" dt="2024-10-23T11:58:28.726" v="2688" actId="1035"/>
          <ac:picMkLst>
            <pc:docMk/>
            <pc:sldMk cId="4088723979" sldId="268"/>
            <ac:picMk id="7" creationId="{0A934275-0A04-1716-AE83-86D895A03220}"/>
          </ac:picMkLst>
        </pc:picChg>
      </pc:sldChg>
      <pc:sldChg chg="addSp modSp new mod">
        <pc:chgData name="Are Mjaavatten" userId="00bb58f78e5d171c" providerId="LiveId" clId="{F80FCCAC-22F4-4BD9-BD04-EE2233D1C28B}" dt="2024-10-28T15:40:36.607" v="10594" actId="2711"/>
        <pc:sldMkLst>
          <pc:docMk/>
          <pc:sldMk cId="34042762" sldId="269"/>
        </pc:sldMkLst>
        <pc:spChg chg="mod">
          <ac:chgData name="Are Mjaavatten" userId="00bb58f78e5d171c" providerId="LiveId" clId="{F80FCCAC-22F4-4BD9-BD04-EE2233D1C28B}" dt="2024-10-22T16:15:05.119" v="2445" actId="20577"/>
          <ac:spMkLst>
            <pc:docMk/>
            <pc:sldMk cId="34042762" sldId="269"/>
            <ac:spMk id="2" creationId="{472EBC0F-0863-FC08-A12B-6E5B523BE5B5}"/>
          </ac:spMkLst>
        </pc:spChg>
        <pc:spChg chg="mod">
          <ac:chgData name="Are Mjaavatten" userId="00bb58f78e5d171c" providerId="LiveId" clId="{F80FCCAC-22F4-4BD9-BD04-EE2233D1C28B}" dt="2024-10-22T16:24:14.815" v="2645" actId="20577"/>
          <ac:spMkLst>
            <pc:docMk/>
            <pc:sldMk cId="34042762" sldId="269"/>
            <ac:spMk id="3" creationId="{2E9A1E1F-E1FB-D600-D0EE-A17FB6095AFF}"/>
          </ac:spMkLst>
        </pc:spChg>
        <pc:spChg chg="add mod">
          <ac:chgData name="Are Mjaavatten" userId="00bb58f78e5d171c" providerId="LiveId" clId="{F80FCCAC-22F4-4BD9-BD04-EE2233D1C28B}" dt="2024-10-28T15:40:36.607" v="10594" actId="2711"/>
          <ac:spMkLst>
            <pc:docMk/>
            <pc:sldMk cId="34042762" sldId="269"/>
            <ac:spMk id="6" creationId="{92A6A31D-37FF-95B9-730E-0F42FB9048FE}"/>
          </ac:spMkLst>
        </pc:spChg>
        <pc:picChg chg="add mod">
          <ac:chgData name="Are Mjaavatten" userId="00bb58f78e5d171c" providerId="LiveId" clId="{F80FCCAC-22F4-4BD9-BD04-EE2233D1C28B}" dt="2024-10-22T16:14:12.414" v="2421" actId="14100"/>
          <ac:picMkLst>
            <pc:docMk/>
            <pc:sldMk cId="34042762" sldId="269"/>
            <ac:picMk id="5" creationId="{7E983D36-8148-C52C-3212-D1C2FF4A54C9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3T13:23:10.825" v="3408" actId="14"/>
        <pc:sldMkLst>
          <pc:docMk/>
          <pc:sldMk cId="1708848268" sldId="270"/>
        </pc:sldMkLst>
        <pc:spChg chg="mod ord">
          <ac:chgData name="Are Mjaavatten" userId="00bb58f78e5d171c" providerId="LiveId" clId="{F80FCCAC-22F4-4BD9-BD04-EE2233D1C28B}" dt="2024-10-23T12:43:04.020" v="3286" actId="790"/>
          <ac:spMkLst>
            <pc:docMk/>
            <pc:sldMk cId="1708848268" sldId="270"/>
            <ac:spMk id="2" creationId="{429F0CC3-8EB5-E94E-FB57-EBFB5F3CA65C}"/>
          </ac:spMkLst>
        </pc:spChg>
        <pc:spChg chg="del mod ord">
          <ac:chgData name="Are Mjaavatten" userId="00bb58f78e5d171c" providerId="LiveId" clId="{F80FCCAC-22F4-4BD9-BD04-EE2233D1C28B}" dt="2024-10-23T12:40:48.765" v="3204" actId="700"/>
          <ac:spMkLst>
            <pc:docMk/>
            <pc:sldMk cId="1708848268" sldId="270"/>
            <ac:spMk id="3" creationId="{7AFBAD66-C200-CB04-40E6-36064571BDF3}"/>
          </ac:spMkLst>
        </pc:spChg>
        <pc:spChg chg="add del mod ord">
          <ac:chgData name="Are Mjaavatten" userId="00bb58f78e5d171c" providerId="LiveId" clId="{F80FCCAC-22F4-4BD9-BD04-EE2233D1C28B}" dt="2024-10-23T12:41:02.489" v="3205" actId="700"/>
          <ac:spMkLst>
            <pc:docMk/>
            <pc:sldMk cId="1708848268" sldId="270"/>
            <ac:spMk id="6" creationId="{DD222B51-ABCF-D494-1A2B-96942790FF35}"/>
          </ac:spMkLst>
        </pc:spChg>
        <pc:spChg chg="add del mod ord">
          <ac:chgData name="Are Mjaavatten" userId="00bb58f78e5d171c" providerId="LiveId" clId="{F80FCCAC-22F4-4BD9-BD04-EE2233D1C28B}" dt="2024-10-23T12:41:02.489" v="3205" actId="700"/>
          <ac:spMkLst>
            <pc:docMk/>
            <pc:sldMk cId="1708848268" sldId="270"/>
            <ac:spMk id="7" creationId="{914188C1-DD53-0863-7A09-8F822B072F41}"/>
          </ac:spMkLst>
        </pc:spChg>
        <pc:spChg chg="add mod ord">
          <ac:chgData name="Are Mjaavatten" userId="00bb58f78e5d171c" providerId="LiveId" clId="{F80FCCAC-22F4-4BD9-BD04-EE2233D1C28B}" dt="2024-10-23T13:23:10.825" v="3408" actId="14"/>
          <ac:spMkLst>
            <pc:docMk/>
            <pc:sldMk cId="1708848268" sldId="270"/>
            <ac:spMk id="8" creationId="{453EC2FA-1F81-E84D-1B88-E0ADE3D4274C}"/>
          </ac:spMkLst>
        </pc:spChg>
        <pc:spChg chg="add mod">
          <ac:chgData name="Are Mjaavatten" userId="00bb58f78e5d171c" providerId="LiveId" clId="{F80FCCAC-22F4-4BD9-BD04-EE2233D1C28B}" dt="2024-10-23T13:14:03.548" v="3365"/>
          <ac:spMkLst>
            <pc:docMk/>
            <pc:sldMk cId="1708848268" sldId="270"/>
            <ac:spMk id="12" creationId="{2557DBBB-AE84-3E41-E078-767D0504E4DD}"/>
          </ac:spMkLst>
        </pc:spChg>
        <pc:picChg chg="add del mod">
          <ac:chgData name="Are Mjaavatten" userId="00bb58f78e5d171c" providerId="LiveId" clId="{F80FCCAC-22F4-4BD9-BD04-EE2233D1C28B}" dt="2024-10-23T13:05:15.558" v="3287" actId="478"/>
          <ac:picMkLst>
            <pc:docMk/>
            <pc:sldMk cId="1708848268" sldId="270"/>
            <ac:picMk id="5" creationId="{02BD6001-42CD-96E9-C8A8-4ED0D11228B2}"/>
          </ac:picMkLst>
        </pc:picChg>
        <pc:picChg chg="add del mod modCrop">
          <ac:chgData name="Are Mjaavatten" userId="00bb58f78e5d171c" providerId="LiveId" clId="{F80FCCAC-22F4-4BD9-BD04-EE2233D1C28B}" dt="2024-10-23T13:20:24.901" v="3395" actId="478"/>
          <ac:picMkLst>
            <pc:docMk/>
            <pc:sldMk cId="1708848268" sldId="270"/>
            <ac:picMk id="10" creationId="{24EB46CC-4677-6D19-8156-F71BF72EE3D1}"/>
          </ac:picMkLst>
        </pc:picChg>
        <pc:picChg chg="add mod">
          <ac:chgData name="Are Mjaavatten" userId="00bb58f78e5d171c" providerId="LiveId" clId="{F80FCCAC-22F4-4BD9-BD04-EE2233D1C28B}" dt="2024-10-23T13:10:55.098" v="3362" actId="14100"/>
          <ac:picMkLst>
            <pc:docMk/>
            <pc:sldMk cId="1708848268" sldId="270"/>
            <ac:picMk id="11" creationId="{FDB83E84-6DCC-707C-DF23-1B9283BED3C7}"/>
          </ac:picMkLst>
        </pc:picChg>
        <pc:picChg chg="add mod">
          <ac:chgData name="Are Mjaavatten" userId="00bb58f78e5d171c" providerId="LiveId" clId="{F80FCCAC-22F4-4BD9-BD04-EE2233D1C28B}" dt="2024-10-23T13:13:56.847" v="3364"/>
          <ac:picMkLst>
            <pc:docMk/>
            <pc:sldMk cId="1708848268" sldId="270"/>
            <ac:picMk id="13" creationId="{2292D698-10A2-A3D4-8B47-A8FC90D7E33F}"/>
          </ac:picMkLst>
        </pc:picChg>
        <pc:picChg chg="add del mod modCrop">
          <ac:chgData name="Are Mjaavatten" userId="00bb58f78e5d171c" providerId="LiveId" clId="{F80FCCAC-22F4-4BD9-BD04-EE2233D1C28B}" dt="2024-10-23T13:22:57.136" v="3406" actId="478"/>
          <ac:picMkLst>
            <pc:docMk/>
            <pc:sldMk cId="1708848268" sldId="270"/>
            <ac:picMk id="14" creationId="{52071CFF-7443-1845-3459-9CE3B421C02F}"/>
          </ac:picMkLst>
        </pc:picChg>
        <pc:picChg chg="add mod modCrop">
          <ac:chgData name="Are Mjaavatten" userId="00bb58f78e5d171c" providerId="LiveId" clId="{F80FCCAC-22F4-4BD9-BD04-EE2233D1C28B}" dt="2024-10-23T13:17:19.592" v="3390" actId="1076"/>
          <ac:picMkLst>
            <pc:docMk/>
            <pc:sldMk cId="1708848268" sldId="270"/>
            <ac:picMk id="15" creationId="{0EC50135-B732-38C7-FFED-38243DCA4CFC}"/>
          </ac:picMkLst>
        </pc:picChg>
        <pc:picChg chg="add mod modCrop">
          <ac:chgData name="Are Mjaavatten" userId="00bb58f78e5d171c" providerId="LiveId" clId="{F80FCCAC-22F4-4BD9-BD04-EE2233D1C28B}" dt="2024-10-23T13:17:11.162" v="3389" actId="1076"/>
          <ac:picMkLst>
            <pc:docMk/>
            <pc:sldMk cId="1708848268" sldId="270"/>
            <ac:picMk id="16" creationId="{A0245A41-5E4C-E5DC-1D3C-2415494F96DB}"/>
          </ac:picMkLst>
        </pc:picChg>
        <pc:picChg chg="add mod">
          <ac:chgData name="Are Mjaavatten" userId="00bb58f78e5d171c" providerId="LiveId" clId="{F80FCCAC-22F4-4BD9-BD04-EE2233D1C28B}" dt="2024-10-23T13:18:09.239" v="3391"/>
          <ac:picMkLst>
            <pc:docMk/>
            <pc:sldMk cId="1708848268" sldId="270"/>
            <ac:picMk id="17" creationId="{5A7A6DB1-EE10-4CD0-212D-06B843E4CF18}"/>
          </ac:picMkLst>
        </pc:picChg>
        <pc:picChg chg="add mod">
          <ac:chgData name="Are Mjaavatten" userId="00bb58f78e5d171c" providerId="LiveId" clId="{F80FCCAC-22F4-4BD9-BD04-EE2233D1C28B}" dt="2024-10-23T13:21:20.036" v="3403" actId="1076"/>
          <ac:picMkLst>
            <pc:docMk/>
            <pc:sldMk cId="1708848268" sldId="270"/>
            <ac:picMk id="19" creationId="{DDFA791A-962F-B7C2-8127-5D9AB5BA51AA}"/>
          </ac:picMkLst>
        </pc:picChg>
        <pc:picChg chg="add mod modCrop">
          <ac:chgData name="Are Mjaavatten" userId="00bb58f78e5d171c" providerId="LiveId" clId="{F80FCCAC-22F4-4BD9-BD04-EE2233D1C28B}" dt="2024-10-23T13:21:08.368" v="3402" actId="1076"/>
          <ac:picMkLst>
            <pc:docMk/>
            <pc:sldMk cId="1708848268" sldId="270"/>
            <ac:picMk id="21" creationId="{A5963A2F-03EA-167E-16B7-1A4EBCC3A877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9T16:53:52.852" v="14172" actId="1076"/>
        <pc:sldMkLst>
          <pc:docMk/>
          <pc:sldMk cId="2870539914" sldId="271"/>
        </pc:sldMkLst>
        <pc:spChg chg="mod ord">
          <ac:chgData name="Are Mjaavatten" userId="00bb58f78e5d171c" providerId="LiveId" clId="{F80FCCAC-22F4-4BD9-BD04-EE2233D1C28B}" dt="2024-10-29T16:50:57.150" v="14042" actId="122"/>
          <ac:spMkLst>
            <pc:docMk/>
            <pc:sldMk cId="2870539914" sldId="271"/>
            <ac:spMk id="2" creationId="{E533021E-DE16-FF40-6B46-03D9B2773570}"/>
          </ac:spMkLst>
        </pc:spChg>
        <pc:spChg chg="del">
          <ac:chgData name="Are Mjaavatten" userId="00bb58f78e5d171c" providerId="LiveId" clId="{F80FCCAC-22F4-4BD9-BD04-EE2233D1C28B}" dt="2024-10-23T13:28:05.215" v="3461" actId="22"/>
          <ac:spMkLst>
            <pc:docMk/>
            <pc:sldMk cId="2870539914" sldId="271"/>
            <ac:spMk id="3" creationId="{EBDF0075-902A-69DB-0AF4-0125A552AF13}"/>
          </ac:spMkLst>
        </pc:spChg>
        <pc:spChg chg="add mod ord">
          <ac:chgData name="Are Mjaavatten" userId="00bb58f78e5d171c" providerId="LiveId" clId="{F80FCCAC-22F4-4BD9-BD04-EE2233D1C28B}" dt="2024-10-29T16:53:48.671" v="14171" actId="14100"/>
          <ac:spMkLst>
            <pc:docMk/>
            <pc:sldMk cId="2870539914" sldId="271"/>
            <ac:spMk id="7" creationId="{BD27EE11-78DD-9B9E-5E6A-F2CB4927025F}"/>
          </ac:spMkLst>
        </pc:spChg>
        <pc:spChg chg="add mod ord">
          <ac:chgData name="Are Mjaavatten" userId="00bb58f78e5d171c" providerId="LiveId" clId="{F80FCCAC-22F4-4BD9-BD04-EE2233D1C28B}" dt="2024-10-29T16:53:52.852" v="14172" actId="1076"/>
          <ac:spMkLst>
            <pc:docMk/>
            <pc:sldMk cId="2870539914" sldId="271"/>
            <ac:spMk id="8" creationId="{DE312110-5C43-D77C-A2EC-47EB6666D900}"/>
          </ac:spMkLst>
        </pc:spChg>
        <pc:picChg chg="add del mod">
          <ac:chgData name="Are Mjaavatten" userId="00bb58f78e5d171c" providerId="LiveId" clId="{F80FCCAC-22F4-4BD9-BD04-EE2233D1C28B}" dt="2024-10-28T16:22:35.701" v="10693" actId="478"/>
          <ac:picMkLst>
            <pc:docMk/>
            <pc:sldMk cId="2870539914" sldId="271"/>
            <ac:picMk id="4" creationId="{9B2F6D7C-3FE4-3D77-4107-3689982E8D9D}"/>
          </ac:picMkLst>
        </pc:picChg>
        <pc:picChg chg="add del mod ord">
          <ac:chgData name="Are Mjaavatten" userId="00bb58f78e5d171c" providerId="LiveId" clId="{F80FCCAC-22F4-4BD9-BD04-EE2233D1C28B}" dt="2024-10-23T13:36:51.358" v="3464" actId="478"/>
          <ac:picMkLst>
            <pc:docMk/>
            <pc:sldMk cId="2870539914" sldId="271"/>
            <ac:picMk id="5" creationId="{480A112D-C40F-0CED-9C75-038E0915E48B}"/>
          </ac:picMkLst>
        </pc:picChg>
        <pc:picChg chg="add del mod">
          <ac:chgData name="Are Mjaavatten" userId="00bb58f78e5d171c" providerId="LiveId" clId="{F80FCCAC-22F4-4BD9-BD04-EE2233D1C28B}" dt="2024-10-29T16:38:56.781" v="13860" actId="21"/>
          <ac:picMkLst>
            <pc:docMk/>
            <pc:sldMk cId="2870539914" sldId="271"/>
            <ac:picMk id="6" creationId="{92DF7DC8-8AB0-896E-05FB-7C3413DCD21A}"/>
          </ac:picMkLst>
        </pc:picChg>
        <pc:picChg chg="add del mod">
          <ac:chgData name="Are Mjaavatten" userId="00bb58f78e5d171c" providerId="LiveId" clId="{F80FCCAC-22F4-4BD9-BD04-EE2233D1C28B}" dt="2024-10-23T13:39:51.271" v="3535" actId="478"/>
          <ac:picMkLst>
            <pc:docMk/>
            <pc:sldMk cId="2870539914" sldId="271"/>
            <ac:picMk id="9" creationId="{92CA91FC-BB96-C7EF-CFA7-FD01C6B75F1E}"/>
          </ac:picMkLst>
        </pc:picChg>
        <pc:picChg chg="add del mod">
          <ac:chgData name="Are Mjaavatten" userId="00bb58f78e5d171c" providerId="LiveId" clId="{F80FCCAC-22F4-4BD9-BD04-EE2233D1C28B}" dt="2024-10-28T16:19:52.963" v="10656" actId="478"/>
          <ac:picMkLst>
            <pc:docMk/>
            <pc:sldMk cId="2870539914" sldId="271"/>
            <ac:picMk id="11" creationId="{86CC81BC-83B9-336D-87E0-004BE8FED2E9}"/>
          </ac:picMkLst>
        </pc:picChg>
      </pc:sldChg>
      <pc:sldChg chg="modSp new del mod">
        <pc:chgData name="Are Mjaavatten" userId="00bb58f78e5d171c" providerId="LiveId" clId="{F80FCCAC-22F4-4BD9-BD04-EE2233D1C28B}" dt="2024-10-24T12:10:54.160" v="5211" actId="47"/>
        <pc:sldMkLst>
          <pc:docMk/>
          <pc:sldMk cId="525715101" sldId="272"/>
        </pc:sldMkLst>
        <pc:spChg chg="mod">
          <ac:chgData name="Are Mjaavatten" userId="00bb58f78e5d171c" providerId="LiveId" clId="{F80FCCAC-22F4-4BD9-BD04-EE2233D1C28B}" dt="2024-10-23T14:27:48.810" v="4087" actId="20577"/>
          <ac:spMkLst>
            <pc:docMk/>
            <pc:sldMk cId="525715101" sldId="272"/>
            <ac:spMk id="2" creationId="{C285FB98-B897-4574-450D-72DEB85EE57E}"/>
          </ac:spMkLst>
        </pc:spChg>
        <pc:spChg chg="mod">
          <ac:chgData name="Are Mjaavatten" userId="00bb58f78e5d171c" providerId="LiveId" clId="{F80FCCAC-22F4-4BD9-BD04-EE2233D1C28B}" dt="2024-10-23T14:27:06.803" v="4078" actId="313"/>
          <ac:spMkLst>
            <pc:docMk/>
            <pc:sldMk cId="525715101" sldId="272"/>
            <ac:spMk id="3" creationId="{F0A4A313-7E15-500B-ED77-95FD44C0C03E}"/>
          </ac:spMkLst>
        </pc:spChg>
      </pc:sldChg>
      <pc:sldChg chg="modSp new del mod">
        <pc:chgData name="Are Mjaavatten" userId="00bb58f78e5d171c" providerId="LiveId" clId="{F80FCCAC-22F4-4BD9-BD04-EE2233D1C28B}" dt="2024-10-28T15:40:13.631" v="10593" actId="47"/>
        <pc:sldMkLst>
          <pc:docMk/>
          <pc:sldMk cId="1341379214" sldId="273"/>
        </pc:sldMkLst>
        <pc:spChg chg="mod">
          <ac:chgData name="Are Mjaavatten" userId="00bb58f78e5d171c" providerId="LiveId" clId="{F80FCCAC-22F4-4BD9-BD04-EE2233D1C28B}" dt="2024-10-23T16:17:18.511" v="4103" actId="20577"/>
          <ac:spMkLst>
            <pc:docMk/>
            <pc:sldMk cId="1341379214" sldId="273"/>
            <ac:spMk id="2" creationId="{093BC483-2705-6642-9203-9B0D1EED02A8}"/>
          </ac:spMkLst>
        </pc:spChg>
        <pc:spChg chg="mod">
          <ac:chgData name="Are Mjaavatten" userId="00bb58f78e5d171c" providerId="LiveId" clId="{F80FCCAC-22F4-4BD9-BD04-EE2233D1C28B}" dt="2024-10-23T16:27:39.447" v="4502"/>
          <ac:spMkLst>
            <pc:docMk/>
            <pc:sldMk cId="1341379214" sldId="273"/>
            <ac:spMk id="3" creationId="{B7AAB0FE-B9AB-3B30-365F-B85FCD32CE40}"/>
          </ac:spMkLst>
        </pc:spChg>
      </pc:sldChg>
      <pc:sldChg chg="modSp add mod">
        <pc:chgData name="Are Mjaavatten" userId="00bb58f78e5d171c" providerId="LiveId" clId="{F80FCCAC-22F4-4BD9-BD04-EE2233D1C28B}" dt="2024-10-28T16:21:25.184" v="10692" actId="14100"/>
        <pc:sldMkLst>
          <pc:docMk/>
          <pc:sldMk cId="4127174572" sldId="274"/>
        </pc:sldMkLst>
        <pc:spChg chg="mod">
          <ac:chgData name="Are Mjaavatten" userId="00bb58f78e5d171c" providerId="LiveId" clId="{F80FCCAC-22F4-4BD9-BD04-EE2233D1C28B}" dt="2024-10-28T16:20:57.406" v="10686" actId="20577"/>
          <ac:spMkLst>
            <pc:docMk/>
            <pc:sldMk cId="4127174572" sldId="274"/>
            <ac:spMk id="2" creationId="{C285FB98-B897-4574-450D-72DEB85EE57E}"/>
          </ac:spMkLst>
        </pc:spChg>
        <pc:spChg chg="mod">
          <ac:chgData name="Are Mjaavatten" userId="00bb58f78e5d171c" providerId="LiveId" clId="{F80FCCAC-22F4-4BD9-BD04-EE2233D1C28B}" dt="2024-10-28T16:21:25.184" v="10692" actId="14100"/>
          <ac:spMkLst>
            <pc:docMk/>
            <pc:sldMk cId="4127174572" sldId="274"/>
            <ac:spMk id="3" creationId="{F0A4A313-7E15-500B-ED77-95FD44C0C03E}"/>
          </ac:spMkLst>
        </pc:spChg>
      </pc:sldChg>
      <pc:sldChg chg="modSp new mod">
        <pc:chgData name="Are Mjaavatten" userId="00bb58f78e5d171c" providerId="LiveId" clId="{F80FCCAC-22F4-4BD9-BD04-EE2233D1C28B}" dt="2024-11-05T16:46:02.749" v="14176" actId="20577"/>
        <pc:sldMkLst>
          <pc:docMk/>
          <pc:sldMk cId="929935833" sldId="275"/>
        </pc:sldMkLst>
        <pc:spChg chg="mod">
          <ac:chgData name="Are Mjaavatten" userId="00bb58f78e5d171c" providerId="LiveId" clId="{F80FCCAC-22F4-4BD9-BD04-EE2233D1C28B}" dt="2024-11-05T16:46:02.749" v="14176" actId="20577"/>
          <ac:spMkLst>
            <pc:docMk/>
            <pc:sldMk cId="929935833" sldId="275"/>
            <ac:spMk id="2" creationId="{FAB757F9-8227-22AB-B9DB-7A37DA92DD41}"/>
          </ac:spMkLst>
        </pc:spChg>
        <pc:spChg chg="mod">
          <ac:chgData name="Are Mjaavatten" userId="00bb58f78e5d171c" providerId="LiveId" clId="{F80FCCAC-22F4-4BD9-BD04-EE2233D1C28B}" dt="2024-10-28T14:05:41.596" v="9775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delSp modSp new mod">
        <pc:chgData name="Are Mjaavatten" userId="00bb58f78e5d171c" providerId="LiveId" clId="{F80FCCAC-22F4-4BD9-BD04-EE2233D1C28B}" dt="2024-11-05T16:51:10.957" v="14245" actId="20577"/>
        <pc:sldMkLst>
          <pc:docMk/>
          <pc:sldMk cId="2297231925" sldId="276"/>
        </pc:sldMkLst>
        <pc:spChg chg="mod">
          <ac:chgData name="Are Mjaavatten" userId="00bb58f78e5d171c" providerId="LiveId" clId="{F80FCCAC-22F4-4BD9-BD04-EE2233D1C28B}" dt="2024-10-27T09:13:20.496" v="5956" actId="1076"/>
          <ac:spMkLst>
            <pc:docMk/>
            <pc:sldMk cId="2297231925" sldId="276"/>
            <ac:spMk id="2" creationId="{16C6BD59-EF69-BCEC-EF5D-08A8A06B54A2}"/>
          </ac:spMkLst>
        </pc:spChg>
        <pc:spChg chg="mod">
          <ac:chgData name="Are Mjaavatten" userId="00bb58f78e5d171c" providerId="LiveId" clId="{F80FCCAC-22F4-4BD9-BD04-EE2233D1C28B}" dt="2024-11-05T16:51:10.957" v="14245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F80FCCAC-22F4-4BD9-BD04-EE2233D1C28B}" dt="2024-11-05T16:49:37.158" v="14213" actId="1076"/>
          <ac:spMkLst>
            <pc:docMk/>
            <pc:sldMk cId="2297231925" sldId="276"/>
            <ac:spMk id="4" creationId="{763B74DF-B858-198F-8C81-220622468539}"/>
          </ac:spMkLst>
        </pc:spChg>
        <pc:spChg chg="add mod">
          <ac:chgData name="Are Mjaavatten" userId="00bb58f78e5d171c" providerId="LiveId" clId="{F80FCCAC-22F4-4BD9-BD04-EE2233D1C28B}" dt="2024-10-27T09:05:10.292" v="5900" actId="14100"/>
          <ac:spMkLst>
            <pc:docMk/>
            <pc:sldMk cId="2297231925" sldId="276"/>
            <ac:spMk id="12" creationId="{E238D69F-2917-511D-F0E9-5339A6C2EC7A}"/>
          </ac:spMkLst>
        </pc:spChg>
        <pc:spChg chg="add mod">
          <ac:chgData name="Are Mjaavatten" userId="00bb58f78e5d171c" providerId="LiveId" clId="{F80FCCAC-22F4-4BD9-BD04-EE2233D1C28B}" dt="2024-10-27T09:06:43.530" v="5916" actId="14100"/>
          <ac:spMkLst>
            <pc:docMk/>
            <pc:sldMk cId="2297231925" sldId="276"/>
            <ac:spMk id="13" creationId="{6EB5CD59-BCF5-1598-12CF-1A0B7CE7256B}"/>
          </ac:spMkLst>
        </pc:spChg>
        <pc:spChg chg="add mod">
          <ac:chgData name="Are Mjaavatten" userId="00bb58f78e5d171c" providerId="LiveId" clId="{F80FCCAC-22F4-4BD9-BD04-EE2233D1C28B}" dt="2024-10-27T09:46:18.244" v="6545" actId="1076"/>
          <ac:spMkLst>
            <pc:docMk/>
            <pc:sldMk cId="2297231925" sldId="276"/>
            <ac:spMk id="16" creationId="{C83EF918-511A-1AA8-437E-BE5CA0A72A74}"/>
          </ac:spMkLst>
        </pc:spChg>
        <pc:picChg chg="add del mod">
          <ac:chgData name="Are Mjaavatten" userId="00bb58f78e5d171c" providerId="LiveId" clId="{F80FCCAC-22F4-4BD9-BD04-EE2233D1C28B}" dt="2024-10-27T09:11:32.671" v="5937" actId="478"/>
          <ac:picMkLst>
            <pc:docMk/>
            <pc:sldMk cId="2297231925" sldId="276"/>
            <ac:picMk id="5" creationId="{A17520C2-EEE3-91D8-C692-1C1F4EF42A62}"/>
          </ac:picMkLst>
        </pc:picChg>
        <pc:picChg chg="add mod">
          <ac:chgData name="Are Mjaavatten" userId="00bb58f78e5d171c" providerId="LiveId" clId="{F80FCCAC-22F4-4BD9-BD04-EE2233D1C28B}" dt="2024-10-27T09:06:28.038" v="5914" actId="14100"/>
          <ac:picMkLst>
            <pc:docMk/>
            <pc:sldMk cId="2297231925" sldId="276"/>
            <ac:picMk id="7" creationId="{CAAC37F6-1153-B532-64FD-A0F77FD5DB1A}"/>
          </ac:picMkLst>
        </pc:picChg>
        <pc:picChg chg="add mod ord">
          <ac:chgData name="Are Mjaavatten" userId="00bb58f78e5d171c" providerId="LiveId" clId="{F80FCCAC-22F4-4BD9-BD04-EE2233D1C28B}" dt="2024-10-27T09:12:18.632" v="5955" actId="1037"/>
          <ac:picMkLst>
            <pc:docMk/>
            <pc:sldMk cId="2297231925" sldId="276"/>
            <ac:picMk id="15" creationId="{33896AFD-8450-EEE1-E053-0E95931B6094}"/>
          </ac:picMkLst>
        </pc:picChg>
        <pc:cxnChg chg="add mod">
          <ac:chgData name="Are Mjaavatten" userId="00bb58f78e5d171c" providerId="LiveId" clId="{F80FCCAC-22F4-4BD9-BD04-EE2233D1C28B}" dt="2024-11-05T16:49:29.015" v="14212" actId="14100"/>
          <ac:cxnSpMkLst>
            <pc:docMk/>
            <pc:sldMk cId="2297231925" sldId="276"/>
            <ac:cxnSpMk id="6" creationId="{E5130747-5D6F-3D21-A166-40485A225484}"/>
          </ac:cxnSpMkLst>
        </pc:cxnChg>
        <pc:cxnChg chg="add del">
          <ac:chgData name="Are Mjaavatten" userId="00bb58f78e5d171c" providerId="LiveId" clId="{F80FCCAC-22F4-4BD9-BD04-EE2233D1C28B}" dt="2024-10-27T09:03:16.884" v="5890" actId="478"/>
          <ac:cxnSpMkLst>
            <pc:docMk/>
            <pc:sldMk cId="2297231925" sldId="276"/>
            <ac:cxnSpMk id="9" creationId="{AF1A31C5-D24B-B1BF-2DEF-A4F51B03020F}"/>
          </ac:cxnSpMkLst>
        </pc:cxnChg>
        <pc:cxnChg chg="add del">
          <ac:chgData name="Are Mjaavatten" userId="00bb58f78e5d171c" providerId="LiveId" clId="{F80FCCAC-22F4-4BD9-BD04-EE2233D1C28B}" dt="2024-10-27T09:03:36.735" v="5891" actId="478"/>
          <ac:cxnSpMkLst>
            <pc:docMk/>
            <pc:sldMk cId="2297231925" sldId="276"/>
            <ac:cxnSpMk id="11" creationId="{2A3B587D-F720-4A6B-204B-2E1E8EA2571C}"/>
          </ac:cxnSpMkLst>
        </pc:cxnChg>
      </pc:sldChg>
      <pc:sldChg chg="addSp modSp new del mod">
        <pc:chgData name="Are Mjaavatten" userId="00bb58f78e5d171c" providerId="LiveId" clId="{F80FCCAC-22F4-4BD9-BD04-EE2233D1C28B}" dt="2024-10-27T09:14:12.541" v="5957" actId="47"/>
        <pc:sldMkLst>
          <pc:docMk/>
          <pc:sldMk cId="2544688020" sldId="277"/>
        </pc:sldMkLst>
        <pc:spChg chg="add mod">
          <ac:chgData name="Are Mjaavatten" userId="00bb58f78e5d171c" providerId="LiveId" clId="{F80FCCAC-22F4-4BD9-BD04-EE2233D1C28B}" dt="2024-10-27T09:08:21.299" v="5936" actId="1037"/>
          <ac:spMkLst>
            <pc:docMk/>
            <pc:sldMk cId="2544688020" sldId="277"/>
            <ac:spMk id="6" creationId="{73543E7B-9732-54BC-7284-3DAE680328DC}"/>
          </ac:spMkLst>
        </pc:spChg>
        <pc:picChg chg="add mod">
          <ac:chgData name="Are Mjaavatten" userId="00bb58f78e5d171c" providerId="LiveId" clId="{F80FCCAC-22F4-4BD9-BD04-EE2233D1C28B}" dt="2024-10-27T09:07:37.291" v="5919" actId="1076"/>
          <ac:picMkLst>
            <pc:docMk/>
            <pc:sldMk cId="2544688020" sldId="277"/>
            <ac:picMk id="3" creationId="{B5985D70-6B2C-AFBC-BC7C-970A9C6C7557}"/>
          </ac:picMkLst>
        </pc:picChg>
        <pc:picChg chg="add mod">
          <ac:chgData name="Are Mjaavatten" userId="00bb58f78e5d171c" providerId="LiveId" clId="{F80FCCAC-22F4-4BD9-BD04-EE2233D1C28B}" dt="2024-10-27T09:07:49.620" v="5921" actId="1076"/>
          <ac:picMkLst>
            <pc:docMk/>
            <pc:sldMk cId="2544688020" sldId="277"/>
            <ac:picMk id="5" creationId="{A4DD7997-FF6B-E75D-4FFA-5F873CE2171A}"/>
          </ac:picMkLst>
        </pc:picChg>
      </pc:sldChg>
      <pc:sldChg chg="addSp delSp modSp new mod">
        <pc:chgData name="Are Mjaavatten" userId="00bb58f78e5d171c" providerId="LiveId" clId="{F80FCCAC-22F4-4BD9-BD04-EE2233D1C28B}" dt="2024-11-05T16:51:59.911" v="14261" actId="20577"/>
        <pc:sldMkLst>
          <pc:docMk/>
          <pc:sldMk cId="3795277216" sldId="277"/>
        </pc:sldMkLst>
        <pc:spChg chg="mod">
          <ac:chgData name="Are Mjaavatten" userId="00bb58f78e5d171c" providerId="LiveId" clId="{F80FCCAC-22F4-4BD9-BD04-EE2233D1C28B}" dt="2024-10-27T09:15:00.320" v="5963" actId="20577"/>
          <ac:spMkLst>
            <pc:docMk/>
            <pc:sldMk cId="3795277216" sldId="277"/>
            <ac:spMk id="2" creationId="{2274DD12-BDFC-8CAF-538D-57560821F713}"/>
          </ac:spMkLst>
        </pc:spChg>
        <pc:spChg chg="mod">
          <ac:chgData name="Are Mjaavatten" userId="00bb58f78e5d171c" providerId="LiveId" clId="{F80FCCAC-22F4-4BD9-BD04-EE2233D1C28B}" dt="2024-11-05T16:51:59.911" v="14261" actId="20577"/>
          <ac:spMkLst>
            <pc:docMk/>
            <pc:sldMk cId="3795277216" sldId="277"/>
            <ac:spMk id="3" creationId="{7F22BECD-4858-0BA6-91CA-C9D48FA26E8F}"/>
          </ac:spMkLst>
        </pc:spChg>
        <pc:picChg chg="add del mod">
          <ac:chgData name="Are Mjaavatten" userId="00bb58f78e5d171c" providerId="LiveId" clId="{F80FCCAC-22F4-4BD9-BD04-EE2233D1C28B}" dt="2024-10-27T09:37:54.203" v="6399" actId="478"/>
          <ac:picMkLst>
            <pc:docMk/>
            <pc:sldMk cId="3795277216" sldId="277"/>
            <ac:picMk id="5" creationId="{B2056930-36F2-1BE8-0DA8-49AAD5EED7B2}"/>
          </ac:picMkLst>
        </pc:picChg>
        <pc:picChg chg="add mod">
          <ac:chgData name="Are Mjaavatten" userId="00bb58f78e5d171c" providerId="LiveId" clId="{F80FCCAC-22F4-4BD9-BD04-EE2233D1C28B}" dt="2024-10-27T09:38:00.409" v="6401" actId="1076"/>
          <ac:picMkLst>
            <pc:docMk/>
            <pc:sldMk cId="3795277216" sldId="277"/>
            <ac:picMk id="7" creationId="{BB3DE1E5-040F-29CD-83DF-3FCB0C2230EE}"/>
          </ac:picMkLst>
        </pc:picChg>
      </pc:sldChg>
      <pc:sldChg chg="addSp delSp modSp new mod">
        <pc:chgData name="Are Mjaavatten" userId="00bb58f78e5d171c" providerId="LiveId" clId="{F80FCCAC-22F4-4BD9-BD04-EE2233D1C28B}" dt="2024-11-05T16:52:41.605" v="14268" actId="20577"/>
        <pc:sldMkLst>
          <pc:docMk/>
          <pc:sldMk cId="2958550613" sldId="278"/>
        </pc:sldMkLst>
        <pc:spChg chg="mod">
          <ac:chgData name="Are Mjaavatten" userId="00bb58f78e5d171c" providerId="LiveId" clId="{F80FCCAC-22F4-4BD9-BD04-EE2233D1C28B}" dt="2024-10-27T09:49:27.200" v="6596" actId="20577"/>
          <ac:spMkLst>
            <pc:docMk/>
            <pc:sldMk cId="2958550613" sldId="278"/>
            <ac:spMk id="2" creationId="{054D8866-5159-A701-9D35-CDD4CB7022C2}"/>
          </ac:spMkLst>
        </pc:spChg>
        <pc:spChg chg="mod">
          <ac:chgData name="Are Mjaavatten" userId="00bb58f78e5d171c" providerId="LiveId" clId="{F80FCCAC-22F4-4BD9-BD04-EE2233D1C28B}" dt="2024-11-05T16:52:41.605" v="14268" actId="20577"/>
          <ac:spMkLst>
            <pc:docMk/>
            <pc:sldMk cId="2958550613" sldId="278"/>
            <ac:spMk id="3" creationId="{7B5445D7-A644-0FC0-561E-74DFBAAB3012}"/>
          </ac:spMkLst>
        </pc:spChg>
        <pc:picChg chg="add del mod">
          <ac:chgData name="Are Mjaavatten" userId="00bb58f78e5d171c" providerId="LiveId" clId="{F80FCCAC-22F4-4BD9-BD04-EE2233D1C28B}" dt="2024-10-27T13:28:03.001" v="7847" actId="478"/>
          <ac:picMkLst>
            <pc:docMk/>
            <pc:sldMk cId="2958550613" sldId="278"/>
            <ac:picMk id="5" creationId="{C02DFB3F-96E6-69F3-1E7A-9955F315FE26}"/>
          </ac:picMkLst>
        </pc:picChg>
        <pc:picChg chg="add del mod">
          <ac:chgData name="Are Mjaavatten" userId="00bb58f78e5d171c" providerId="LiveId" clId="{F80FCCAC-22F4-4BD9-BD04-EE2233D1C28B}" dt="2024-10-27T13:24:23.822" v="7844" actId="478"/>
          <ac:picMkLst>
            <pc:docMk/>
            <pc:sldMk cId="2958550613" sldId="278"/>
            <ac:picMk id="7" creationId="{8D20299B-6879-B784-7DA6-1EADE0DA4F82}"/>
          </ac:picMkLst>
        </pc:picChg>
        <pc:picChg chg="add del mod">
          <ac:chgData name="Are Mjaavatten" userId="00bb58f78e5d171c" providerId="LiveId" clId="{F80FCCAC-22F4-4BD9-BD04-EE2233D1C28B}" dt="2024-10-27T13:28:03.001" v="7847" actId="478"/>
          <ac:picMkLst>
            <pc:docMk/>
            <pc:sldMk cId="2958550613" sldId="278"/>
            <ac:picMk id="9" creationId="{230B2A1D-298C-E29E-6222-3D54F24B4CAB}"/>
          </ac:picMkLst>
        </pc:picChg>
        <pc:picChg chg="add del mod">
          <ac:chgData name="Are Mjaavatten" userId="00bb58f78e5d171c" providerId="LiveId" clId="{F80FCCAC-22F4-4BD9-BD04-EE2233D1C28B}" dt="2024-10-27T13:30:34.950" v="7852" actId="478"/>
          <ac:picMkLst>
            <pc:docMk/>
            <pc:sldMk cId="2958550613" sldId="278"/>
            <ac:picMk id="11" creationId="{90499AAF-889A-9330-4971-091052C988CD}"/>
          </ac:picMkLst>
        </pc:picChg>
        <pc:picChg chg="add del mod">
          <ac:chgData name="Are Mjaavatten" userId="00bb58f78e5d171c" providerId="LiveId" clId="{F80FCCAC-22F4-4BD9-BD04-EE2233D1C28B}" dt="2024-10-27T13:30:44.252" v="7855" actId="478"/>
          <ac:picMkLst>
            <pc:docMk/>
            <pc:sldMk cId="2958550613" sldId="278"/>
            <ac:picMk id="13" creationId="{5FE2EE26-5572-9F00-2910-38F2985C0C7C}"/>
          </ac:picMkLst>
        </pc:pic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5" creationId="{29DACF69-6516-AC49-2958-2F38C3B83677}"/>
          </ac:picMkLst>
        </pc:picChg>
        <pc:picChg chg="add del mod">
          <ac:chgData name="Are Mjaavatten" userId="00bb58f78e5d171c" providerId="LiveId" clId="{F80FCCAC-22F4-4BD9-BD04-EE2233D1C28B}" dt="2024-10-27T13:33:14.348" v="7858" actId="478"/>
          <ac:picMkLst>
            <pc:docMk/>
            <pc:sldMk cId="2958550613" sldId="278"/>
            <ac:picMk id="17" creationId="{0939F63D-5B06-78C4-59E8-230EB60CE476}"/>
          </ac:picMkLst>
        </pc:pic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9" creationId="{057EC24D-423E-2381-39FE-C056493E3900}"/>
          </ac:picMkLst>
        </pc:picChg>
      </pc:sldChg>
      <pc:sldChg chg="addSp delSp modSp new mod">
        <pc:chgData name="Are Mjaavatten" userId="00bb58f78e5d171c" providerId="LiveId" clId="{F80FCCAC-22F4-4BD9-BD04-EE2233D1C28B}" dt="2024-10-27T17:05:44.946" v="9453" actId="1076"/>
        <pc:sldMkLst>
          <pc:docMk/>
          <pc:sldMk cId="2497253767" sldId="279"/>
        </pc:sldMkLst>
        <pc:spChg chg="mod">
          <ac:chgData name="Are Mjaavatten" userId="00bb58f78e5d171c" providerId="LiveId" clId="{F80FCCAC-22F4-4BD9-BD04-EE2233D1C28B}" dt="2024-10-27T13:33:51.718" v="7865" actId="20577"/>
          <ac:spMkLst>
            <pc:docMk/>
            <pc:sldMk cId="2497253767" sldId="279"/>
            <ac:spMk id="2" creationId="{02B9FCEA-A528-96CD-0850-0B0874736F39}"/>
          </ac:spMkLst>
        </pc:spChg>
        <pc:spChg chg="mod">
          <ac:chgData name="Are Mjaavatten" userId="00bb58f78e5d171c" providerId="LiveId" clId="{F80FCCAC-22F4-4BD9-BD04-EE2233D1C28B}" dt="2024-10-27T17:02:35.761" v="9367" actId="5793"/>
          <ac:spMkLst>
            <pc:docMk/>
            <pc:sldMk cId="2497253767" sldId="279"/>
            <ac:spMk id="3" creationId="{CEE8AD73-E6B1-1667-A41C-EFC9F4F304D5}"/>
          </ac:spMkLst>
        </pc:spChg>
        <pc:spChg chg="add del mod">
          <ac:chgData name="Are Mjaavatten" userId="00bb58f78e5d171c" providerId="LiveId" clId="{F80FCCAC-22F4-4BD9-BD04-EE2233D1C28B}" dt="2024-10-27T17:05:44.946" v="9453" actId="1076"/>
          <ac:spMkLst>
            <pc:docMk/>
            <pc:sldMk cId="2497253767" sldId="279"/>
            <ac:spMk id="8" creationId="{DA8AFFDB-8691-6257-B2A9-FD1068F907F6}"/>
          </ac:spMkLst>
        </pc:spChg>
        <pc:picChg chg="add del mod ord">
          <ac:chgData name="Are Mjaavatten" userId="00bb58f78e5d171c" providerId="LiveId" clId="{F80FCCAC-22F4-4BD9-BD04-EE2233D1C28B}" dt="2024-10-27T13:46:29.473" v="8536" actId="478"/>
          <ac:picMkLst>
            <pc:docMk/>
            <pc:sldMk cId="2497253767" sldId="279"/>
            <ac:picMk id="5" creationId="{18E62521-6268-76DE-587A-03F2D22F1704}"/>
          </ac:picMkLst>
        </pc:picChg>
        <pc:picChg chg="add mod">
          <ac:chgData name="Are Mjaavatten" userId="00bb58f78e5d171c" providerId="LiveId" clId="{F80FCCAC-22F4-4BD9-BD04-EE2233D1C28B}" dt="2024-10-27T13:46:42.957" v="8538" actId="1076"/>
          <ac:picMkLst>
            <pc:docMk/>
            <pc:sldMk cId="2497253767" sldId="279"/>
            <ac:picMk id="7" creationId="{17016E48-11B6-2DAA-ACA3-0FE3AED9513D}"/>
          </ac:picMkLst>
        </pc:picChg>
      </pc:sldChg>
      <pc:sldChg chg="addSp delSp modSp new del mod ord">
        <pc:chgData name="Are Mjaavatten" userId="00bb58f78e5d171c" providerId="LiveId" clId="{F80FCCAC-22F4-4BD9-BD04-EE2233D1C28B}" dt="2024-10-29T16:34:09.748" v="13850" actId="47"/>
        <pc:sldMkLst>
          <pc:docMk/>
          <pc:sldMk cId="1711954440" sldId="280"/>
        </pc:sldMkLst>
        <pc:spChg chg="mod">
          <ac:chgData name="Are Mjaavatten" userId="00bb58f78e5d171c" providerId="LiveId" clId="{F80FCCAC-22F4-4BD9-BD04-EE2233D1C28B}" dt="2024-10-27T16:50:40.977" v="9046" actId="14100"/>
          <ac:spMkLst>
            <pc:docMk/>
            <pc:sldMk cId="1711954440" sldId="280"/>
            <ac:spMk id="2" creationId="{CDBBBCDC-78D3-13C4-4361-0A72D92D2A3C}"/>
          </ac:spMkLst>
        </pc:spChg>
        <pc:spChg chg="mod">
          <ac:chgData name="Are Mjaavatten" userId="00bb58f78e5d171c" providerId="LiveId" clId="{F80FCCAC-22F4-4BD9-BD04-EE2233D1C28B}" dt="2024-10-27T16:55:41.369" v="9183" actId="20577"/>
          <ac:spMkLst>
            <pc:docMk/>
            <pc:sldMk cId="1711954440" sldId="280"/>
            <ac:spMk id="3" creationId="{CB47021F-A75A-A4CC-6661-DF7697D118A5}"/>
          </ac:spMkLst>
        </pc:spChg>
        <pc:picChg chg="add del mod">
          <ac:chgData name="Are Mjaavatten" userId="00bb58f78e5d171c" providerId="LiveId" clId="{F80FCCAC-22F4-4BD9-BD04-EE2233D1C28B}" dt="2024-10-27T16:53:29.466" v="9052" actId="478"/>
          <ac:picMkLst>
            <pc:docMk/>
            <pc:sldMk cId="1711954440" sldId="280"/>
            <ac:picMk id="5" creationId="{77749E42-87A9-7350-C9C7-67328442DB10}"/>
          </ac:picMkLst>
        </pc:picChg>
        <pc:picChg chg="add del mod">
          <ac:chgData name="Are Mjaavatten" userId="00bb58f78e5d171c" providerId="LiveId" clId="{F80FCCAC-22F4-4BD9-BD04-EE2233D1C28B}" dt="2024-10-27T16:54:18.759" v="9088" actId="478"/>
          <ac:picMkLst>
            <pc:docMk/>
            <pc:sldMk cId="1711954440" sldId="280"/>
            <ac:picMk id="7" creationId="{6A327A46-B57B-3407-1FF4-C2947DE5D7AA}"/>
          </ac:picMkLst>
        </pc:picChg>
        <pc:picChg chg="add del mod">
          <ac:chgData name="Are Mjaavatten" userId="00bb58f78e5d171c" providerId="LiveId" clId="{F80FCCAC-22F4-4BD9-BD04-EE2233D1C28B}" dt="2024-10-27T16:55:01.307" v="9124" actId="478"/>
          <ac:picMkLst>
            <pc:docMk/>
            <pc:sldMk cId="1711954440" sldId="280"/>
            <ac:picMk id="9" creationId="{9E0327BE-8678-921A-DA5D-DA512680070E}"/>
          </ac:picMkLst>
        </pc:picChg>
        <pc:picChg chg="add del mod">
          <ac:chgData name="Are Mjaavatten" userId="00bb58f78e5d171c" providerId="LiveId" clId="{F80FCCAC-22F4-4BD9-BD04-EE2233D1C28B}" dt="2024-10-27T16:56:53.642" v="9184" actId="478"/>
          <ac:picMkLst>
            <pc:docMk/>
            <pc:sldMk cId="1711954440" sldId="280"/>
            <ac:picMk id="11" creationId="{4F2ED08D-A5F4-BB69-679D-0D85988C4BA3}"/>
          </ac:picMkLst>
        </pc:picChg>
        <pc:picChg chg="add del mod">
          <ac:chgData name="Are Mjaavatten" userId="00bb58f78e5d171c" providerId="LiveId" clId="{F80FCCAC-22F4-4BD9-BD04-EE2233D1C28B}" dt="2024-10-29T12:39:44.437" v="12901" actId="478"/>
          <ac:picMkLst>
            <pc:docMk/>
            <pc:sldMk cId="1711954440" sldId="280"/>
            <ac:picMk id="13" creationId="{AE3E3EBD-E638-9979-7920-091B5C3EF9DA}"/>
          </ac:picMkLst>
        </pc:picChg>
      </pc:sldChg>
      <pc:sldChg chg="addSp new del mod">
        <pc:chgData name="Are Mjaavatten" userId="00bb58f78e5d171c" providerId="LiveId" clId="{F80FCCAC-22F4-4BD9-BD04-EE2233D1C28B}" dt="2024-10-27T16:58:10.586" v="9234" actId="47"/>
        <pc:sldMkLst>
          <pc:docMk/>
          <pc:sldMk cId="3310148548" sldId="281"/>
        </pc:sldMkLst>
        <pc:picChg chg="add">
          <ac:chgData name="Are Mjaavatten" userId="00bb58f78e5d171c" providerId="LiveId" clId="{F80FCCAC-22F4-4BD9-BD04-EE2233D1C28B}" dt="2024-10-27T16:50:16.757" v="9011" actId="22"/>
          <ac:picMkLst>
            <pc:docMk/>
            <pc:sldMk cId="3310148548" sldId="281"/>
            <ac:picMk id="4" creationId="{29B62477-B619-B1C0-663F-BBF3B958848D}"/>
          </ac:picMkLst>
        </pc:picChg>
      </pc:sldChg>
      <pc:sldChg chg="addSp delSp modSp new mod">
        <pc:chgData name="Are Mjaavatten" userId="00bb58f78e5d171c" providerId="LiveId" clId="{F80FCCAC-22F4-4BD9-BD04-EE2233D1C28B}" dt="2024-10-29T16:36:04.576" v="13858" actId="20577"/>
        <pc:sldMkLst>
          <pc:docMk/>
          <pc:sldMk cId="3816220206" sldId="281"/>
        </pc:sldMkLst>
        <pc:spChg chg="mod">
          <ac:chgData name="Are Mjaavatten" userId="00bb58f78e5d171c" providerId="LiveId" clId="{F80FCCAC-22F4-4BD9-BD04-EE2233D1C28B}" dt="2024-10-28T14:12:58.066" v="9970" actId="20577"/>
          <ac:spMkLst>
            <pc:docMk/>
            <pc:sldMk cId="3816220206" sldId="281"/>
            <ac:spMk id="2" creationId="{007274B8-4871-681C-A44C-BACC989A3AEF}"/>
          </ac:spMkLst>
        </pc:spChg>
        <pc:spChg chg="mod">
          <ac:chgData name="Are Mjaavatten" userId="00bb58f78e5d171c" providerId="LiveId" clId="{F80FCCAC-22F4-4BD9-BD04-EE2233D1C28B}" dt="2024-10-29T16:36:04.576" v="13858" actId="20577"/>
          <ac:spMkLst>
            <pc:docMk/>
            <pc:sldMk cId="3816220206" sldId="281"/>
            <ac:spMk id="3" creationId="{D69F0E18-403E-2856-0E01-F43BC137040A}"/>
          </ac:spMkLst>
        </pc:spChg>
        <pc:spChg chg="add del mod">
          <ac:chgData name="Are Mjaavatten" userId="00bb58f78e5d171c" providerId="LiveId" clId="{F80FCCAC-22F4-4BD9-BD04-EE2233D1C28B}" dt="2024-10-28T15:37:36.119" v="10584"/>
          <ac:spMkLst>
            <pc:docMk/>
            <pc:sldMk cId="3816220206" sldId="281"/>
            <ac:spMk id="4" creationId="{BB6164E7-5344-03DC-D9BB-EECDAE86D748}"/>
          </ac:spMkLst>
        </pc:spChg>
        <pc:spChg chg="add del mod">
          <ac:chgData name="Are Mjaavatten" userId="00bb58f78e5d171c" providerId="LiveId" clId="{F80FCCAC-22F4-4BD9-BD04-EE2233D1C28B}" dt="2024-10-28T16:11:33.070" v="10607" actId="21"/>
          <ac:spMkLst>
            <pc:docMk/>
            <pc:sldMk cId="3816220206" sldId="281"/>
            <ac:spMk id="5" creationId="{8BDDBBE6-6300-E3F7-8E6D-2C02FD572D6A}"/>
          </ac:spMkLst>
        </pc:spChg>
      </pc:sldChg>
      <pc:sldChg chg="modSp new del mod">
        <pc:chgData name="Are Mjaavatten" userId="00bb58f78e5d171c" providerId="LiveId" clId="{F80FCCAC-22F4-4BD9-BD04-EE2233D1C28B}" dt="2024-10-28T16:10:44.900" v="10606" actId="47"/>
        <pc:sldMkLst>
          <pc:docMk/>
          <pc:sldMk cId="369438591" sldId="282"/>
        </pc:sldMkLst>
        <pc:spChg chg="mod">
          <ac:chgData name="Are Mjaavatten" userId="00bb58f78e5d171c" providerId="LiveId" clId="{F80FCCAC-22F4-4BD9-BD04-EE2233D1C28B}" dt="2024-10-28T14:09:03.111" v="9852" actId="20577"/>
          <ac:spMkLst>
            <pc:docMk/>
            <pc:sldMk cId="369438591" sldId="282"/>
            <ac:spMk id="2" creationId="{AE9078F6-68CD-7806-2968-61A15589F942}"/>
          </ac:spMkLst>
        </pc:spChg>
        <pc:spChg chg="mod">
          <ac:chgData name="Are Mjaavatten" userId="00bb58f78e5d171c" providerId="LiveId" clId="{F80FCCAC-22F4-4BD9-BD04-EE2233D1C28B}" dt="2024-10-28T14:10:05.361" v="9921" actId="20577"/>
          <ac:spMkLst>
            <pc:docMk/>
            <pc:sldMk cId="369438591" sldId="282"/>
            <ac:spMk id="3" creationId="{05E95D98-4E8C-E25E-9273-D81114A5037A}"/>
          </ac:spMkLst>
        </pc:spChg>
      </pc:sldChg>
      <pc:sldChg chg="addSp delSp new mod">
        <pc:chgData name="Are Mjaavatten" userId="00bb58f78e5d171c" providerId="LiveId" clId="{F80FCCAC-22F4-4BD9-BD04-EE2233D1C28B}" dt="2024-10-28T16:48:53.088" v="10781" actId="22"/>
        <pc:sldMkLst>
          <pc:docMk/>
          <pc:sldMk cId="3469188368" sldId="282"/>
        </pc:sldMkLst>
        <pc:picChg chg="add del">
          <ac:chgData name="Are Mjaavatten" userId="00bb58f78e5d171c" providerId="LiveId" clId="{F80FCCAC-22F4-4BD9-BD04-EE2233D1C28B}" dt="2024-10-28T16:48:51.621" v="10780" actId="478"/>
          <ac:picMkLst>
            <pc:docMk/>
            <pc:sldMk cId="3469188368" sldId="282"/>
            <ac:picMk id="3" creationId="{FDDAE72A-9707-FCFF-BE3D-01E2ABC3253F}"/>
          </ac:picMkLst>
        </pc:picChg>
        <pc:picChg chg="add">
          <ac:chgData name="Are Mjaavatten" userId="00bb58f78e5d171c" providerId="LiveId" clId="{F80FCCAC-22F4-4BD9-BD04-EE2233D1C28B}" dt="2024-10-28T16:48:53.088" v="10781" actId="22"/>
          <ac:picMkLst>
            <pc:docMk/>
            <pc:sldMk cId="3469188368" sldId="282"/>
            <ac:picMk id="5" creationId="{5F108534-242A-97B9-7B51-733CB64B3E5E}"/>
          </ac:picMkLst>
        </pc:picChg>
      </pc:sldChg>
      <pc:sldChg chg="addSp delSp modSp new mod">
        <pc:chgData name="Are Mjaavatten" userId="00bb58f78e5d171c" providerId="LiveId" clId="{F80FCCAC-22F4-4BD9-BD04-EE2233D1C28B}" dt="2024-10-28T17:07:32.420" v="11286" actId="5793"/>
        <pc:sldMkLst>
          <pc:docMk/>
          <pc:sldMk cId="2908438448" sldId="283"/>
        </pc:sldMkLst>
        <pc:spChg chg="mod">
          <ac:chgData name="Are Mjaavatten" userId="00bb58f78e5d171c" providerId="LiveId" clId="{F80FCCAC-22F4-4BD9-BD04-EE2233D1C28B}" dt="2024-10-28T16:51:07.565" v="10812" actId="255"/>
          <ac:spMkLst>
            <pc:docMk/>
            <pc:sldMk cId="2908438448" sldId="283"/>
            <ac:spMk id="2" creationId="{0E2220A7-5ACD-B443-8709-6C3E184F58A3}"/>
          </ac:spMkLst>
        </pc:spChg>
        <pc:spChg chg="mod">
          <ac:chgData name="Are Mjaavatten" userId="00bb58f78e5d171c" providerId="LiveId" clId="{F80FCCAC-22F4-4BD9-BD04-EE2233D1C28B}" dt="2024-10-28T17:07:32.420" v="11286" actId="5793"/>
          <ac:spMkLst>
            <pc:docMk/>
            <pc:sldMk cId="2908438448" sldId="283"/>
            <ac:spMk id="3" creationId="{32D90A08-2F5A-528B-1339-11923FD34D21}"/>
          </ac:spMkLst>
        </pc:spChg>
        <pc:picChg chg="add mod">
          <ac:chgData name="Are Mjaavatten" userId="00bb58f78e5d171c" providerId="LiveId" clId="{F80FCCAC-22F4-4BD9-BD04-EE2233D1C28B}" dt="2024-10-28T16:53:19.189" v="10852" actId="1076"/>
          <ac:picMkLst>
            <pc:docMk/>
            <pc:sldMk cId="2908438448" sldId="283"/>
            <ac:picMk id="4" creationId="{8042E31A-9F79-974E-EBB5-320AF4E04EA4}"/>
          </ac:picMkLst>
        </pc:picChg>
        <pc:picChg chg="add mod">
          <ac:chgData name="Are Mjaavatten" userId="00bb58f78e5d171c" providerId="LiveId" clId="{F80FCCAC-22F4-4BD9-BD04-EE2233D1C28B}" dt="2024-10-28T16:53:23.539" v="10853" actId="1076"/>
          <ac:picMkLst>
            <pc:docMk/>
            <pc:sldMk cId="2908438448" sldId="283"/>
            <ac:picMk id="5" creationId="{C8D1550D-2DD5-C4F0-63AE-8FD71AAC73F3}"/>
          </ac:picMkLst>
        </pc:picChg>
        <pc:picChg chg="add mod">
          <ac:chgData name="Are Mjaavatten" userId="00bb58f78e5d171c" providerId="LiveId" clId="{F80FCCAC-22F4-4BD9-BD04-EE2233D1C28B}" dt="2024-10-28T16:55:01.360" v="10876" actId="1076"/>
          <ac:picMkLst>
            <pc:docMk/>
            <pc:sldMk cId="2908438448" sldId="283"/>
            <ac:picMk id="7" creationId="{780D0ADD-3ECA-5FAA-AF0C-986B38A1050A}"/>
          </ac:picMkLst>
        </pc:picChg>
        <pc:picChg chg="add mod">
          <ac:chgData name="Are Mjaavatten" userId="00bb58f78e5d171c" providerId="LiveId" clId="{F80FCCAC-22F4-4BD9-BD04-EE2233D1C28B}" dt="2024-10-28T16:55:43.109" v="10881" actId="14100"/>
          <ac:picMkLst>
            <pc:docMk/>
            <pc:sldMk cId="2908438448" sldId="283"/>
            <ac:picMk id="9" creationId="{895041DC-6383-1262-2FFD-4E721542E5F8}"/>
          </ac:picMkLst>
        </pc:picChg>
        <pc:picChg chg="add mod">
          <ac:chgData name="Are Mjaavatten" userId="00bb58f78e5d171c" providerId="LiveId" clId="{F80FCCAC-22F4-4BD9-BD04-EE2233D1C28B}" dt="2024-10-28T16:57:19.568" v="10919" actId="1076"/>
          <ac:picMkLst>
            <pc:docMk/>
            <pc:sldMk cId="2908438448" sldId="283"/>
            <ac:picMk id="11" creationId="{A3016F4F-D079-6344-859F-67BACF8C125C}"/>
          </ac:picMkLst>
        </pc:picChg>
        <pc:picChg chg="add del mod">
          <ac:chgData name="Are Mjaavatten" userId="00bb58f78e5d171c" providerId="LiveId" clId="{F80FCCAC-22F4-4BD9-BD04-EE2233D1C28B}" dt="2024-10-28T17:00:01.975" v="10996" actId="478"/>
          <ac:picMkLst>
            <pc:docMk/>
            <pc:sldMk cId="2908438448" sldId="283"/>
            <ac:picMk id="13" creationId="{A85756FE-335D-C9DD-2F8D-2DFD14BFAE45}"/>
          </ac:picMkLst>
        </pc:picChg>
        <pc:picChg chg="add mod">
          <ac:chgData name="Are Mjaavatten" userId="00bb58f78e5d171c" providerId="LiveId" clId="{F80FCCAC-22F4-4BD9-BD04-EE2233D1C28B}" dt="2024-10-28T17:00:14.064" v="11031" actId="1035"/>
          <ac:picMkLst>
            <pc:docMk/>
            <pc:sldMk cId="2908438448" sldId="283"/>
            <ac:picMk id="15" creationId="{4B7608BA-6B77-DD29-2960-AE8EC0325753}"/>
          </ac:picMkLst>
        </pc:picChg>
        <pc:picChg chg="add mod">
          <ac:chgData name="Are Mjaavatten" userId="00bb58f78e5d171c" providerId="LiveId" clId="{F80FCCAC-22F4-4BD9-BD04-EE2233D1C28B}" dt="2024-10-28T17:04:25.981" v="11156" actId="14100"/>
          <ac:picMkLst>
            <pc:docMk/>
            <pc:sldMk cId="2908438448" sldId="283"/>
            <ac:picMk id="17" creationId="{CFE33738-307E-D8E8-73CE-B921BD9008E3}"/>
          </ac:picMkLst>
        </pc:picChg>
        <pc:picChg chg="add mod">
          <ac:chgData name="Are Mjaavatten" userId="00bb58f78e5d171c" providerId="LiveId" clId="{F80FCCAC-22F4-4BD9-BD04-EE2233D1C28B}" dt="2024-10-28T17:06:12.206" v="11251" actId="14100"/>
          <ac:picMkLst>
            <pc:docMk/>
            <pc:sldMk cId="2908438448" sldId="283"/>
            <ac:picMk id="19" creationId="{D9474D78-9CAF-FE0F-F3A7-817EAAEA0C57}"/>
          </ac:picMkLst>
        </pc:picChg>
      </pc:sldChg>
      <pc:sldChg chg="addSp delSp modSp new mod">
        <pc:chgData name="Are Mjaavatten" userId="00bb58f78e5d171c" providerId="LiveId" clId="{F80FCCAC-22F4-4BD9-BD04-EE2233D1C28B}" dt="2024-11-06T09:44:30.893" v="15769" actId="313"/>
        <pc:sldMkLst>
          <pc:docMk/>
          <pc:sldMk cId="2086630511" sldId="284"/>
        </pc:sldMkLst>
        <pc:spChg chg="mod">
          <ac:chgData name="Are Mjaavatten" userId="00bb58f78e5d171c" providerId="LiveId" clId="{F80FCCAC-22F4-4BD9-BD04-EE2233D1C28B}" dt="2024-10-29T10:27:40.073" v="12818" actId="20577"/>
          <ac:spMkLst>
            <pc:docMk/>
            <pc:sldMk cId="2086630511" sldId="284"/>
            <ac:spMk id="2" creationId="{78D0C970-EEBF-05B1-FF2C-E7E978A7A8DA}"/>
          </ac:spMkLst>
        </pc:spChg>
        <pc:spChg chg="mod">
          <ac:chgData name="Are Mjaavatten" userId="00bb58f78e5d171c" providerId="LiveId" clId="{F80FCCAC-22F4-4BD9-BD04-EE2233D1C28B}" dt="2024-11-06T09:44:30.893" v="15769" actId="313"/>
          <ac:spMkLst>
            <pc:docMk/>
            <pc:sldMk cId="2086630511" sldId="284"/>
            <ac:spMk id="3" creationId="{5450935E-3A40-D7CF-8176-D0364C5C9505}"/>
          </ac:spMkLst>
        </pc:spChg>
        <pc:spChg chg="add del mod">
          <ac:chgData name="Are Mjaavatten" userId="00bb58f78e5d171c" providerId="LiveId" clId="{F80FCCAC-22F4-4BD9-BD04-EE2233D1C28B}" dt="2024-10-29T10:11:57.592" v="11881" actId="478"/>
          <ac:spMkLst>
            <pc:docMk/>
            <pc:sldMk cId="2086630511" sldId="284"/>
            <ac:spMk id="4" creationId="{CCFC6630-297A-C816-A1C8-FD987DF4957D}"/>
          </ac:spMkLst>
        </pc:spChg>
      </pc:sldChg>
      <pc:sldChg chg="modSp new mod">
        <pc:chgData name="Are Mjaavatten" userId="00bb58f78e5d171c" providerId="LiveId" clId="{F80FCCAC-22F4-4BD9-BD04-EE2233D1C28B}" dt="2024-10-29T10:27:56.419" v="12845" actId="20577"/>
        <pc:sldMkLst>
          <pc:docMk/>
          <pc:sldMk cId="884547013" sldId="285"/>
        </pc:sldMkLst>
        <pc:spChg chg="mod">
          <ac:chgData name="Are Mjaavatten" userId="00bb58f78e5d171c" providerId="LiveId" clId="{F80FCCAC-22F4-4BD9-BD04-EE2233D1C28B}" dt="2024-10-29T10:27:56.419" v="12845" actId="20577"/>
          <ac:spMkLst>
            <pc:docMk/>
            <pc:sldMk cId="884547013" sldId="285"/>
            <ac:spMk id="2" creationId="{C373C1A9-A330-F9C2-C99C-940FD700E964}"/>
          </ac:spMkLst>
        </pc:spChg>
        <pc:spChg chg="mod">
          <ac:chgData name="Are Mjaavatten" userId="00bb58f78e5d171c" providerId="LiveId" clId="{F80FCCAC-22F4-4BD9-BD04-EE2233D1C28B}" dt="2024-10-29T10:24:53.440" v="12780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delSp modSp new mod setBg modClrScheme chgLayout">
        <pc:chgData name="Are Mjaavatten" userId="00bb58f78e5d171c" providerId="LiveId" clId="{F80FCCAC-22F4-4BD9-BD04-EE2233D1C28B}" dt="2024-11-06T08:36:35.310" v="14459" actId="1036"/>
        <pc:sldMkLst>
          <pc:docMk/>
          <pc:sldMk cId="935628899" sldId="286"/>
        </pc:sldMkLst>
        <pc:spChg chg="del mod ord">
          <ac:chgData name="Are Mjaavatten" userId="00bb58f78e5d171c" providerId="LiveId" clId="{F80FCCAC-22F4-4BD9-BD04-EE2233D1C28B}" dt="2024-10-29T15:36:03.317" v="12911" actId="700"/>
          <ac:spMkLst>
            <pc:docMk/>
            <pc:sldMk cId="935628899" sldId="286"/>
            <ac:spMk id="2" creationId="{AEE467A0-77D9-62EF-B32C-8F5D8124EADE}"/>
          </ac:spMkLst>
        </pc:spChg>
        <pc:spChg chg="del">
          <ac:chgData name="Are Mjaavatten" userId="00bb58f78e5d171c" providerId="LiveId" clId="{F80FCCAC-22F4-4BD9-BD04-EE2233D1C28B}" dt="2024-10-29T12:39:33.369" v="12900"/>
          <ac:spMkLst>
            <pc:docMk/>
            <pc:sldMk cId="935628899" sldId="286"/>
            <ac:spMk id="3" creationId="{763C22B5-FB14-CFAC-0C96-FD2BB32A970C}"/>
          </ac:spMkLst>
        </pc:spChg>
        <pc:spChg chg="add del mod">
          <ac:chgData name="Are Mjaavatten" userId="00bb58f78e5d171c" providerId="LiveId" clId="{F80FCCAC-22F4-4BD9-BD04-EE2233D1C28B}" dt="2024-10-29T15:36:03.317" v="12911" actId="700"/>
          <ac:spMkLst>
            <pc:docMk/>
            <pc:sldMk cId="935628899" sldId="286"/>
            <ac:spMk id="8" creationId="{788BF68A-ED43-385E-135F-9D339FC9D971}"/>
          </ac:spMkLst>
        </pc:spChg>
        <pc:spChg chg="add del mod ord">
          <ac:chgData name="Are Mjaavatten" userId="00bb58f78e5d171c" providerId="LiveId" clId="{F80FCCAC-22F4-4BD9-BD04-EE2233D1C28B}" dt="2024-10-29T15:53:53.816" v="12992" actId="700"/>
          <ac:spMkLst>
            <pc:docMk/>
            <pc:sldMk cId="935628899" sldId="286"/>
            <ac:spMk id="11" creationId="{7F91DF40-5E90-024F-CFC2-DA583212E438}"/>
          </ac:spMkLst>
        </pc:spChg>
        <pc:spChg chg="add del mod">
          <ac:chgData name="Are Mjaavatten" userId="00bb58f78e5d171c" providerId="LiveId" clId="{F80FCCAC-22F4-4BD9-BD04-EE2233D1C28B}" dt="2024-10-29T16:34:37.084" v="13851" actId="478"/>
          <ac:spMkLst>
            <pc:docMk/>
            <pc:sldMk cId="935628899" sldId="286"/>
            <ac:spMk id="19" creationId="{A4B97B7F-636C-FE52-FD2D-5483237766C9}"/>
          </ac:spMkLst>
        </pc:spChg>
        <pc:spChg chg="add mod ord">
          <ac:chgData name="Are Mjaavatten" userId="00bb58f78e5d171c" providerId="LiveId" clId="{F80FCCAC-22F4-4BD9-BD04-EE2233D1C28B}" dt="2024-11-06T08:22:16.710" v="14276" actId="1076"/>
          <ac:spMkLst>
            <pc:docMk/>
            <pc:sldMk cId="935628899" sldId="286"/>
            <ac:spMk id="20" creationId="{21C27A0D-A4E4-86C4-A0F3-9820C8B82E10}"/>
          </ac:spMkLst>
        </pc:spChg>
        <pc:spChg chg="add del mod">
          <ac:chgData name="Are Mjaavatten" userId="00bb58f78e5d171c" providerId="LiveId" clId="{F80FCCAC-22F4-4BD9-BD04-EE2233D1C28B}" dt="2024-11-05T16:57:43.523" v="14271" actId="478"/>
          <ac:spMkLst>
            <pc:docMk/>
            <pc:sldMk cId="935628899" sldId="286"/>
            <ac:spMk id="23" creationId="{92CC6415-D1B2-290D-2781-4AEB4419EF08}"/>
          </ac:spMkLst>
        </pc:spChg>
        <pc:picChg chg="add mod">
          <ac:chgData name="Are Mjaavatten" userId="00bb58f78e5d171c" providerId="LiveId" clId="{F80FCCAC-22F4-4BD9-BD04-EE2233D1C28B}" dt="2024-11-06T08:23:14.012" v="14378" actId="1076"/>
          <ac:picMkLst>
            <pc:docMk/>
            <pc:sldMk cId="935628899" sldId="286"/>
            <ac:picMk id="3" creationId="{3F820652-CFC3-8829-6FAE-09E685B18049}"/>
          </ac:picMkLst>
        </pc:picChg>
        <pc:picChg chg="add del mod">
          <ac:chgData name="Are Mjaavatten" userId="00bb58f78e5d171c" providerId="LiveId" clId="{F80FCCAC-22F4-4BD9-BD04-EE2233D1C28B}" dt="2024-10-29T15:35:25.420" v="12907" actId="478"/>
          <ac:picMkLst>
            <pc:docMk/>
            <pc:sldMk cId="935628899" sldId="286"/>
            <ac:picMk id="4" creationId="{FC7A0EE8-BDA9-64AD-8AE4-3581A2D06F9C}"/>
          </ac:picMkLst>
        </pc:picChg>
        <pc:picChg chg="add mod">
          <ac:chgData name="Are Mjaavatten" userId="00bb58f78e5d171c" providerId="LiveId" clId="{F80FCCAC-22F4-4BD9-BD04-EE2233D1C28B}" dt="2024-11-06T08:36:35.310" v="14459" actId="1036"/>
          <ac:picMkLst>
            <pc:docMk/>
            <pc:sldMk cId="935628899" sldId="286"/>
            <ac:picMk id="5" creationId="{2B192BF8-F855-8968-4F0A-557EA74A02EE}"/>
          </ac:picMkLst>
        </pc:picChg>
        <pc:picChg chg="add del mod">
          <ac:chgData name="Are Mjaavatten" userId="00bb58f78e5d171c" providerId="LiveId" clId="{F80FCCAC-22F4-4BD9-BD04-EE2233D1C28B}" dt="2024-11-05T16:57:30.807" v="14270" actId="478"/>
          <ac:picMkLst>
            <pc:docMk/>
            <pc:sldMk cId="935628899" sldId="286"/>
            <ac:picMk id="6" creationId="{C26786AC-FE45-2F0C-6FF5-85A744E8F3B9}"/>
          </ac:picMkLst>
        </pc:picChg>
        <pc:picChg chg="add del mod">
          <ac:chgData name="Are Mjaavatten" userId="00bb58f78e5d171c" providerId="LiveId" clId="{F80FCCAC-22F4-4BD9-BD04-EE2233D1C28B}" dt="2024-10-29T15:52:55.842" v="12912" actId="478"/>
          <ac:picMkLst>
            <pc:docMk/>
            <pc:sldMk cId="935628899" sldId="286"/>
            <ac:picMk id="10" creationId="{F751BE10-D0DE-C349-EAE9-5A9A49D7D969}"/>
          </ac:picMkLst>
        </pc:picChg>
        <pc:picChg chg="add del mod">
          <ac:chgData name="Are Mjaavatten" userId="00bb58f78e5d171c" providerId="LiveId" clId="{F80FCCAC-22F4-4BD9-BD04-EE2233D1C28B}" dt="2024-10-29T16:08:11.223" v="13000" actId="478"/>
          <ac:picMkLst>
            <pc:docMk/>
            <pc:sldMk cId="935628899" sldId="286"/>
            <ac:picMk id="13" creationId="{11D6D425-430E-8BAE-6095-78BB1B907673}"/>
          </ac:picMkLst>
        </pc:picChg>
        <pc:picChg chg="add del mod">
          <ac:chgData name="Are Mjaavatten" userId="00bb58f78e5d171c" providerId="LiveId" clId="{F80FCCAC-22F4-4BD9-BD04-EE2233D1C28B}" dt="2024-10-29T16:15:49.079" v="13113" actId="478"/>
          <ac:picMkLst>
            <pc:docMk/>
            <pc:sldMk cId="935628899" sldId="286"/>
            <ac:picMk id="15" creationId="{687AFFDA-1E94-005C-0B38-D8DD573C3A66}"/>
          </ac:picMkLst>
        </pc:picChg>
        <pc:picChg chg="add del mod">
          <ac:chgData name="Are Mjaavatten" userId="00bb58f78e5d171c" providerId="LiveId" clId="{F80FCCAC-22F4-4BD9-BD04-EE2233D1C28B}" dt="2024-10-29T16:25:00.125" v="13360" actId="478"/>
          <ac:picMkLst>
            <pc:docMk/>
            <pc:sldMk cId="935628899" sldId="286"/>
            <ac:picMk id="17" creationId="{CDEABA9F-422F-0616-41F1-239F9920266C}"/>
          </ac:picMkLst>
        </pc:picChg>
        <pc:picChg chg="add del mod">
          <ac:chgData name="Are Mjaavatten" userId="00bb58f78e5d171c" providerId="LiveId" clId="{F80FCCAC-22F4-4BD9-BD04-EE2233D1C28B}" dt="2024-11-06T08:35:27.501" v="14379" actId="478"/>
          <ac:picMkLst>
            <pc:docMk/>
            <pc:sldMk cId="935628899" sldId="286"/>
            <ac:picMk id="22" creationId="{20A540C3-86B4-1ADB-AB64-518312ED65F5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1-06T08:38:05.499" v="14483" actId="1038"/>
        <pc:sldMkLst>
          <pc:docMk/>
          <pc:sldMk cId="3923112241" sldId="287"/>
        </pc:sldMkLst>
        <pc:spChg chg="del mod ord">
          <ac:chgData name="Are Mjaavatten" userId="00bb58f78e5d171c" providerId="LiveId" clId="{F80FCCAC-22F4-4BD9-BD04-EE2233D1C28B}" dt="2024-10-29T16:26:26.241" v="13445" actId="700"/>
          <ac:spMkLst>
            <pc:docMk/>
            <pc:sldMk cId="3923112241" sldId="287"/>
            <ac:spMk id="2" creationId="{985C31F7-0704-139D-57D9-EA38D93BFEC1}"/>
          </ac:spMkLst>
        </pc:spChg>
        <pc:spChg chg="add mod ord">
          <ac:chgData name="Are Mjaavatten" userId="00bb58f78e5d171c" providerId="LiveId" clId="{F80FCCAC-22F4-4BD9-BD04-EE2233D1C28B}" dt="2024-10-29T16:27:10.433" v="13462"/>
          <ac:spMkLst>
            <pc:docMk/>
            <pc:sldMk cId="3923112241" sldId="287"/>
            <ac:spMk id="3" creationId="{26D5C9CB-F7BE-44A8-1C2F-855D765E1E13}"/>
          </ac:spMkLst>
        </pc:spChg>
        <pc:spChg chg="add mod ord">
          <ac:chgData name="Are Mjaavatten" userId="00bb58f78e5d171c" providerId="LiveId" clId="{F80FCCAC-22F4-4BD9-BD04-EE2233D1C28B}" dt="2024-11-06T08:37:30.539" v="14463" actId="20577"/>
          <ac:spMkLst>
            <pc:docMk/>
            <pc:sldMk cId="3923112241" sldId="287"/>
            <ac:spMk id="4" creationId="{6BF09426-A00E-F54E-ED38-ED13250CE22D}"/>
          </ac:spMkLst>
        </pc:spChg>
        <pc:picChg chg="add mod">
          <ac:chgData name="Are Mjaavatten" userId="00bb58f78e5d171c" providerId="LiveId" clId="{F80FCCAC-22F4-4BD9-BD04-EE2233D1C28B}" dt="2024-11-06T08:38:05.499" v="14483" actId="1038"/>
          <ac:picMkLst>
            <pc:docMk/>
            <pc:sldMk cId="3923112241" sldId="287"/>
            <ac:picMk id="2" creationId="{FA090F91-DDFD-537E-FFE4-C32A21FD2D1B}"/>
          </ac:picMkLst>
        </pc:picChg>
        <pc:picChg chg="add del mod">
          <ac:chgData name="Are Mjaavatten" userId="00bb58f78e5d171c" providerId="LiveId" clId="{F80FCCAC-22F4-4BD9-BD04-EE2233D1C28B}" dt="2024-11-06T08:38:01.145" v="14464" actId="478"/>
          <ac:picMkLst>
            <pc:docMk/>
            <pc:sldMk cId="3923112241" sldId="287"/>
            <ac:picMk id="5" creationId="{7C81AEBC-0B64-68A3-16CB-53E652A11B78}"/>
          </ac:picMkLst>
        </pc:picChg>
      </pc:sldChg>
      <pc:sldChg chg="addSp modSp new mod">
        <pc:chgData name="Are Mjaavatten" userId="00bb58f78e5d171c" providerId="LiveId" clId="{F80FCCAC-22F4-4BD9-BD04-EE2233D1C28B}" dt="2024-10-29T16:40:59.663" v="13945" actId="20577"/>
        <pc:sldMkLst>
          <pc:docMk/>
          <pc:sldMk cId="3156030858" sldId="288"/>
        </pc:sldMkLst>
        <pc:spChg chg="mod">
          <ac:chgData name="Are Mjaavatten" userId="00bb58f78e5d171c" providerId="LiveId" clId="{F80FCCAC-22F4-4BD9-BD04-EE2233D1C28B}" dt="2024-10-29T16:40:59.663" v="13945" actId="20577"/>
          <ac:spMkLst>
            <pc:docMk/>
            <pc:sldMk cId="3156030858" sldId="288"/>
            <ac:spMk id="3" creationId="{64DD5B0D-9B53-6491-1E1E-0D1AD518870C}"/>
          </ac:spMkLst>
        </pc:spChg>
        <pc:picChg chg="add mod">
          <ac:chgData name="Are Mjaavatten" userId="00bb58f78e5d171c" providerId="LiveId" clId="{F80FCCAC-22F4-4BD9-BD04-EE2233D1C28B}" dt="2024-10-29T16:40:46.700" v="13941" actId="1076"/>
          <ac:picMkLst>
            <pc:docMk/>
            <pc:sldMk cId="3156030858" sldId="288"/>
            <ac:picMk id="6" creationId="{92DF7DC8-8AB0-896E-05FB-7C3413DCD21A}"/>
          </ac:picMkLst>
        </pc:picChg>
      </pc:sldChg>
      <pc:sldChg chg="modSp new del mod">
        <pc:chgData name="Are Mjaavatten" userId="00bb58f78e5d171c" providerId="LiveId" clId="{F80FCCAC-22F4-4BD9-BD04-EE2233D1C28B}" dt="2024-11-06T15:25:22.440" v="16346" actId="2696"/>
        <pc:sldMkLst>
          <pc:docMk/>
          <pc:sldMk cId="1297391930" sldId="289"/>
        </pc:sldMkLst>
        <pc:spChg chg="mod">
          <ac:chgData name="Are Mjaavatten" userId="00bb58f78e5d171c" providerId="LiveId" clId="{F80FCCAC-22F4-4BD9-BD04-EE2233D1C28B}" dt="2024-11-06T09:10:31.099" v="15497" actId="20577"/>
          <ac:spMkLst>
            <pc:docMk/>
            <pc:sldMk cId="1297391930" sldId="289"/>
            <ac:spMk id="2" creationId="{1B1F0D8B-7DDD-6826-3337-C674E16ED965}"/>
          </ac:spMkLst>
        </pc:spChg>
        <pc:spChg chg="mod">
          <ac:chgData name="Are Mjaavatten" userId="00bb58f78e5d171c" providerId="LiveId" clId="{F80FCCAC-22F4-4BD9-BD04-EE2233D1C28B}" dt="2024-11-06T10:08:51.676" v="16343" actId="20577"/>
          <ac:spMkLst>
            <pc:docMk/>
            <pc:sldMk cId="1297391930" sldId="289"/>
            <ac:spMk id="3" creationId="{103DA43F-DE99-8A87-5078-3DDFC9E96EB8}"/>
          </ac:spMkLst>
        </pc:spChg>
      </pc:sldChg>
      <pc:sldChg chg="new del">
        <pc:chgData name="Are Mjaavatten" userId="00bb58f78e5d171c" providerId="LiveId" clId="{F80FCCAC-22F4-4BD9-BD04-EE2233D1C28B}" dt="2024-10-29T16:55:47.787" v="14174" actId="47"/>
        <pc:sldMkLst>
          <pc:docMk/>
          <pc:sldMk cId="3831510877" sldId="289"/>
        </pc:sldMkLst>
      </pc:sldChg>
      <pc:sldChg chg="modSp new mod">
        <pc:chgData name="Are Mjaavatten" userId="00bb58f78e5d171c" providerId="LiveId" clId="{F80FCCAC-22F4-4BD9-BD04-EE2233D1C28B}" dt="2024-11-06T10:07:30.562" v="16341" actId="20577"/>
        <pc:sldMkLst>
          <pc:docMk/>
          <pc:sldMk cId="2204234833" sldId="290"/>
        </pc:sldMkLst>
        <pc:spChg chg="mod">
          <ac:chgData name="Are Mjaavatten" userId="00bb58f78e5d171c" providerId="LiveId" clId="{F80FCCAC-22F4-4BD9-BD04-EE2233D1C28B}" dt="2024-11-06T09:44:08.512" v="15762" actId="313"/>
          <ac:spMkLst>
            <pc:docMk/>
            <pc:sldMk cId="2204234833" sldId="290"/>
            <ac:spMk id="2" creationId="{46C48805-6E71-9540-F0AA-92613C975FBF}"/>
          </ac:spMkLst>
        </pc:spChg>
        <pc:spChg chg="mod">
          <ac:chgData name="Are Mjaavatten" userId="00bb58f78e5d171c" providerId="LiveId" clId="{F80FCCAC-22F4-4BD9-BD04-EE2233D1C28B}" dt="2024-11-06T10:07:30.562" v="16341" actId="20577"/>
          <ac:spMkLst>
            <pc:docMk/>
            <pc:sldMk cId="2204234833" sldId="290"/>
            <ac:spMk id="3" creationId="{2E6D2D2F-9CE8-051E-3EDD-49C2FA6ADB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78E-5FDA-2070-951B-FDC87A8A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ACFA-9199-949C-7EBF-875A8F27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D18D-427C-2D12-36EA-159328F7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D7C9-928E-4143-5503-513C319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A5D-3A64-9BDF-ED01-3A26CCB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159-B174-7105-D96C-2798E20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3A64-C623-B6FF-3041-1EE31E08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154-AEC5-16CA-100D-374E9E4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0C7C-61A0-3E5C-2EC3-7066DDAD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B34-931C-0589-F695-BB8A9063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A720-060D-0328-F1AD-4DF694EC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73B9-A213-5AF9-1822-39D7F16D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0DA-1394-CA61-5BBA-F819DFA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A4BB-AC17-D3BA-D4CC-BF43CF8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9D79-839A-15B1-F5C5-B4D5C20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96B-2E44-75A8-0E37-FDA858F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7BA8-65CB-9C05-D70A-F27A08B9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7683-76BB-0927-79FC-E2333B8D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1F5D-3838-FFDC-6E60-2FD3805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B843-3F4D-327D-E4D9-C29A751A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A26-BD42-F4AC-05C6-B1F3E99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3F8B-ED35-7952-0A1B-ACF5317F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597D-7EFA-B37A-02CC-9E51DBAA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0FDD-8006-9098-9675-5BFFB5C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CC9E-6204-724C-D0DA-A28D24C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875-A70A-CB91-9F36-DC41E28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D919-3A37-FE51-D4FE-472DD9FF2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AD5A-B6B9-9FF7-D8EB-250C8FDA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64A4-7EF3-8EB0-FC53-637ED20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4EBE-D257-8A6B-63C3-AAB86C58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0DD1-6724-21CD-1A76-0A172A2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75B-F551-3FED-15BB-1B99F1BB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7C2E-6E88-3A08-00FC-A0B47175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6C93-CF58-1C47-F3AD-93AAF68C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9843-E469-8F1F-BE49-1D2E4298D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C660-B65F-02A2-C4D0-FE6FA0B6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26A7-3005-9C6B-D7E2-15960537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7E0A-91E2-5C41-0997-5A575EE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D610-1435-B92A-4D32-BF80C7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E3B-39B1-006A-508E-1B9E1A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C141-B565-CB7A-407A-0B43DF7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A469-C3A1-7721-E5BB-8B8F4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68A-5FD2-F654-5335-931C829B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3E6C-E4C6-E180-A9F2-3A89730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1436-E688-2006-953C-20F8681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64C3-153B-9991-A3A2-96E7B51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910-FBF4-3C9F-C0DC-EFAF451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97F7-D80F-54E5-3CFA-85ACA912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27BE-FAF6-2F50-9A28-82E1785A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369F-4D2D-AEBC-0D76-ACDE500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18CE-D8C2-6E10-94D5-94BCE03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55A9C-14D0-58DD-443D-FF705FA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71CD-8F00-A8EB-0734-C315B55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AB3E-48CB-ECDF-935D-4B7FA05D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06499-9F07-2B46-87C4-62BA2E0A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CCA8-ED0E-CDE6-4088-466E7BB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1004-320A-703B-A248-2453B79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B421-2940-6FD6-FD15-79506927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2ADF-D832-DF2F-C619-2728E52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5FFA-93BC-1AF7-8BBF-E409E47E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4A58-044C-616B-BE19-0D117DF5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9A4E-9175-427E-BE99-C1822657C87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DDD-F610-D6EC-FD4C-557AFD93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DC24-3AEC-A4D8-4068-AFF7272C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35A4-F5D0-77BB-541D-71CADF87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0455"/>
            <a:ext cx="9144000" cy="2387600"/>
          </a:xfrm>
        </p:spPr>
        <p:txBody>
          <a:bodyPr/>
          <a:lstStyle/>
          <a:p>
            <a:r>
              <a:rPr lang="en-GB" dirty="0"/>
              <a:t>Analysis of protein stretching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022BE-655B-6198-0C9C-015E64934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130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56D9-6B33-019A-6DCC-DEB88A4082BD}"/>
              </a:ext>
            </a:extLst>
          </p:cNvPr>
          <p:cNvSpPr txBox="1"/>
          <p:nvPr/>
        </p:nvSpPr>
        <p:spPr>
          <a:xfrm>
            <a:off x="3048000" y="6788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Optical Tweezers Summer School</a:t>
            </a:r>
          </a:p>
          <a:p>
            <a:pPr algn="ctr"/>
            <a:r>
              <a:rPr lang="en-GB" sz="2400" dirty="0"/>
              <a:t>Santiago, Chile </a:t>
            </a:r>
          </a:p>
          <a:p>
            <a:pPr algn="ctr"/>
            <a:r>
              <a:rPr lang="en-GB" sz="24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15212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1C27A0D-A4E4-86C4-A0F3-9820C8B8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17"/>
          </a:xfrm>
        </p:spPr>
        <p:txBody>
          <a:bodyPr/>
          <a:lstStyle/>
          <a:p>
            <a:r>
              <a:rPr lang="en-GB" dirty="0"/>
              <a:t>Rip distance Δx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20652-CFC3-8829-6FAE-09E685B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487060"/>
            <a:ext cx="3334931" cy="44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2BF8-F855-8968-4F0A-557EA74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47" y="1317253"/>
            <a:ext cx="55321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2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C9CB-F7BE-44A8-1C2F-855D765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distance Δx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426-A00E-F54E-ED38-ED13250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Δx is the difference in trap position at rip force before and after rip.</a:t>
            </a:r>
          </a:p>
          <a:p>
            <a:r>
              <a:rPr lang="en-GB" sz="2800" dirty="0"/>
              <a:t>The length of DNA handles </a:t>
            </a:r>
            <a:r>
              <a:rPr lang="en-GB" dirty="0"/>
              <a:t>at rip force is the same before and after the rip</a:t>
            </a:r>
            <a:endParaRPr lang="en-GB" sz="2800" dirty="0"/>
          </a:p>
          <a:p>
            <a:r>
              <a:rPr lang="en-GB" dirty="0"/>
              <a:t>Thus, </a:t>
            </a:r>
            <a:r>
              <a:rPr lang="en-GB" sz="2800" dirty="0"/>
              <a:t>Δx</a:t>
            </a:r>
            <a:r>
              <a:rPr lang="en-GB" dirty="0"/>
              <a:t> is equal to the difference in protein “length” between the folded and unfolded shapes</a:t>
            </a:r>
            <a:endParaRPr lang="en-GB" sz="2800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90F91-DDFD-537E-FFE4-C32A21FD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23" y="1317253"/>
            <a:ext cx="55321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31B1-7C98-B83D-F6E4-08CE8C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Rip/zip properties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766A-B888-9720-5CBA-68732A0A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Time</a:t>
            </a:r>
          </a:p>
          <a:p>
            <a:r>
              <a:rPr lang="en-GB" noProof="0" dirty="0"/>
              <a:t>Force</a:t>
            </a:r>
          </a:p>
          <a:p>
            <a:r>
              <a:rPr lang="en-GB" dirty="0"/>
              <a:t>Trap position x</a:t>
            </a:r>
            <a:endParaRPr lang="en-GB" noProof="0" dirty="0"/>
          </a:p>
          <a:p>
            <a:r>
              <a:rPr lang="en-GB" noProof="0" dirty="0" err="1"/>
              <a:t>Δx</a:t>
            </a:r>
            <a:endParaRPr lang="en-GB" noProof="0" dirty="0"/>
          </a:p>
          <a:p>
            <a:r>
              <a:rPr lang="en-GB" noProof="0" dirty="0"/>
              <a:t>Force shift</a:t>
            </a:r>
          </a:p>
          <a:p>
            <a:r>
              <a:rPr lang="en-GB" noProof="0" dirty="0"/>
              <a:t>Slope before unfolding (</a:t>
            </a:r>
            <a:r>
              <a:rPr lang="en-GB" noProof="0" dirty="0" err="1"/>
              <a:t>df</a:t>
            </a:r>
            <a:r>
              <a:rPr lang="en-GB" noProof="0" dirty="0"/>
              <a:t>/dx)</a:t>
            </a:r>
          </a:p>
          <a:p>
            <a:r>
              <a:rPr lang="en-GB" dirty="0"/>
              <a:t>Trap pulling speed (dx/dt)</a:t>
            </a:r>
          </a:p>
          <a:p>
            <a:r>
              <a:rPr lang="en-GB" noProof="0" dirty="0"/>
              <a:t>Temperature (optional)</a:t>
            </a:r>
          </a:p>
          <a:p>
            <a:pPr marL="457200" lvl="1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A1DC8-C884-5046-6364-64131E14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001" y="2129790"/>
            <a:ext cx="4811841" cy="37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4332-5344-5A7C-3B8E-80942626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C7D0-390D-95D8-A9EE-32D42ACF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“well behaved” data the program works very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34275-0A04-1716-AE83-86D895A0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" t="-2849" r="7385" b="-1645"/>
          <a:stretch/>
        </p:blipFill>
        <p:spPr>
          <a:xfrm>
            <a:off x="0" y="2278466"/>
            <a:ext cx="10962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3201-23DF-4682-0958-BECC9CD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2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28BA-7E78-6316-A92F-A75CB283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1825625"/>
            <a:ext cx="3657599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Measurement noise</a:t>
            </a:r>
          </a:p>
          <a:p>
            <a:pPr lvl="1"/>
            <a:r>
              <a:rPr lang="en-GB" dirty="0"/>
              <a:t>The program fails to find rips 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Weak rips</a:t>
            </a:r>
          </a:p>
          <a:p>
            <a:pPr lvl="1"/>
            <a:r>
              <a:rPr lang="en-GB" dirty="0"/>
              <a:t>The program finds rips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726E-DD45-FC3B-CAFC-A2B8E05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06936"/>
            <a:ext cx="6667500" cy="264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B15C2-9EB2-1D74-A4D3-40581D13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4220014"/>
            <a:ext cx="6315075" cy="25336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604A6-578E-F871-B431-457676B631C7}"/>
              </a:ext>
            </a:extLst>
          </p:cNvPr>
          <p:cNvCxnSpPr>
            <a:cxnSpLocks/>
          </p:cNvCxnSpPr>
          <p:nvPr/>
        </p:nvCxnSpPr>
        <p:spPr>
          <a:xfrm>
            <a:off x="5933767" y="5498693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6AAC4-D082-D799-1A15-3CDBD87CE14E}"/>
              </a:ext>
            </a:extLst>
          </p:cNvPr>
          <p:cNvCxnSpPr>
            <a:cxnSpLocks/>
          </p:cNvCxnSpPr>
          <p:nvPr/>
        </p:nvCxnSpPr>
        <p:spPr>
          <a:xfrm>
            <a:off x="9478296" y="5572435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2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74B8-4871-681C-A44C-BACC989A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Matlab to analyse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0E18-403E-2856-0E01-F43BC13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144"/>
          </a:xfrm>
        </p:spPr>
        <p:txBody>
          <a:bodyPr>
            <a:normAutofit/>
          </a:bodyPr>
          <a:lstStyle/>
          <a:p>
            <a:r>
              <a:rPr lang="en-GB" dirty="0"/>
              <a:t>Assuming you have already installed Matlab </a:t>
            </a:r>
          </a:p>
          <a:p>
            <a:pPr lvl="1"/>
            <a:r>
              <a:rPr lang="en-GB" dirty="0"/>
              <a:t>Or work together with someone who has</a:t>
            </a:r>
          </a:p>
          <a:p>
            <a:r>
              <a:rPr lang="en-GB" dirty="0"/>
              <a:t>Download Matlab files from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https://github.com/are-mj/OpticalTweezers</a:t>
            </a:r>
            <a:endParaRPr lang="en-GB" dirty="0"/>
          </a:p>
          <a:p>
            <a:r>
              <a:rPr lang="en-GB" dirty="0"/>
              <a:t>Copy your experiment *.txt files to a folder on your computer</a:t>
            </a:r>
          </a:p>
          <a:p>
            <a:pPr lvl="1"/>
            <a:r>
              <a:rPr lang="en-GB" dirty="0"/>
              <a:t>Or use a network folder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2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C0F-0863-FC08-A12B-6E5B523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experiment file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1E1F-E1FB-D600-D0EE-A17FB60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9749" cy="40344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 prefer to store the experiment files in one data folder</a:t>
            </a:r>
          </a:p>
          <a:p>
            <a:r>
              <a:rPr lang="en-GB" sz="2400" dirty="0"/>
              <a:t>I use one level of subfolders for storing experiment files.</a:t>
            </a:r>
          </a:p>
          <a:p>
            <a:r>
              <a:rPr lang="en-GB" sz="2400" dirty="0"/>
              <a:t>Subfolders can for instance be named by experiment date.</a:t>
            </a:r>
          </a:p>
          <a:p>
            <a:r>
              <a:rPr lang="en-GB" sz="2400" dirty="0"/>
              <a:t>Create </a:t>
            </a:r>
            <a:r>
              <a:rPr lang="en-GB" sz="2400" dirty="0" err="1"/>
              <a:t>datafolder.m</a:t>
            </a:r>
            <a:r>
              <a:rPr lang="en-GB" sz="2400" dirty="0"/>
              <a:t> that gives the path</a:t>
            </a:r>
          </a:p>
          <a:p>
            <a:r>
              <a:rPr lang="en-GB" sz="2400" dirty="0"/>
              <a:t>Refer to individual file as </a:t>
            </a:r>
            <a:r>
              <a:rPr lang="en-GB" sz="2400" dirty="0" err="1"/>
              <a:t>e.g</a:t>
            </a:r>
            <a:r>
              <a:rPr lang="en-GB" sz="2400" dirty="0"/>
              <a:t> . Subfolder1/Aa.txt</a:t>
            </a:r>
          </a:p>
          <a:p>
            <a:r>
              <a:rPr lang="en-GB" sz="2400" dirty="0"/>
              <a:t>Most of my functions automatically add the data folder when needed: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3D36-8148-C52C-3212-D1C2FF4A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A31D-37FF-95B9-730E-0F42FB9048FE}"/>
              </a:ext>
            </a:extLst>
          </p:cNvPr>
          <p:cNvSpPr txBox="1"/>
          <p:nvPr/>
        </p:nvSpPr>
        <p:spPr>
          <a:xfrm>
            <a:off x="975851" y="5912771"/>
            <a:ext cx="788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fullfile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(datafolder,”Subfolder1/Aa.txt”)</a:t>
            </a:r>
          </a:p>
        </p:txBody>
      </p:sp>
    </p:spTree>
    <p:extLst>
      <p:ext uri="{BB962C8B-B14F-4D97-AF65-F5344CB8AC3E}">
        <p14:creationId xmlns:p14="http://schemas.microsoft.com/office/powerpoint/2010/main" val="3404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Workflow</a:t>
            </a:r>
            <a:r>
              <a:rPr lang="en-GB" dirty="0"/>
              <a:t> –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Specify</a:t>
            </a:r>
            <a:r>
              <a:rPr lang="en-GB" dirty="0"/>
              <a:t> </a:t>
            </a:r>
            <a:r>
              <a:rPr lang="en-GB" dirty="0" err="1"/>
              <a:t>your</a:t>
            </a:r>
            <a:r>
              <a:rPr lang="en-GB" dirty="0"/>
              <a:t> data folder in </a:t>
            </a:r>
            <a:r>
              <a:rPr lang="en-GB" dirty="0" err="1"/>
              <a:t>datafolder.m</a:t>
            </a:r>
            <a:endParaRPr lang="en-GB" dirty="0"/>
          </a:p>
          <a:p>
            <a:pPr lvl="1"/>
            <a:r>
              <a:rPr lang="en-GB" dirty="0" err="1"/>
              <a:t>Example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Call </a:t>
            </a:r>
            <a:r>
              <a:rPr lang="en-GB" dirty="0" err="1"/>
              <a:t>analyse_experiment.m</a:t>
            </a:r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262D-77CA-287C-A5E0-CF41E40A1100}"/>
              </a:ext>
            </a:extLst>
          </p:cNvPr>
          <p:cNvSpPr txBox="1"/>
          <p:nvPr/>
        </p:nvSpPr>
        <p:spPr>
          <a:xfrm>
            <a:off x="1025012" y="4896713"/>
            <a:ext cx="1013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("20231211/aA.txt",1);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DBBE6-6300-E3F7-8E6D-2C02FD572D6A}"/>
              </a:ext>
            </a:extLst>
          </p:cNvPr>
          <p:cNvSpPr txBox="1"/>
          <p:nvPr/>
        </p:nvSpPr>
        <p:spPr>
          <a:xfrm>
            <a:off x="1378975" y="2843634"/>
            <a:ext cx="6683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latin typeface="Consolas" panose="020B0609020204030204" pitchFamily="49" charset="0"/>
              </a:rPr>
              <a:t>function</a:t>
            </a:r>
            <a:r>
              <a:rPr lang="da-DK" sz="2000" dirty="0">
                <a:latin typeface="Consolas" panose="020B0609020204030204" pitchFamily="49" charset="0"/>
              </a:rPr>
              <a:t> folder = datafolder</a:t>
            </a:r>
          </a:p>
          <a:p>
            <a:r>
              <a:rPr lang="da-DK" sz="2000" dirty="0">
                <a:latin typeface="Consolas" panose="020B0609020204030204" pitchFamily="49" charset="0"/>
              </a:rPr>
              <a:t>  folder = "C:\users\are\data\tweezers";</a:t>
            </a:r>
          </a:p>
          <a:p>
            <a:r>
              <a:rPr lang="da-DK" sz="2000" dirty="0">
                <a:latin typeface="Consolas" panose="020B0609020204030204" pitchFamily="49" charset="0"/>
              </a:rPr>
              <a:t>end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C3-8EB5-E94E-FB57-EBFB5F3C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(continued)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EC2FA-1F81-E84D-1B88-E0ADE3D4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11813" cy="4351338"/>
          </a:xfrm>
        </p:spPr>
        <p:txBody>
          <a:bodyPr/>
          <a:lstStyle/>
          <a:p>
            <a:r>
              <a:rPr lang="en-GB" dirty="0"/>
              <a:t>Inspect the plot to see if rips and zips seem correct</a:t>
            </a:r>
          </a:p>
          <a:p>
            <a:r>
              <a:rPr lang="en-GB" dirty="0"/>
              <a:t>Use the axes toolbar: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Zoom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Pan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83E84-6DCC-707C-DF23-1B9283BE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5" y="2804652"/>
            <a:ext cx="2546983" cy="46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50135-B732-38C7-FFED-38243DCA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2494016" y="3587624"/>
            <a:ext cx="363793" cy="54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45A41-5E4C-E5DC-1D3C-2415494F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2485721" y="4316081"/>
            <a:ext cx="363793" cy="469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FA791A-962F-B7C2-8127-5D9AB5BA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80" y="992981"/>
            <a:ext cx="1633464" cy="1065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963A2F-03EA-167E-16B7-1A4EBCC3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5" t="2037" r="6644"/>
          <a:stretch/>
        </p:blipFill>
        <p:spPr>
          <a:xfrm>
            <a:off x="6429593" y="2193822"/>
            <a:ext cx="5648083" cy="45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21E-DE16-FF40-6B46-03D9B277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Matlab </a:t>
            </a:r>
            <a:r>
              <a:rPr lang="en-GB" dirty="0" err="1"/>
              <a:t>results</a:t>
            </a:r>
            <a:r>
              <a:rPr lang="en-GB" dirty="0"/>
              <a:t> </a:t>
            </a:r>
            <a:r>
              <a:rPr lang="en-GB" dirty="0" err="1"/>
              <a:t>tables</a:t>
            </a:r>
            <a:r>
              <a:rPr lang="en-GB" dirty="0"/>
              <a:t> Trip and </a:t>
            </a:r>
            <a:r>
              <a:rPr lang="en-GB" dirty="0" err="1"/>
              <a:t>Tzip</a:t>
            </a:r>
            <a:br>
              <a:rPr lang="en-GB" dirty="0"/>
            </a:br>
            <a:r>
              <a:rPr lang="en-GB" sz="2800" dirty="0" err="1"/>
              <a:t>Contains</a:t>
            </a:r>
            <a:r>
              <a:rPr lang="en-GB" sz="2800" dirty="0"/>
              <a:t> data for all rip and </a:t>
            </a:r>
            <a:r>
              <a:rPr lang="en-GB" sz="2800" dirty="0" err="1"/>
              <a:t>zip</a:t>
            </a:r>
            <a:r>
              <a:rPr lang="en-GB" sz="2800" dirty="0"/>
              <a:t> </a:t>
            </a:r>
            <a:r>
              <a:rPr lang="en-GB" sz="2800" dirty="0" err="1"/>
              <a:t>events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7EE11-78DD-9B9E-5E6A-F2CB49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14135" cy="4351338"/>
          </a:xfrm>
        </p:spPr>
        <p:txBody>
          <a:bodyPr>
            <a:normAutofit/>
          </a:bodyPr>
          <a:lstStyle/>
          <a:p>
            <a:r>
              <a:rPr lang="en-GB" dirty="0"/>
              <a:t>Filename</a:t>
            </a:r>
          </a:p>
          <a:p>
            <a:r>
              <a:rPr lang="en-GB" dirty="0"/>
              <a:t>Time</a:t>
            </a:r>
          </a:p>
          <a:p>
            <a:r>
              <a:rPr lang="en-GB" dirty="0" err="1"/>
              <a:t>Deltax</a:t>
            </a:r>
            <a:endParaRPr lang="en-GB" dirty="0"/>
          </a:p>
          <a:p>
            <a:r>
              <a:rPr lang="en-GB" dirty="0"/>
              <a:t>Force</a:t>
            </a:r>
          </a:p>
          <a:p>
            <a:r>
              <a:rPr lang="en-GB" dirty="0"/>
              <a:t>Temperature</a:t>
            </a:r>
          </a:p>
          <a:p>
            <a:r>
              <a:rPr lang="en-GB" dirty="0" err="1"/>
              <a:t>Forceshift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12110-5C43-D77C-A2EC-47EB6666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6123" y="1825625"/>
            <a:ext cx="5567516" cy="4351338"/>
          </a:xfrm>
        </p:spPr>
        <p:txBody>
          <a:bodyPr>
            <a:normAutofit/>
          </a:bodyPr>
          <a:lstStyle/>
          <a:p>
            <a:r>
              <a:rPr lang="en-GB" dirty="0" err="1"/>
              <a:t>Trapx</a:t>
            </a:r>
            <a:r>
              <a:rPr lang="en-GB" dirty="0"/>
              <a:t>	Trap position</a:t>
            </a:r>
          </a:p>
          <a:p>
            <a:r>
              <a:rPr lang="en-GB" dirty="0" err="1"/>
              <a:t>Fdot</a:t>
            </a:r>
            <a:r>
              <a:rPr lang="en-GB" dirty="0"/>
              <a:t>             Force rate of change</a:t>
            </a:r>
          </a:p>
          <a:p>
            <a:r>
              <a:rPr lang="en-GB" dirty="0"/>
              <a:t>Slope           </a:t>
            </a:r>
            <a:r>
              <a:rPr lang="en-GB" dirty="0" err="1"/>
              <a:t>df</a:t>
            </a:r>
            <a:r>
              <a:rPr lang="en-GB" dirty="0"/>
              <a:t>/dx</a:t>
            </a:r>
          </a:p>
          <a:p>
            <a:r>
              <a:rPr lang="en-GB" dirty="0" err="1"/>
              <a:t>Pullingspeed</a:t>
            </a:r>
            <a:r>
              <a:rPr lang="en-GB" dirty="0"/>
              <a:t>   dx/dt</a:t>
            </a:r>
          </a:p>
          <a:p>
            <a:r>
              <a:rPr lang="en-GB" dirty="0"/>
              <a:t>Noise           Measurement noise</a:t>
            </a:r>
          </a:p>
          <a:p>
            <a:r>
              <a:rPr lang="en-GB" dirty="0"/>
              <a:t>Timestep    Time between records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D81-2423-A327-649E-0289CF1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26A4-2141-C972-F9B5-2DD483F1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0182" cy="4351338"/>
          </a:xfrm>
        </p:spPr>
        <p:txBody>
          <a:bodyPr>
            <a:normAutofit/>
          </a:bodyPr>
          <a:lstStyle/>
          <a:p>
            <a:r>
              <a:rPr lang="en-GB" dirty="0"/>
              <a:t>Country: Norway</a:t>
            </a:r>
          </a:p>
          <a:p>
            <a:r>
              <a:rPr lang="en-GB" dirty="0"/>
              <a:t>MSc in physics</a:t>
            </a:r>
          </a:p>
          <a:p>
            <a:r>
              <a:rPr lang="en-GB" dirty="0"/>
              <a:t>PhD in automatic control</a:t>
            </a:r>
          </a:p>
          <a:p>
            <a:r>
              <a:rPr lang="en-GB" dirty="0"/>
              <a:t>Worked in the petroleum and chemical processing industries</a:t>
            </a:r>
          </a:p>
          <a:p>
            <a:pPr lvl="1"/>
            <a:r>
              <a:rPr lang="en-GB" dirty="0"/>
              <a:t>Mathematical modelling</a:t>
            </a:r>
          </a:p>
          <a:p>
            <a:pPr lvl="1"/>
            <a:r>
              <a:rPr lang="en-GB" dirty="0"/>
              <a:t>Thermodynamics</a:t>
            </a:r>
          </a:p>
          <a:p>
            <a:r>
              <a:rPr lang="en-GB" dirty="0"/>
              <a:t>Part-time professor at what is now The University of South-Eastern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30FE-DA88-164F-C76A-0617314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81" y="1454727"/>
            <a:ext cx="420962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408-7F68-1587-2CB1-314D6FF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5B0D-9B53-6491-1E1E-0D1AD518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Tables may be inspected in Matlab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exported 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F7DC8-8AB0-896E-05FB-7C3413DC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5" y="2342479"/>
            <a:ext cx="917385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0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B98-B897-4574-450D-72DEB85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Exporting</a:t>
            </a:r>
            <a:r>
              <a:rPr lang="en-GB" dirty="0"/>
              <a:t> </a:t>
            </a:r>
            <a:r>
              <a:rPr lang="en-GB" dirty="0" err="1"/>
              <a:t>results</a:t>
            </a:r>
            <a:r>
              <a:rPr lang="en-GB" dirty="0"/>
              <a:t> </a:t>
            </a:r>
            <a:r>
              <a:rPr lang="en-GB" dirty="0" err="1"/>
              <a:t>tables</a:t>
            </a:r>
            <a:r>
              <a:rPr lang="en-GB" dirty="0"/>
              <a:t> Trip and </a:t>
            </a:r>
            <a:r>
              <a:rPr lang="en-GB" dirty="0" err="1"/>
              <a:t>Tzip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A313-7E15-500B-ED77-95FD44C0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>
            <a:normAutofit/>
          </a:bodyPr>
          <a:lstStyle/>
          <a:p>
            <a:r>
              <a:rPr lang="en-GB" dirty="0" err="1"/>
              <a:t>Tables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be </a:t>
            </a:r>
            <a:r>
              <a:rPr lang="en-GB" dirty="0" err="1"/>
              <a:t>exported</a:t>
            </a:r>
            <a:r>
              <a:rPr lang="en-GB" dirty="0"/>
              <a:t> to Excel: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a </a:t>
            </a:r>
            <a:r>
              <a:rPr lang="en-GB" dirty="0" err="1"/>
              <a:t>results</a:t>
            </a:r>
            <a:r>
              <a:rPr lang="en-GB" dirty="0"/>
              <a:t> folder: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 = 'C:\Users\are\</a:t>
            </a:r>
            <a:r>
              <a:rPr lang="en-GB" dirty="0" err="1">
                <a:latin typeface="Consolas" panose="020B0609020204030204" pitchFamily="49" charset="0"/>
              </a:rPr>
              <a:t>myresults</a:t>
            </a:r>
            <a:r>
              <a:rPr lang="en-GB" dirty="0">
                <a:latin typeface="Consolas" panose="020B0609020204030204" pitchFamily="49" charset="0"/>
              </a:rPr>
              <a:t>\’;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subfolder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(resultsfolder,"20231212")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Excel file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Trip,fullfile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Sheet","Rips</a:t>
            </a:r>
            <a:r>
              <a:rPr lang="en-GB" sz="2000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Tzzip,fullfile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Sheet",“Zips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7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B892-5379-B693-0976-3ADA8850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Matlab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03B4-3D4C-2078-2A01-4ACE7A34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inspection and modification of results</a:t>
            </a:r>
          </a:p>
          <a:p>
            <a:r>
              <a:rPr lang="en-GB" dirty="0"/>
              <a:t>Removal of incorrect rips or zips</a:t>
            </a:r>
          </a:p>
          <a:p>
            <a:r>
              <a:rPr lang="en-GB" dirty="0"/>
              <a:t>Adding missed rips/zips</a:t>
            </a:r>
          </a:p>
          <a:p>
            <a:r>
              <a:rPr lang="en-GB" dirty="0"/>
              <a:t>Plots of f(x) for trace pairs</a:t>
            </a:r>
          </a:p>
          <a:p>
            <a:r>
              <a:rPr lang="en-GB" dirty="0"/>
              <a:t>Removal of irrelevant data at experiment start  or end</a:t>
            </a:r>
          </a:p>
          <a:p>
            <a:r>
              <a:rPr lang="en-GB" dirty="0"/>
              <a:t>Storing corrected results tables</a:t>
            </a:r>
          </a:p>
          <a:p>
            <a:r>
              <a:rPr lang="en-GB" dirty="0"/>
              <a:t>Restoring of plots from corrected results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1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08534-242A-97B9-7B51-733CB64B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280548"/>
            <a:ext cx="9030960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20A7-5ACD-B443-8709-6C3E184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RipAnalysis</a:t>
            </a:r>
            <a:r>
              <a:rPr lang="en-GB" sz="2800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A08-2F5A-528B-1339-11923FD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396181"/>
            <a:ext cx="10515600" cy="4957763"/>
          </a:xfrm>
        </p:spPr>
        <p:txBody>
          <a:bodyPr/>
          <a:lstStyle/>
          <a:p>
            <a:r>
              <a:rPr lang="en-GB" dirty="0"/>
              <a:t>Zoom and pan with the tools</a:t>
            </a:r>
          </a:p>
          <a:p>
            <a:r>
              <a:rPr lang="en-GB" dirty="0"/>
              <a:t>Remove or add rips </a:t>
            </a:r>
          </a:p>
          <a:p>
            <a:r>
              <a:rPr lang="en-GB" dirty="0"/>
              <a:t>Eliminate bad data at start or end</a:t>
            </a:r>
          </a:p>
          <a:p>
            <a:r>
              <a:rPr lang="en-GB" dirty="0"/>
              <a:t>Select variables to plot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Save modified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r>
              <a:rPr lang="en-GB" dirty="0"/>
              <a:t>Recall changes</a:t>
            </a:r>
          </a:p>
          <a:p>
            <a:pPr lvl="1"/>
            <a:r>
              <a:rPr lang="en-GB" dirty="0"/>
              <a:t>After loading original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2E31A-9F79-974E-EBB5-320AF4E0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5542016" y="1296708"/>
            <a:ext cx="363793" cy="54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550D-2DD5-C4F0-63AE-8FD71AA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6096000" y="1396181"/>
            <a:ext cx="363793" cy="46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D0ADD-3ECA-5FAA-AF0C-986B38A1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17" y="1873046"/>
            <a:ext cx="1764628" cy="54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041DC-6383-1262-2FFD-4E721542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8" y="1908559"/>
            <a:ext cx="1435508" cy="43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16F4F-D079-6344-859F-67BACF8C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57" y="2386939"/>
            <a:ext cx="2267559" cy="435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608BA-6B77-DD29-2960-AE8EC032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453" y="2970818"/>
            <a:ext cx="2510589" cy="1113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33738-307E-D8E8-73CE-B921BD90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997" y="4468828"/>
            <a:ext cx="1621830" cy="435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74D78-9CAF-FE0F-F3A7-817EAAEA0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975" y="5014452"/>
            <a:ext cx="1934821" cy="3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970-EEBF-05B1-FF2C-E7E978A7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935E-3A40-D7CF-8176-D0364C5C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Experiment file naming conventions</a:t>
            </a:r>
          </a:p>
          <a:p>
            <a:pPr lvl="1"/>
            <a:r>
              <a:rPr lang="en-GB" dirty="0"/>
              <a:t>Fiber (individual protein molecule) named by one or two lowercase letters</a:t>
            </a:r>
          </a:p>
          <a:p>
            <a:pPr lvl="1"/>
            <a:r>
              <a:rPr lang="en-GB" dirty="0"/>
              <a:t>Data from a long experiment may be split over several files. Marked by uppercase letters</a:t>
            </a:r>
          </a:p>
          <a:p>
            <a:r>
              <a:rPr lang="en-GB" dirty="0"/>
              <a:t>Bath Temperature</a:t>
            </a:r>
          </a:p>
          <a:p>
            <a:pPr lvl="1"/>
            <a:r>
              <a:rPr lang="en-GB" dirty="0"/>
              <a:t>Bath temperature is reported in the COM file as Temperature B.</a:t>
            </a:r>
          </a:p>
          <a:p>
            <a:pPr lvl="1"/>
            <a:r>
              <a:rPr lang="en-GB" dirty="0"/>
              <a:t>COM file name is given by the </a:t>
            </a:r>
            <a:r>
              <a:rPr lang="en-GB" dirty="0" err="1"/>
              <a:t>fiber</a:t>
            </a:r>
            <a:r>
              <a:rPr lang="en-GB" dirty="0"/>
              <a:t> name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aA.txt aB.txt: Data from long experiment using </a:t>
            </a:r>
            <a:r>
              <a:rPr lang="en-GB" dirty="0" err="1"/>
              <a:t>fiber</a:t>
            </a:r>
            <a:r>
              <a:rPr lang="en-GB" dirty="0"/>
              <a:t> a.  COM file:  aCOM.txt</a:t>
            </a:r>
          </a:p>
          <a:p>
            <a:pPr lvl="1"/>
            <a:r>
              <a:rPr lang="en-GB" dirty="0"/>
              <a:t>abA.txt:   Experiment using </a:t>
            </a:r>
            <a:r>
              <a:rPr lang="en-GB" dirty="0" err="1"/>
              <a:t>fiber</a:t>
            </a:r>
            <a:r>
              <a:rPr lang="en-GB" dirty="0"/>
              <a:t> ab. COM file: abCOM.txt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3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805-6E71-9540-F0AA-92613C9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several files for the same </a:t>
            </a:r>
            <a:r>
              <a:rPr lang="en-GB" dirty="0" err="1"/>
              <a:t>fiber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2D2F-9CE8-051E-3EDD-49C2FA6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for long experiments on the same </a:t>
            </a:r>
            <a:r>
              <a:rPr lang="en-GB" dirty="0" err="1"/>
              <a:t>fiber</a:t>
            </a:r>
            <a:r>
              <a:rPr lang="en-GB" dirty="0"/>
              <a:t> are often distributed among several files</a:t>
            </a:r>
          </a:p>
          <a:p>
            <a:pPr lvl="1"/>
            <a:r>
              <a:rPr lang="en-GB" dirty="0"/>
              <a:t>E.g. aA.txt, aB.txt, aC.txt, aD.txt, …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analyse_fiber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fiber</a:t>
            </a:r>
            <a:r>
              <a:rPr lang="en-GB" sz="2400" dirty="0">
                <a:latin typeface="Consolas" panose="020B0609020204030204" pitchFamily="49" charset="0"/>
              </a:rPr>
              <a:t>) </a:t>
            </a:r>
            <a:r>
              <a:rPr lang="en-GB" dirty="0"/>
              <a:t>lets you analyse all files together.</a:t>
            </a:r>
          </a:p>
          <a:p>
            <a:pPr lvl="1"/>
            <a:r>
              <a:rPr lang="en-GB" dirty="0" err="1"/>
              <a:t>You</a:t>
            </a:r>
            <a:r>
              <a:rPr lang="en-GB" dirty="0"/>
              <a:t> </a:t>
            </a:r>
            <a:r>
              <a:rPr lang="en-GB" dirty="0" err="1"/>
              <a:t>specify</a:t>
            </a:r>
            <a:r>
              <a:rPr lang="en-GB" dirty="0"/>
              <a:t> </a:t>
            </a:r>
            <a:r>
              <a:rPr lang="en-GB" dirty="0" err="1"/>
              <a:t>only</a:t>
            </a:r>
            <a:r>
              <a:rPr lang="en-GB" dirty="0"/>
              <a:t> </a:t>
            </a:r>
            <a:r>
              <a:rPr lang="en-GB" dirty="0" err="1"/>
              <a:t>the</a:t>
            </a:r>
            <a:r>
              <a:rPr lang="en-GB" dirty="0"/>
              <a:t> subfolder and fiber part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analyse_fiber</a:t>
            </a:r>
            <a:r>
              <a:rPr lang="en-GB" sz="2000" dirty="0">
                <a:latin typeface="Consolas" panose="020B0609020204030204" pitchFamily="49" charset="0"/>
              </a:rPr>
              <a:t>("subfolder1/a");</a:t>
            </a:r>
          </a:p>
          <a:p>
            <a:pPr lvl="1"/>
            <a:r>
              <a:rPr lang="en-GB" dirty="0"/>
              <a:t>The files are analysed in alphabetical sequence</a:t>
            </a:r>
          </a:p>
          <a:p>
            <a:r>
              <a:rPr lang="en-GB" dirty="0"/>
              <a:t>Note that the </a:t>
            </a:r>
            <a:r>
              <a:rPr lang="en-GB" dirty="0" err="1"/>
              <a:t>RipAnalysis</a:t>
            </a:r>
            <a:r>
              <a:rPr lang="en-GB" dirty="0"/>
              <a:t> app and the </a:t>
            </a:r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 can so far only handle individual files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1A9-A330-F9C2-C99C-940FD70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Extra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3CB2-48D0-F0C3-D103-BDC6D7DE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separate heating element may increase the chamber temperature above the bath temperature.  The setting for this element is recorded in digits 2 and 3 in the status column in the experiment file.</a:t>
            </a:r>
          </a:p>
          <a:p>
            <a:r>
              <a:rPr lang="en-GB" dirty="0"/>
              <a:t>The mapping from setting to temperature increase is given by the table </a:t>
            </a:r>
            <a:r>
              <a:rPr lang="en-GB" dirty="0" err="1"/>
              <a:t>Tlist</a:t>
            </a:r>
            <a:r>
              <a:rPr lang="en-GB" dirty="0"/>
              <a:t> in the parameter struct.</a:t>
            </a:r>
          </a:p>
          <a:p>
            <a:endParaRPr lang="en-GB" dirty="0"/>
          </a:p>
          <a:p>
            <a:r>
              <a:rPr lang="en-GB" dirty="0"/>
              <a:t>NOTE: Relevant for Steve’s instrument.  Other instruments may handle temperature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8454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08A-AF68-FD72-AD5C-EB78F96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161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Matlab program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4FECC-AC18-F400-2D80-E967FB6E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55" y="1090285"/>
            <a:ext cx="7598050" cy="51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ECEF-7D84-86A0-6294-F5C5E69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Small part of typical force time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E86455-D2B9-C99C-0ACF-02AF4D2E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Rips (unfolding events) and zips (refolding events)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Challenge: Automatically detect and quantify rips and zips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78760-8DB6-CEFB-C0A2-65C9781B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231"/>
            <a:ext cx="12192000" cy="331353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99887B-1764-B7D6-E6BF-25CD0E72B9C1}"/>
              </a:ext>
            </a:extLst>
          </p:cNvPr>
          <p:cNvCxnSpPr/>
          <p:nvPr/>
        </p:nvCxnSpPr>
        <p:spPr>
          <a:xfrm flipH="1" flipV="1">
            <a:off x="3510116" y="2497394"/>
            <a:ext cx="255639" cy="5801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44772C-FCD0-F733-CD3A-25A5577D1D5B}"/>
              </a:ext>
            </a:extLst>
          </p:cNvPr>
          <p:cNvSpPr txBox="1"/>
          <p:nvPr/>
        </p:nvSpPr>
        <p:spPr>
          <a:xfrm>
            <a:off x="3637935" y="3130891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24776-BF20-4E53-7E4A-E6495BC714E0}"/>
              </a:ext>
            </a:extLst>
          </p:cNvPr>
          <p:cNvCxnSpPr>
            <a:cxnSpLocks/>
          </p:cNvCxnSpPr>
          <p:nvPr/>
        </p:nvCxnSpPr>
        <p:spPr>
          <a:xfrm flipH="1">
            <a:off x="5747657" y="3428999"/>
            <a:ext cx="214379" cy="67072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9EF1C-4D34-81A7-F15F-A6CDBE018BCE}"/>
              </a:ext>
            </a:extLst>
          </p:cNvPr>
          <p:cNvSpPr txBox="1"/>
          <p:nvPr/>
        </p:nvSpPr>
        <p:spPr>
          <a:xfrm>
            <a:off x="5747657" y="3031703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93454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57F9-8227-22AB-B9DB-7A37DA9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Au</a:t>
            </a:r>
            <a:r>
              <a:rPr lang="en-GB" noProof="0" dirty="0" err="1"/>
              <a:t>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3600" dirty="0"/>
              <a:t>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A98D-B096-1765-33CD-BCE98D4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76" y="1825625"/>
            <a:ext cx="9013723" cy="4351338"/>
          </a:xfrm>
        </p:spPr>
        <p:txBody>
          <a:bodyPr/>
          <a:lstStyle/>
          <a:p>
            <a:r>
              <a:rPr lang="en-GB" dirty="0"/>
              <a:t>Read and interpret experiment file</a:t>
            </a:r>
          </a:p>
          <a:p>
            <a:r>
              <a:rPr lang="en-GB" dirty="0"/>
              <a:t>Find individual pull and relax traces</a:t>
            </a:r>
          </a:p>
          <a:p>
            <a:r>
              <a:rPr lang="en-GB" dirty="0"/>
              <a:t>For each trace:</a:t>
            </a:r>
          </a:p>
          <a:p>
            <a:pPr lvl="1"/>
            <a:r>
              <a:rPr lang="en-GB" dirty="0"/>
              <a:t>Find candidate rip/zip events</a:t>
            </a:r>
          </a:p>
          <a:p>
            <a:pPr lvl="1"/>
            <a:r>
              <a:rPr lang="en-GB" dirty="0"/>
              <a:t>Select best candidate (or reject all)</a:t>
            </a:r>
          </a:p>
          <a:p>
            <a:pPr lvl="1"/>
            <a:r>
              <a:rPr lang="en-GB" dirty="0"/>
              <a:t>Calculate rip/zip properties</a:t>
            </a:r>
          </a:p>
          <a:p>
            <a:r>
              <a:rPr lang="en-GB" dirty="0"/>
              <a:t>Inspect results	</a:t>
            </a:r>
          </a:p>
          <a:p>
            <a:pPr lvl="1"/>
            <a:r>
              <a:rPr lang="en-GB" dirty="0"/>
              <a:t>Remove falsely identified events</a:t>
            </a:r>
          </a:p>
          <a:p>
            <a:pPr lvl="1"/>
            <a:r>
              <a:rPr lang="en-GB" dirty="0"/>
              <a:t>Add rips or zips missed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92993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EB22-BE72-A22F-0FFC-83F1A07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and interpret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3399-9D56-01E3-F12D-E417C0FD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Record formats may vary</a:t>
            </a:r>
          </a:p>
          <a:p>
            <a:r>
              <a:rPr lang="en-GB" dirty="0"/>
              <a:t>I use the one from Steve Smith’s apparatus</a:t>
            </a:r>
          </a:p>
          <a:p>
            <a:r>
              <a:rPr lang="en-GB" dirty="0"/>
              <a:t>Other formats may require changes to</a:t>
            </a:r>
          </a:p>
          <a:p>
            <a:pPr lvl="1"/>
            <a:r>
              <a:rPr lang="en-GB" dirty="0" err="1"/>
              <a:t>read_experiment_file.m</a:t>
            </a:r>
            <a:endParaRPr lang="en-GB" dirty="0"/>
          </a:p>
          <a:p>
            <a:r>
              <a:rPr lang="en-GB" dirty="0"/>
              <a:t>Data read for each record:</a:t>
            </a:r>
          </a:p>
          <a:p>
            <a:pPr lvl="1"/>
            <a:r>
              <a:rPr lang="en-GB" dirty="0"/>
              <a:t>Time in seconds or </a:t>
            </a:r>
            <a:r>
              <a:rPr lang="en-GB" dirty="0" err="1"/>
              <a:t>CycleCount</a:t>
            </a:r>
            <a:r>
              <a:rPr lang="en-GB" dirty="0"/>
              <a:t>: 4000 cycles/s</a:t>
            </a:r>
          </a:p>
          <a:p>
            <a:pPr lvl="1"/>
            <a:r>
              <a:rPr lang="en-GB" dirty="0"/>
              <a:t>Force (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Trap position (nm)</a:t>
            </a:r>
          </a:p>
          <a:p>
            <a:pPr lvl="1"/>
            <a:r>
              <a:rPr lang="en-GB" dirty="0"/>
              <a:t>Temperature (coded in Status column)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21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896AFD-8450-EEE1-E053-0E95931B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19" y="970858"/>
            <a:ext cx="4704169" cy="365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BD59-EF69-BCEC-EF5D-08A8A06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37"/>
            <a:ext cx="10515600" cy="1325563"/>
          </a:xfrm>
        </p:spPr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886-01C1-86A1-9517-53E6F36E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5452" cy="4351338"/>
          </a:xfrm>
        </p:spPr>
        <p:txBody>
          <a:bodyPr/>
          <a:lstStyle/>
          <a:p>
            <a:r>
              <a:rPr lang="en-GB" dirty="0"/>
              <a:t>Find all intervals where the force exceeds a threshold (e.g. 15 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r>
              <a:rPr lang="en-GB" dirty="0"/>
              <a:t>Keep only those intervals where the force exceeds a given limit (e.g. 20pN) to eliminate the effect of measurement noise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C37F6-1153-B532-64FD-A0F77FD5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5019"/>
            <a:ext cx="2782529" cy="2246517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38D69F-2917-511D-F0E9-5339A6C2EC7A}"/>
              </a:ext>
            </a:extLst>
          </p:cNvPr>
          <p:cNvSpPr/>
          <p:nvPr/>
        </p:nvSpPr>
        <p:spPr>
          <a:xfrm>
            <a:off x="6459794" y="3224981"/>
            <a:ext cx="2172928" cy="13255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5CD59-BCF5-1598-12CF-1A0B7CE7256B}"/>
              </a:ext>
            </a:extLst>
          </p:cNvPr>
          <p:cNvSpPr/>
          <p:nvPr/>
        </p:nvSpPr>
        <p:spPr>
          <a:xfrm>
            <a:off x="6473559" y="4550543"/>
            <a:ext cx="2159163" cy="1851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F918-511A-1AA8-437E-BE5CA0A72A74}"/>
              </a:ext>
            </a:extLst>
          </p:cNvPr>
          <p:cNvSpPr txBox="1"/>
          <p:nvPr/>
        </p:nvSpPr>
        <p:spPr>
          <a:xfrm>
            <a:off x="7076275" y="3954122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B74DF-B858-198F-8C81-220622468539}"/>
              </a:ext>
            </a:extLst>
          </p:cNvPr>
          <p:cNvSpPr txBox="1"/>
          <p:nvPr/>
        </p:nvSpPr>
        <p:spPr>
          <a:xfrm>
            <a:off x="9010281" y="591616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30747-5D6F-3D21-A166-40485A225484}"/>
              </a:ext>
            </a:extLst>
          </p:cNvPr>
          <p:cNvCxnSpPr>
            <a:cxnSpLocks/>
          </p:cNvCxnSpPr>
          <p:nvPr/>
        </p:nvCxnSpPr>
        <p:spPr>
          <a:xfrm flipH="1" flipV="1">
            <a:off x="8142018" y="5788152"/>
            <a:ext cx="736511" cy="25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3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DD12-BDFC-8CAF-538D-5756082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BECD-4858-0BA6-91CA-C9D48FA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0755" cy="4351338"/>
          </a:xfrm>
        </p:spPr>
        <p:txBody>
          <a:bodyPr>
            <a:normAutofit/>
          </a:bodyPr>
          <a:lstStyle/>
          <a:p>
            <a:r>
              <a:rPr lang="en-GB" dirty="0" err="1"/>
              <a:t>Peakpos</a:t>
            </a:r>
            <a:r>
              <a:rPr lang="en-GB" dirty="0"/>
              <a:t>: Record no of maximum value in a high force interval</a:t>
            </a:r>
          </a:p>
          <a:p>
            <a:r>
              <a:rPr lang="en-GB" dirty="0" err="1"/>
              <a:t>Valleypos</a:t>
            </a:r>
            <a:r>
              <a:rPr lang="en-GB" dirty="0"/>
              <a:t>: Record no of minimum value of f between two high force intervals</a:t>
            </a:r>
          </a:p>
          <a:p>
            <a:r>
              <a:rPr lang="en-GB" dirty="0"/>
              <a:t>Interval from a </a:t>
            </a:r>
            <a:r>
              <a:rPr lang="en-GB" dirty="0" err="1"/>
              <a:t>valleypos</a:t>
            </a:r>
            <a:r>
              <a:rPr lang="en-GB" dirty="0"/>
              <a:t> to the next </a:t>
            </a:r>
            <a:r>
              <a:rPr lang="en-GB" dirty="0" err="1"/>
              <a:t>peakpos</a:t>
            </a:r>
            <a:r>
              <a:rPr lang="en-GB" dirty="0"/>
              <a:t> is a pull trace</a:t>
            </a:r>
          </a:p>
          <a:p>
            <a:r>
              <a:rPr lang="en-GB" dirty="0"/>
              <a:t>Interval from a </a:t>
            </a:r>
            <a:r>
              <a:rPr lang="en-GB" dirty="0" err="1"/>
              <a:t>peakpos</a:t>
            </a:r>
            <a:r>
              <a:rPr lang="en-GB" dirty="0"/>
              <a:t> to the </a:t>
            </a:r>
            <a:r>
              <a:rPr lang="en-GB" dirty="0" err="1"/>
              <a:t>hext</a:t>
            </a:r>
            <a:r>
              <a:rPr lang="en-GB" dirty="0"/>
              <a:t> </a:t>
            </a:r>
            <a:r>
              <a:rPr lang="en-GB" dirty="0" err="1"/>
              <a:t>valleypos</a:t>
            </a:r>
            <a:r>
              <a:rPr lang="en-GB" dirty="0"/>
              <a:t> is a relaxing trace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DE1E5-040F-29CD-83DF-3FCB0C2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55" y="1577770"/>
            <a:ext cx="5276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8866-5159-A701-9D35-CDD4CB70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45D7-A644-0FC0-561E-74DFBAA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515600" cy="4351338"/>
          </a:xfrm>
        </p:spPr>
        <p:txBody>
          <a:bodyPr/>
          <a:lstStyle/>
          <a:p>
            <a:r>
              <a:rPr lang="en-GB" dirty="0"/>
              <a:t>Calculate local slope </a:t>
            </a:r>
            <a:r>
              <a:rPr lang="en-GB" dirty="0" err="1"/>
              <a:t>df</a:t>
            </a:r>
            <a:r>
              <a:rPr lang="en-GB" dirty="0"/>
              <a:t>/dt</a:t>
            </a:r>
          </a:p>
          <a:p>
            <a:r>
              <a:rPr lang="en-GB" dirty="0"/>
              <a:t>A rip shows up as point of negative slope</a:t>
            </a:r>
          </a:p>
          <a:p>
            <a:r>
              <a:rPr lang="en-GB" dirty="0"/>
              <a:t>Check the points with the most negative slope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CF69-6516-AC49-2958-2F38C3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6" y="3116825"/>
            <a:ext cx="4173687" cy="337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EC24D-423E-2381-39FE-C056493E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36" y="3116825"/>
            <a:ext cx="4173687" cy="3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CEA-A528-96CD-0850-0B087473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AD73-E6B1-1667-A41C-EFC9F4F3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Fit straight lines before and after rip candidates</a:t>
            </a:r>
          </a:p>
          <a:p>
            <a:r>
              <a:rPr lang="en-GB" dirty="0"/>
              <a:t>Force shift: distance between lines</a:t>
            </a:r>
          </a:p>
          <a:p>
            <a:r>
              <a:rPr lang="en-GB" dirty="0"/>
              <a:t>Force shift must be larger than signal noise to be valid</a:t>
            </a:r>
          </a:p>
          <a:p>
            <a:r>
              <a:rPr lang="en-GB" dirty="0"/>
              <a:t>Rip force is the fitted value at the rip</a:t>
            </a:r>
          </a:p>
          <a:p>
            <a:r>
              <a:rPr lang="en-GB" dirty="0"/>
              <a:t>Select the valid candidate with the largest shift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16E48-11B6-2DAA-ACA3-0FE3AED9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67938"/>
            <a:ext cx="5372100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AFFDB-8691-6257-B2A9-FD1068F907F6}"/>
              </a:ext>
            </a:extLst>
          </p:cNvPr>
          <p:cNvSpPr txBox="1"/>
          <p:nvPr/>
        </p:nvSpPr>
        <p:spPr>
          <a:xfrm>
            <a:off x="838200" y="5731276"/>
            <a:ext cx="744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(There are more tests and criteria, but let us not get too technical)</a:t>
            </a:r>
          </a:p>
        </p:txBody>
      </p:sp>
    </p:spTree>
    <p:extLst>
      <p:ext uri="{BB962C8B-B14F-4D97-AF65-F5344CB8AC3E}">
        <p14:creationId xmlns:p14="http://schemas.microsoft.com/office/powerpoint/2010/main" val="249725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12544</TotalTime>
  <Words>1240</Words>
  <Application>Microsoft Office PowerPoint</Application>
  <PresentationFormat>Widescreen</PresentationFormat>
  <Paragraphs>684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Office Theme</vt:lpstr>
      <vt:lpstr>Analysis of protein stretching experiments</vt:lpstr>
      <vt:lpstr>My background</vt:lpstr>
      <vt:lpstr>Small part of typical force time series</vt:lpstr>
      <vt:lpstr>Automatic analysis of experiment data Tasks</vt:lpstr>
      <vt:lpstr>Read and interpret experiment file</vt:lpstr>
      <vt:lpstr>Find individual pull and relax traces</vt:lpstr>
      <vt:lpstr>Find individual pull and relax traces (2)</vt:lpstr>
      <vt:lpstr>Find rip in a pull trace</vt:lpstr>
      <vt:lpstr>Find rip in a pull trace (2)</vt:lpstr>
      <vt:lpstr>Rip distance Δx</vt:lpstr>
      <vt:lpstr>Rip distance Δx </vt:lpstr>
      <vt:lpstr>Rip/zip properties</vt:lpstr>
      <vt:lpstr>Automatic analysis of experiment data</vt:lpstr>
      <vt:lpstr>Automatic analysis of experiment data Challenges</vt:lpstr>
      <vt:lpstr>Using Matlab to analyse experiments</vt:lpstr>
      <vt:lpstr>Suggested experiment file organisation</vt:lpstr>
      <vt:lpstr>Workflow – single file</vt:lpstr>
      <vt:lpstr>Workflow (continued)</vt:lpstr>
      <vt:lpstr>Matlab results tables Trip and Tzip Contains data for all rip and zip events</vt:lpstr>
      <vt:lpstr>PowerPoint Presentation</vt:lpstr>
      <vt:lpstr>Exporting results tables Trip and Tzip</vt:lpstr>
      <vt:lpstr>The RipAnalysis Matlab App</vt:lpstr>
      <vt:lpstr>PowerPoint Presentation</vt:lpstr>
      <vt:lpstr>RipAnalysis app</vt:lpstr>
      <vt:lpstr>Technical details: Naming conventions</vt:lpstr>
      <vt:lpstr>Combining several files for the same fiber</vt:lpstr>
      <vt:lpstr>Technical details: Extra heating</vt:lpstr>
      <vt:lpstr>Matlab 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2024-10-10T10:01:17Z</dcterms:created>
  <dcterms:modified xsi:type="dcterms:W3CDTF">2024-11-06T15:25:31Z</dcterms:modified>
</cp:coreProperties>
</file>