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63" r:id="rId8"/>
    <p:sldId id="269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90" r:id="rId17"/>
    <p:sldId id="289" r:id="rId18"/>
    <p:sldId id="274" r:id="rId19"/>
    <p:sldId id="276" r:id="rId20"/>
    <p:sldId id="292" r:id="rId21"/>
    <p:sldId id="277" r:id="rId22"/>
    <p:sldId id="275" r:id="rId23"/>
    <p:sldId id="291" r:id="rId24"/>
    <p:sldId id="293" r:id="rId25"/>
    <p:sldId id="294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ED6F9-5D39-481B-9112-1D3B983E22B1}" v="1962" dt="2024-11-09T12:18:2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A45ED6F9-5D39-481B-9112-1D3B983E22B1}"/>
    <pc:docChg chg="undo custSel addSld delSld modSld sldOrd">
      <pc:chgData name="Are Mjaavatten" userId="00bb58f78e5d171c" providerId="LiveId" clId="{A45ED6F9-5D39-481B-9112-1D3B983E22B1}" dt="2024-11-09T12:19:27.018" v="16272" actId="20577"/>
      <pc:docMkLst>
        <pc:docMk/>
      </pc:docMkLst>
      <pc:sldChg chg="addSp delSp modSp new mod">
        <pc:chgData name="Are Mjaavatten" userId="00bb58f78e5d171c" providerId="LiveId" clId="{A45ED6F9-5D39-481B-9112-1D3B983E22B1}" dt="2024-10-24T12:01:25.136" v="132" actId="1036"/>
        <pc:sldMkLst>
          <pc:docMk/>
          <pc:sldMk cId="2637646646" sldId="256"/>
        </pc:sldMkLst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2" creationId="{EFFD5DDB-AC81-2DE0-D9DD-16F702BD1772}"/>
          </ac:spMkLst>
        </pc:spChg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3" creationId="{E8F28607-76D9-A5AF-A1FB-2F64BEB24E19}"/>
          </ac:spMkLst>
        </pc:spChg>
        <pc:spChg chg="add del">
          <ac:chgData name="Are Mjaavatten" userId="00bb58f78e5d171c" providerId="LiveId" clId="{A45ED6F9-5D39-481B-9112-1D3B983E22B1}" dt="2024-10-24T11:51:47.692" v="32" actId="22"/>
          <ac:spMkLst>
            <pc:docMk/>
            <pc:sldMk cId="2637646646" sldId="256"/>
            <ac:spMk id="5" creationId="{3CA673BC-F81C-A60E-C663-E19BAA24EDB5}"/>
          </ac:spMkLst>
        </pc:spChg>
        <pc:spChg chg="add mod">
          <ac:chgData name="Are Mjaavatten" userId="00bb58f78e5d171c" providerId="LiveId" clId="{A45ED6F9-5D39-481B-9112-1D3B983E22B1}" dt="2024-10-24T12:01:00" v="102" actId="20577"/>
          <ac:spMkLst>
            <pc:docMk/>
            <pc:sldMk cId="2637646646" sldId="256"/>
            <ac:spMk id="6" creationId="{2E31CF7E-4AEB-29C0-DE27-74C0B995FCC2}"/>
          </ac:spMkLst>
        </pc:spChg>
      </pc:sldChg>
      <pc:sldChg chg="modSp new mod">
        <pc:chgData name="Are Mjaavatten" userId="00bb58f78e5d171c" providerId="LiveId" clId="{A45ED6F9-5D39-481B-9112-1D3B983E22B1}" dt="2024-11-05T15:54:31.389" v="10954" actId="20577"/>
        <pc:sldMkLst>
          <pc:docMk/>
          <pc:sldMk cId="1773394934" sldId="257"/>
        </pc:sldMkLst>
        <pc:spChg chg="mod">
          <ac:chgData name="Are Mjaavatten" userId="00bb58f78e5d171c" providerId="LiveId" clId="{A45ED6F9-5D39-481B-9112-1D3B983E22B1}" dt="2024-10-29T17:14:36.444" v="789" actId="20577"/>
          <ac:spMkLst>
            <pc:docMk/>
            <pc:sldMk cId="1773394934" sldId="257"/>
            <ac:spMk id="2" creationId="{ACA22349-681D-230D-4C05-1B40480FBDD5}"/>
          </ac:spMkLst>
        </pc:spChg>
        <pc:spChg chg="mod">
          <ac:chgData name="Are Mjaavatten" userId="00bb58f78e5d171c" providerId="LiveId" clId="{A45ED6F9-5D39-481B-9112-1D3B983E22B1}" dt="2024-11-05T15:54:31.389" v="10954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new del">
        <pc:chgData name="Are Mjaavatten" userId="00bb58f78e5d171c" providerId="LiveId" clId="{A45ED6F9-5D39-481B-9112-1D3B983E22B1}" dt="2024-10-24T12:03:23.921" v="135" actId="47"/>
        <pc:sldMkLst>
          <pc:docMk/>
          <pc:sldMk cId="3230244882" sldId="257"/>
        </pc:sldMkLst>
      </pc:sldChg>
      <pc:sldChg chg="addSp delSp modSp new mod ord">
        <pc:chgData name="Are Mjaavatten" userId="00bb58f78e5d171c" providerId="LiveId" clId="{A45ED6F9-5D39-481B-9112-1D3B983E22B1}" dt="2024-11-05T15:52:23.512" v="10889"/>
        <pc:sldMkLst>
          <pc:docMk/>
          <pc:sldMk cId="362123717" sldId="258"/>
        </pc:sldMkLst>
        <pc:spChg chg="mod">
          <ac:chgData name="Are Mjaavatten" userId="00bb58f78e5d171c" providerId="LiveId" clId="{A45ED6F9-5D39-481B-9112-1D3B983E22B1}" dt="2024-11-03T10:35:18.262" v="6134" actId="20577"/>
          <ac:spMkLst>
            <pc:docMk/>
            <pc:sldMk cId="362123717" sldId="258"/>
            <ac:spMk id="2" creationId="{D0F31DE6-FF81-9B13-61E0-A5FEA77C858E}"/>
          </ac:spMkLst>
        </pc:spChg>
        <pc:spChg chg="mod">
          <ac:chgData name="Are Mjaavatten" userId="00bb58f78e5d171c" providerId="LiveId" clId="{A45ED6F9-5D39-481B-9112-1D3B983E22B1}" dt="2024-11-04T16:10:26.070" v="8650" actId="20577"/>
          <ac:spMkLst>
            <pc:docMk/>
            <pc:sldMk cId="362123717" sldId="258"/>
            <ac:spMk id="3" creationId="{3D1B4C69-FA74-9842-23A2-B35D47C2E96D}"/>
          </ac:spMkLst>
        </pc:spChg>
        <pc:spChg chg="add del mod">
          <ac:chgData name="Are Mjaavatten" userId="00bb58f78e5d171c" providerId="LiveId" clId="{A45ED6F9-5D39-481B-9112-1D3B983E22B1}" dt="2024-11-04T16:03:31.961" v="8200" actId="21"/>
          <ac:spMkLst>
            <pc:docMk/>
            <pc:sldMk cId="362123717" sldId="258"/>
            <ac:spMk id="18" creationId="{803163AC-8ACA-8EBE-A90F-75DC087764C7}"/>
          </ac:spMkLst>
        </pc:spChg>
        <pc:picChg chg="add del mod">
          <ac:chgData name="Are Mjaavatten" userId="00bb58f78e5d171c" providerId="LiveId" clId="{A45ED6F9-5D39-481B-9112-1D3B983E22B1}" dt="2024-11-01T16:32:11.554" v="1327" actId="478"/>
          <ac:picMkLst>
            <pc:docMk/>
            <pc:sldMk cId="362123717" sldId="258"/>
            <ac:picMk id="5" creationId="{91D2A9CC-1EA0-045A-534F-44BD911268A3}"/>
          </ac:picMkLst>
        </pc:picChg>
        <pc:picChg chg="add del mod">
          <ac:chgData name="Are Mjaavatten" userId="00bb58f78e5d171c" providerId="LiveId" clId="{A45ED6F9-5D39-481B-9112-1D3B983E22B1}" dt="2024-11-01T16:33:05.910" v="1331" actId="478"/>
          <ac:picMkLst>
            <pc:docMk/>
            <pc:sldMk cId="362123717" sldId="258"/>
            <ac:picMk id="7" creationId="{D01EEE73-5E9C-5877-EB16-DC9982E159EE}"/>
          </ac:picMkLst>
        </pc:picChg>
        <pc:picChg chg="add del mod">
          <ac:chgData name="Are Mjaavatten" userId="00bb58f78e5d171c" providerId="LiveId" clId="{A45ED6F9-5D39-481B-9112-1D3B983E22B1}" dt="2024-11-01T16:35:38.581" v="1352" actId="478"/>
          <ac:picMkLst>
            <pc:docMk/>
            <pc:sldMk cId="362123717" sldId="258"/>
            <ac:picMk id="9" creationId="{AB8F6B59-D2AE-3867-FB06-DD9D82897993}"/>
          </ac:picMkLst>
        </pc:picChg>
        <pc:picChg chg="add del mod">
          <ac:chgData name="Are Mjaavatten" userId="00bb58f78e5d171c" providerId="LiveId" clId="{A45ED6F9-5D39-481B-9112-1D3B983E22B1}" dt="2024-11-01T16:35:21.986" v="1348" actId="478"/>
          <ac:picMkLst>
            <pc:docMk/>
            <pc:sldMk cId="362123717" sldId="258"/>
            <ac:picMk id="11" creationId="{96FE15D3-0A1F-AE65-FDE0-C03E01C267FB}"/>
          </ac:picMkLst>
        </pc:picChg>
        <pc:picChg chg="add del mod">
          <ac:chgData name="Are Mjaavatten" userId="00bb58f78e5d171c" providerId="LiveId" clId="{A45ED6F9-5D39-481B-9112-1D3B983E22B1}" dt="2024-11-01T17:00:33.638" v="1383" actId="478"/>
          <ac:picMkLst>
            <pc:docMk/>
            <pc:sldMk cId="362123717" sldId="258"/>
            <ac:picMk id="13" creationId="{AEDC4E83-81C2-E836-6428-199CF41AE239}"/>
          </ac:picMkLst>
        </pc:picChg>
        <pc:picChg chg="add del mod">
          <ac:chgData name="Are Mjaavatten" userId="00bb58f78e5d171c" providerId="LiveId" clId="{A45ED6F9-5D39-481B-9112-1D3B983E22B1}" dt="2024-11-03T13:13:09.924" v="6137" actId="478"/>
          <ac:picMkLst>
            <pc:docMk/>
            <pc:sldMk cId="362123717" sldId="258"/>
            <ac:picMk id="15" creationId="{CE9E18B4-A891-C3A7-42E1-D8663B95FB91}"/>
          </ac:picMkLst>
        </pc:picChg>
        <pc:picChg chg="add del mod">
          <ac:chgData name="Are Mjaavatten" userId="00bb58f78e5d171c" providerId="LiveId" clId="{A45ED6F9-5D39-481B-9112-1D3B983E22B1}" dt="2024-11-03T13:13:46.721" v="6145" actId="478"/>
          <ac:picMkLst>
            <pc:docMk/>
            <pc:sldMk cId="362123717" sldId="258"/>
            <ac:picMk id="17" creationId="{B151AFD9-5D4F-668C-39EA-DAE0A78BACEB}"/>
          </ac:picMkLst>
        </pc:picChg>
        <pc:picChg chg="add mod">
          <ac:chgData name="Are Mjaavatten" userId="00bb58f78e5d171c" providerId="LiveId" clId="{A45ED6F9-5D39-481B-9112-1D3B983E22B1}" dt="2024-11-03T13:13:38.252" v="6144" actId="14100"/>
          <ac:picMkLst>
            <pc:docMk/>
            <pc:sldMk cId="362123717" sldId="258"/>
            <ac:picMk id="20" creationId="{A79782AC-096D-A959-B6B3-09EE0121176F}"/>
          </ac:picMkLst>
        </pc:picChg>
        <pc:picChg chg="add mod">
          <ac:chgData name="Are Mjaavatten" userId="00bb58f78e5d171c" providerId="LiveId" clId="{A45ED6F9-5D39-481B-9112-1D3B983E22B1}" dt="2024-11-03T13:14:33.867" v="6174" actId="1035"/>
          <ac:picMkLst>
            <pc:docMk/>
            <pc:sldMk cId="362123717" sldId="258"/>
            <ac:picMk id="22" creationId="{3501B5C9-9158-6155-3F6E-CF47006FBE35}"/>
          </ac:picMkLst>
        </pc:picChg>
      </pc:sldChg>
      <pc:sldChg chg="add del">
        <pc:chgData name="Are Mjaavatten" userId="00bb58f78e5d171c" providerId="LiveId" clId="{A45ED6F9-5D39-481B-9112-1D3B983E22B1}" dt="2024-10-29T12:30:10.855" v="175" actId="47"/>
        <pc:sldMkLst>
          <pc:docMk/>
          <pc:sldMk cId="951015916" sldId="259"/>
        </pc:sldMkLst>
      </pc:sldChg>
      <pc:sldChg chg="addSp delSp modSp new mod ord">
        <pc:chgData name="Are Mjaavatten" userId="00bb58f78e5d171c" providerId="LiveId" clId="{A45ED6F9-5D39-481B-9112-1D3B983E22B1}" dt="2024-11-05T15:56:47.650" v="10955" actId="20577"/>
        <pc:sldMkLst>
          <pc:docMk/>
          <pc:sldMk cId="4070365475" sldId="259"/>
        </pc:sldMkLst>
        <pc:spChg chg="mod">
          <ac:chgData name="Are Mjaavatten" userId="00bb58f78e5d171c" providerId="LiveId" clId="{A45ED6F9-5D39-481B-9112-1D3B983E22B1}" dt="2024-11-01T17:02:08.860" v="1413" actId="20577"/>
          <ac:spMkLst>
            <pc:docMk/>
            <pc:sldMk cId="4070365475" sldId="259"/>
            <ac:spMk id="2" creationId="{FD447244-738F-0CC2-DFB4-C4A8E93ADA35}"/>
          </ac:spMkLst>
        </pc:spChg>
        <pc:spChg chg="mod">
          <ac:chgData name="Are Mjaavatten" userId="00bb58f78e5d171c" providerId="LiveId" clId="{A45ED6F9-5D39-481B-9112-1D3B983E22B1}" dt="2024-11-04T15:51:53.607" v="8020" actId="20577"/>
          <ac:spMkLst>
            <pc:docMk/>
            <pc:sldMk cId="4070365475" sldId="259"/>
            <ac:spMk id="3" creationId="{A2D91A46-1675-62B4-9C53-7BB1ED187C1C}"/>
          </ac:spMkLst>
        </pc:spChg>
        <pc:spChg chg="add del mod">
          <ac:chgData name="Are Mjaavatten" userId="00bb58f78e5d171c" providerId="LiveId" clId="{A45ED6F9-5D39-481B-9112-1D3B983E22B1}" dt="2024-11-02T09:18:36.379" v="2733"/>
          <ac:spMkLst>
            <pc:docMk/>
            <pc:sldMk cId="4070365475" sldId="259"/>
            <ac:spMk id="6" creationId="{5EA6641B-5C51-95F0-BB30-C2E4D7E4167B}"/>
          </ac:spMkLst>
        </pc:spChg>
        <pc:spChg chg="add mod">
          <ac:chgData name="Are Mjaavatten" userId="00bb58f78e5d171c" providerId="LiveId" clId="{A45ED6F9-5D39-481B-9112-1D3B983E22B1}" dt="2024-11-05T15:56:47.650" v="10955" actId="20577"/>
          <ac:spMkLst>
            <pc:docMk/>
            <pc:sldMk cId="4070365475" sldId="259"/>
            <ac:spMk id="11" creationId="{87E3A0D9-CB33-3199-3D0C-972F8A466B67}"/>
          </ac:spMkLst>
        </pc:spChg>
        <pc:picChg chg="add del mod">
          <ac:chgData name="Are Mjaavatten" userId="00bb58f78e5d171c" providerId="LiveId" clId="{A45ED6F9-5D39-481B-9112-1D3B983E22B1}" dt="2024-11-02T09:18:36.371" v="2731" actId="478"/>
          <ac:picMkLst>
            <pc:docMk/>
            <pc:sldMk cId="4070365475" sldId="259"/>
            <ac:picMk id="5" creationId="{1803D605-ECBE-4BFD-D44F-6E49D2161E1B}"/>
          </ac:picMkLst>
        </pc:picChg>
        <pc:picChg chg="add del mod">
          <ac:chgData name="Are Mjaavatten" userId="00bb58f78e5d171c" providerId="LiveId" clId="{A45ED6F9-5D39-481B-9112-1D3B983E22B1}" dt="2024-11-02T09:32:37.084" v="2962" actId="478"/>
          <ac:picMkLst>
            <pc:docMk/>
            <pc:sldMk cId="4070365475" sldId="259"/>
            <ac:picMk id="8" creationId="{4CB06A68-DBC7-0676-C7B7-5804A98D2311}"/>
          </ac:picMkLst>
        </pc:picChg>
        <pc:picChg chg="add del">
          <ac:chgData name="Are Mjaavatten" userId="00bb58f78e5d171c" providerId="LiveId" clId="{A45ED6F9-5D39-481B-9112-1D3B983E22B1}" dt="2024-11-02T09:30:05.377" v="2952" actId="478"/>
          <ac:picMkLst>
            <pc:docMk/>
            <pc:sldMk cId="4070365475" sldId="259"/>
            <ac:picMk id="10" creationId="{CDDDC1D2-E25F-1C7E-1BF8-07D40897A337}"/>
          </ac:picMkLst>
        </pc:picChg>
      </pc:sldChg>
      <pc:sldChg chg="modSp new mod">
        <pc:chgData name="Are Mjaavatten" userId="00bb58f78e5d171c" providerId="LiveId" clId="{A45ED6F9-5D39-481B-9112-1D3B983E22B1}" dt="2024-11-05T16:10:32.790" v="11074" actId="20577"/>
        <pc:sldMkLst>
          <pc:docMk/>
          <pc:sldMk cId="1267749652" sldId="260"/>
        </pc:sldMkLst>
        <pc:spChg chg="mod">
          <ac:chgData name="Are Mjaavatten" userId="00bb58f78e5d171c" providerId="LiveId" clId="{A45ED6F9-5D39-481B-9112-1D3B983E22B1}" dt="2024-11-01T17:32:47.705" v="1575" actId="20577"/>
          <ac:spMkLst>
            <pc:docMk/>
            <pc:sldMk cId="1267749652" sldId="260"/>
            <ac:spMk id="2" creationId="{75366BFB-F773-97CB-8611-FC06035D0AC6}"/>
          </ac:spMkLst>
        </pc:spChg>
        <pc:spChg chg="mod">
          <ac:chgData name="Are Mjaavatten" userId="00bb58f78e5d171c" providerId="LiveId" clId="{A45ED6F9-5D39-481B-9112-1D3B983E22B1}" dt="2024-11-05T16:10:32.790" v="11074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addSp modSp new del mod ord">
        <pc:chgData name="Are Mjaavatten" userId="00bb58f78e5d171c" providerId="LiveId" clId="{A45ED6F9-5D39-481B-9112-1D3B983E22B1}" dt="2024-11-05T16:17:42.464" v="11163" actId="47"/>
        <pc:sldMkLst>
          <pc:docMk/>
          <pc:sldMk cId="2820587827" sldId="261"/>
        </pc:sldMkLst>
        <pc:spChg chg="mod">
          <ac:chgData name="Are Mjaavatten" userId="00bb58f78e5d171c" providerId="LiveId" clId="{A45ED6F9-5D39-481B-9112-1D3B983E22B1}" dt="2024-11-02T09:49:53.235" v="3048" actId="20577"/>
          <ac:spMkLst>
            <pc:docMk/>
            <pc:sldMk cId="2820587827" sldId="261"/>
            <ac:spMk id="2" creationId="{E5BA85D2-CA74-F000-3B40-F5A4AE379AFF}"/>
          </ac:spMkLst>
        </pc:spChg>
        <pc:spChg chg="mod">
          <ac:chgData name="Are Mjaavatten" userId="00bb58f78e5d171c" providerId="LiveId" clId="{A45ED6F9-5D39-481B-9112-1D3B983E22B1}" dt="2024-11-03T13:47:38.285" v="6749" actId="27636"/>
          <ac:spMkLst>
            <pc:docMk/>
            <pc:sldMk cId="2820587827" sldId="261"/>
            <ac:spMk id="3" creationId="{C6920C5D-2D15-DA09-00A4-180A661916A0}"/>
          </ac:spMkLst>
        </pc:spChg>
        <pc:spChg chg="add mod">
          <ac:chgData name="Are Mjaavatten" userId="00bb58f78e5d171c" providerId="LiveId" clId="{A45ED6F9-5D39-481B-9112-1D3B983E22B1}" dt="2024-11-02T10:12:04.474" v="3342" actId="1076"/>
          <ac:spMkLst>
            <pc:docMk/>
            <pc:sldMk cId="2820587827" sldId="261"/>
            <ac:spMk id="6" creationId="{39828C49-DDD0-EFA7-12C4-FFE3ED58BC8A}"/>
          </ac:spMkLst>
        </pc:spChg>
        <pc:picChg chg="add mod">
          <ac:chgData name="Are Mjaavatten" userId="00bb58f78e5d171c" providerId="LiveId" clId="{A45ED6F9-5D39-481B-9112-1D3B983E22B1}" dt="2024-11-03T13:44:59.911" v="6679" actId="1036"/>
          <ac:picMkLst>
            <pc:docMk/>
            <pc:sldMk cId="2820587827" sldId="261"/>
            <ac:picMk id="5" creationId="{C86B8185-A2A3-6084-57F9-A7AF4985D414}"/>
          </ac:picMkLst>
        </pc:picChg>
      </pc:sldChg>
      <pc:sldChg chg="modSp new del mod ord">
        <pc:chgData name="Are Mjaavatten" userId="00bb58f78e5d171c" providerId="LiveId" clId="{A45ED6F9-5D39-481B-9112-1D3B983E22B1}" dt="2024-11-02T13:36:27.012" v="4620" actId="47"/>
        <pc:sldMkLst>
          <pc:docMk/>
          <pc:sldMk cId="3955935324" sldId="262"/>
        </pc:sldMkLst>
        <pc:spChg chg="mod">
          <ac:chgData name="Are Mjaavatten" userId="00bb58f78e5d171c" providerId="LiveId" clId="{A45ED6F9-5D39-481B-9112-1D3B983E22B1}" dt="2024-11-02T12:55:17.977" v="3405" actId="20577"/>
          <ac:spMkLst>
            <pc:docMk/>
            <pc:sldMk cId="3955935324" sldId="262"/>
            <ac:spMk id="2" creationId="{D0B8AC65-38B4-7ED1-6156-BE1B56282FF5}"/>
          </ac:spMkLst>
        </pc:spChg>
        <pc:spChg chg="mod">
          <ac:chgData name="Are Mjaavatten" userId="00bb58f78e5d171c" providerId="LiveId" clId="{A45ED6F9-5D39-481B-9112-1D3B983E22B1}" dt="2024-11-02T13:13:02.329" v="3929" actId="20577"/>
          <ac:spMkLst>
            <pc:docMk/>
            <pc:sldMk cId="3955935324" sldId="262"/>
            <ac:spMk id="3" creationId="{3B362D2F-8D1D-D56A-F1EE-AEEE9C609CCD}"/>
          </ac:spMkLst>
        </pc:spChg>
      </pc:sldChg>
      <pc:sldChg chg="addSp delSp modSp new mod">
        <pc:chgData name="Are Mjaavatten" userId="00bb58f78e5d171c" providerId="LiveId" clId="{A45ED6F9-5D39-481B-9112-1D3B983E22B1}" dt="2024-11-05T16:14:12.695" v="11150"/>
        <pc:sldMkLst>
          <pc:docMk/>
          <pc:sldMk cId="3863299106" sldId="263"/>
        </pc:sldMkLst>
        <pc:spChg chg="mod">
          <ac:chgData name="Are Mjaavatten" userId="00bb58f78e5d171c" providerId="LiveId" clId="{A45ED6F9-5D39-481B-9112-1D3B983E22B1}" dt="2024-11-02T13:40:20.219" v="4730" actId="20577"/>
          <ac:spMkLst>
            <pc:docMk/>
            <pc:sldMk cId="3863299106" sldId="263"/>
            <ac:spMk id="2" creationId="{28204941-CFBA-E2DD-FA54-3F1D6D719AF9}"/>
          </ac:spMkLst>
        </pc:spChg>
        <pc:spChg chg="mod">
          <ac:chgData name="Are Mjaavatten" userId="00bb58f78e5d171c" providerId="LiveId" clId="{A45ED6F9-5D39-481B-9112-1D3B983E22B1}" dt="2024-11-05T16:14:12.695" v="11150"/>
          <ac:spMkLst>
            <pc:docMk/>
            <pc:sldMk cId="3863299106" sldId="263"/>
            <ac:spMk id="3" creationId="{D1811B9B-2387-59CA-6C35-EAC4C6D9ED53}"/>
          </ac:spMkLst>
        </pc:spChg>
        <pc:spChg chg="add del mod">
          <ac:chgData name="Are Mjaavatten" userId="00bb58f78e5d171c" providerId="LiveId" clId="{A45ED6F9-5D39-481B-9112-1D3B983E22B1}" dt="2024-11-03T09:30:24.761" v="5757" actId="478"/>
          <ac:spMkLst>
            <pc:docMk/>
            <pc:sldMk cId="3863299106" sldId="263"/>
            <ac:spMk id="4" creationId="{7A1DA80E-D52D-7545-BE07-03CB333B7455}"/>
          </ac:spMkLst>
        </pc:spChg>
      </pc:sldChg>
      <pc:sldChg chg="addSp delSp modSp new mod ord">
        <pc:chgData name="Are Mjaavatten" userId="00bb58f78e5d171c" providerId="LiveId" clId="{A45ED6F9-5D39-481B-9112-1D3B983E22B1}" dt="2024-11-06T15:19:00.159" v="12841" actId="20577"/>
        <pc:sldMkLst>
          <pc:docMk/>
          <pc:sldMk cId="2563176022" sldId="264"/>
        </pc:sldMkLst>
        <pc:spChg chg="mod">
          <ac:chgData name="Are Mjaavatten" userId="00bb58f78e5d171c" providerId="LiveId" clId="{A45ED6F9-5D39-481B-9112-1D3B983E22B1}" dt="2024-11-02T16:35:10.947" v="4996" actId="20577"/>
          <ac:spMkLst>
            <pc:docMk/>
            <pc:sldMk cId="2563176022" sldId="264"/>
            <ac:spMk id="2" creationId="{C0559667-65E6-120C-072D-04670B1801F3}"/>
          </ac:spMkLst>
        </pc:spChg>
        <pc:spChg chg="mod">
          <ac:chgData name="Are Mjaavatten" userId="00bb58f78e5d171c" providerId="LiveId" clId="{A45ED6F9-5D39-481B-9112-1D3B983E22B1}" dt="2024-11-05T16:15:48.518" v="11160" actId="20577"/>
          <ac:spMkLst>
            <pc:docMk/>
            <pc:sldMk cId="2563176022" sldId="264"/>
            <ac:spMk id="3" creationId="{48A9E5C5-5E00-E0F3-16E8-19D66C389807}"/>
          </ac:spMkLst>
        </pc:spChg>
        <pc:spChg chg="add del mod">
          <ac:chgData name="Are Mjaavatten" userId="00bb58f78e5d171c" providerId="LiveId" clId="{A45ED6F9-5D39-481B-9112-1D3B983E22B1}" dt="2024-11-02T17:18:00.152" v="5695" actId="478"/>
          <ac:spMkLst>
            <pc:docMk/>
            <pc:sldMk cId="2563176022" sldId="264"/>
            <ac:spMk id="4" creationId="{77F31B92-51E4-27EA-90B8-60E2EBFE75B3}"/>
          </ac:spMkLst>
        </pc:spChg>
        <pc:spChg chg="add mod">
          <ac:chgData name="Are Mjaavatten" userId="00bb58f78e5d171c" providerId="LiveId" clId="{A45ED6F9-5D39-481B-9112-1D3B983E22B1}" dt="2024-11-02T17:17:45.972" v="5692" actId="767"/>
          <ac:spMkLst>
            <pc:docMk/>
            <pc:sldMk cId="2563176022" sldId="264"/>
            <ac:spMk id="5" creationId="{924DD62B-2C0E-52FB-8FBA-6F32A590E27C}"/>
          </ac:spMkLst>
        </pc:spChg>
        <pc:spChg chg="add mod">
          <ac:chgData name="Are Mjaavatten" userId="00bb58f78e5d171c" providerId="LiveId" clId="{A45ED6F9-5D39-481B-9112-1D3B983E22B1}" dt="2024-11-06T15:19:00.159" v="12841" actId="20577"/>
          <ac:spMkLst>
            <pc:docMk/>
            <pc:sldMk cId="2563176022" sldId="264"/>
            <ac:spMk id="6" creationId="{35C7D194-4694-9C97-3CA1-29F288B91445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6T15:21:11.008" v="12879" actId="255"/>
        <pc:sldMkLst>
          <pc:docMk/>
          <pc:sldMk cId="126278432" sldId="265"/>
        </pc:sldMkLst>
        <pc:spChg chg="mod ord">
          <ac:chgData name="Are Mjaavatten" userId="00bb58f78e5d171c" providerId="LiveId" clId="{A45ED6F9-5D39-481B-9112-1D3B983E22B1}" dt="2024-11-03T13:31:31.426" v="6190" actId="700"/>
          <ac:spMkLst>
            <pc:docMk/>
            <pc:sldMk cId="126278432" sldId="265"/>
            <ac:spMk id="2" creationId="{873B5504-0E54-DD80-77A6-0DB1716CD9A6}"/>
          </ac:spMkLst>
        </pc:spChg>
        <pc:spChg chg="del">
          <ac:chgData name="Are Mjaavatten" userId="00bb58f78e5d171c" providerId="LiveId" clId="{A45ED6F9-5D39-481B-9112-1D3B983E22B1}" dt="2024-11-03T13:25:07.552" v="6183" actId="22"/>
          <ac:spMkLst>
            <pc:docMk/>
            <pc:sldMk cId="126278432" sldId="265"/>
            <ac:spMk id="3" creationId="{3A2EDF79-5E0B-ABDB-5BBA-D1B874755976}"/>
          </ac:spMkLst>
        </pc:spChg>
        <pc:spChg chg="add del mod">
          <ac:chgData name="Are Mjaavatten" userId="00bb58f78e5d171c" providerId="LiveId" clId="{A45ED6F9-5D39-481B-9112-1D3B983E22B1}" dt="2024-11-03T13:31:31.426" v="6190" actId="700"/>
          <ac:spMkLst>
            <pc:docMk/>
            <pc:sldMk cId="126278432" sldId="265"/>
            <ac:spMk id="7" creationId="{BED4CD39-9C02-DC01-AC03-AB27C97DFD67}"/>
          </ac:spMkLst>
        </pc:spChg>
        <pc:spChg chg="add del mod">
          <ac:chgData name="Are Mjaavatten" userId="00bb58f78e5d171c" providerId="LiveId" clId="{A45ED6F9-5D39-481B-9112-1D3B983E22B1}" dt="2024-11-04T16:11:03.163" v="8652" actId="478"/>
          <ac:spMkLst>
            <pc:docMk/>
            <pc:sldMk cId="126278432" sldId="265"/>
            <ac:spMk id="12" creationId="{417018FC-EED8-A6CD-FB34-6D1A770D589B}"/>
          </ac:spMkLst>
        </pc:spChg>
        <pc:spChg chg="add del">
          <ac:chgData name="Are Mjaavatten" userId="00bb58f78e5d171c" providerId="LiveId" clId="{A45ED6F9-5D39-481B-9112-1D3B983E22B1}" dt="2024-11-06T15:19:17.959" v="12843" actId="22"/>
          <ac:spMkLst>
            <pc:docMk/>
            <pc:sldMk cId="126278432" sldId="265"/>
            <ac:spMk id="14" creationId="{13562A69-3939-C153-210E-2F42AC182472}"/>
          </ac:spMkLst>
        </pc:spChg>
        <pc:spChg chg="add mod">
          <ac:chgData name="Are Mjaavatten" userId="00bb58f78e5d171c" providerId="LiveId" clId="{A45ED6F9-5D39-481B-9112-1D3B983E22B1}" dt="2024-11-06T15:20:05.056" v="12876"/>
          <ac:spMkLst>
            <pc:docMk/>
            <pc:sldMk cId="126278432" sldId="265"/>
            <ac:spMk id="15" creationId="{C7622129-7E33-5E5C-F1BA-7F1413B63295}"/>
          </ac:spMkLst>
        </pc:spChg>
        <pc:spChg chg="add mod">
          <ac:chgData name="Are Mjaavatten" userId="00bb58f78e5d171c" providerId="LiveId" clId="{A45ED6F9-5D39-481B-9112-1D3B983E22B1}" dt="2024-11-06T15:20:33.879" v="12877"/>
          <ac:spMkLst>
            <pc:docMk/>
            <pc:sldMk cId="126278432" sldId="265"/>
            <ac:spMk id="16" creationId="{7FA3825A-184D-BC7F-C550-D8049C14F945}"/>
          </ac:spMkLst>
        </pc:spChg>
        <pc:spChg chg="add mod">
          <ac:chgData name="Are Mjaavatten" userId="00bb58f78e5d171c" providerId="LiveId" clId="{A45ED6F9-5D39-481B-9112-1D3B983E22B1}" dt="2024-11-06T15:21:11.008" v="12879" actId="255"/>
          <ac:spMkLst>
            <pc:docMk/>
            <pc:sldMk cId="126278432" sldId="265"/>
            <ac:spMk id="17" creationId="{122EB2C5-C105-C22D-2FB8-3D77A33602F1}"/>
          </ac:spMkLst>
        </pc:spChg>
        <pc:picChg chg="add del mod ord">
          <ac:chgData name="Are Mjaavatten" userId="00bb58f78e5d171c" providerId="LiveId" clId="{A45ED6F9-5D39-481B-9112-1D3B983E22B1}" dt="2024-11-03T13:30:57.523" v="6185" actId="478"/>
          <ac:picMkLst>
            <pc:docMk/>
            <pc:sldMk cId="126278432" sldId="265"/>
            <ac:picMk id="5" creationId="{89B6C820-25C2-830C-A2CC-67F10477A841}"/>
          </ac:picMkLst>
        </pc:pic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9" creationId="{C3EE2C10-2B10-0E88-3C8B-3BCA87E069C8}"/>
          </ac:picMkLst>
        </pc:pic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11" creationId="{5081A464-A60D-44BC-23FE-27B499CB3FED}"/>
          </ac:picMkLst>
        </pc:picChg>
      </pc:sldChg>
      <pc:sldChg chg="add del">
        <pc:chgData name="Are Mjaavatten" userId="00bb58f78e5d171c" providerId="LiveId" clId="{A45ED6F9-5D39-481B-9112-1D3B983E22B1}" dt="2024-10-29T12:30:12.809" v="179" actId="47"/>
        <pc:sldMkLst>
          <pc:docMk/>
          <pc:sldMk cId="993497870" sldId="265"/>
        </pc:sldMkLst>
      </pc:sldChg>
      <pc:sldChg chg="addSp delSp modSp new del mod">
        <pc:chgData name="Are Mjaavatten" userId="00bb58f78e5d171c" providerId="LiveId" clId="{A45ED6F9-5D39-481B-9112-1D3B983E22B1}" dt="2024-11-03T09:42:02.765" v="5850" actId="47"/>
        <pc:sldMkLst>
          <pc:docMk/>
          <pc:sldMk cId="3973277000" sldId="265"/>
        </pc:sldMkLst>
        <pc:spChg chg="add del">
          <ac:chgData name="Are Mjaavatten" userId="00bb58f78e5d171c" providerId="LiveId" clId="{A45ED6F9-5D39-481B-9112-1D3B983E22B1}" dt="2024-11-03T09:36:57.771" v="5842" actId="22"/>
          <ac:spMkLst>
            <pc:docMk/>
            <pc:sldMk cId="3973277000" sldId="265"/>
            <ac:spMk id="3" creationId="{3494EF62-A8FE-3D80-9350-07FF9B484F1A}"/>
          </ac:spMkLst>
        </pc:spChg>
        <pc:spChg chg="add mod">
          <ac:chgData name="Are Mjaavatten" userId="00bb58f78e5d171c" providerId="LiveId" clId="{A45ED6F9-5D39-481B-9112-1D3B983E22B1}" dt="2024-11-03T09:38:16.429" v="5849" actId="255"/>
          <ac:spMkLst>
            <pc:docMk/>
            <pc:sldMk cId="3973277000" sldId="265"/>
            <ac:spMk id="5" creationId="{2D1551E8-A18F-4C91-D40D-BD5642C5FC38}"/>
          </ac:spMkLst>
        </pc:spChg>
      </pc:sldChg>
      <pc:sldChg chg="addSp modSp new mod ord modClrScheme chgLayout">
        <pc:chgData name="Are Mjaavatten" userId="00bb58f78e5d171c" providerId="LiveId" clId="{A45ED6F9-5D39-481B-9112-1D3B983E22B1}" dt="2024-11-05T16:18:12.421" v="11164" actId="20577"/>
        <pc:sldMkLst>
          <pc:docMk/>
          <pc:sldMk cId="1796341822" sldId="266"/>
        </pc:sldMkLst>
        <pc:spChg chg="mod ord">
          <ac:chgData name="Are Mjaavatten" userId="00bb58f78e5d171c" providerId="LiveId" clId="{A45ED6F9-5D39-481B-9112-1D3B983E22B1}" dt="2024-11-03T13:39:39.293" v="6490" actId="700"/>
          <ac:spMkLst>
            <pc:docMk/>
            <pc:sldMk cId="1796341822" sldId="266"/>
            <ac:spMk id="2" creationId="{DBDD7F33-536F-F3DB-76FA-B61D47BCBAF1}"/>
          </ac:spMkLst>
        </pc:spChg>
        <pc:spChg chg="add mod ord">
          <ac:chgData name="Are Mjaavatten" userId="00bb58f78e5d171c" providerId="LiveId" clId="{A45ED6F9-5D39-481B-9112-1D3B983E22B1}" dt="2024-11-05T16:18:12.421" v="11164" actId="20577"/>
          <ac:spMkLst>
            <pc:docMk/>
            <pc:sldMk cId="1796341822" sldId="266"/>
            <ac:spMk id="3" creationId="{ED777C92-2CBA-60F7-BEB7-B01BE9EC6A28}"/>
          </ac:spMkLst>
        </pc:spChg>
        <pc:spChg chg="add mod">
          <ac:chgData name="Are Mjaavatten" userId="00bb58f78e5d171c" providerId="LiveId" clId="{A45ED6F9-5D39-481B-9112-1D3B983E22B1}" dt="2024-11-04T16:12:10.816" v="8685" actId="20577"/>
          <ac:spMkLst>
            <pc:docMk/>
            <pc:sldMk cId="1796341822" sldId="266"/>
            <ac:spMk id="4" creationId="{E44D9875-134C-55A7-E694-2EA85D1A2F1C}"/>
          </ac:spMkLst>
        </pc:spChg>
      </pc:sldChg>
      <pc:sldChg chg="addSp delSp modSp new mod">
        <pc:chgData name="Are Mjaavatten" userId="00bb58f78e5d171c" providerId="LiveId" clId="{A45ED6F9-5D39-481B-9112-1D3B983E22B1}" dt="2024-11-05T16:25:17.468" v="11333" actId="14"/>
        <pc:sldMkLst>
          <pc:docMk/>
          <pc:sldMk cId="929566953" sldId="267"/>
        </pc:sldMkLst>
        <pc:spChg chg="mod">
          <ac:chgData name="Are Mjaavatten" userId="00bb58f78e5d171c" providerId="LiveId" clId="{A45ED6F9-5D39-481B-9112-1D3B983E22B1}" dt="2024-11-03T14:04:14.147" v="7391" actId="20577"/>
          <ac:spMkLst>
            <pc:docMk/>
            <pc:sldMk cId="929566953" sldId="267"/>
            <ac:spMk id="2" creationId="{B5891B18-54A7-B1F9-A3B8-9B77D1B673C7}"/>
          </ac:spMkLst>
        </pc:spChg>
        <pc:spChg chg="mod">
          <ac:chgData name="Are Mjaavatten" userId="00bb58f78e5d171c" providerId="LiveId" clId="{A45ED6F9-5D39-481B-9112-1D3B983E22B1}" dt="2024-11-05T16:25:17.468" v="11333" actId="14"/>
          <ac:spMkLst>
            <pc:docMk/>
            <pc:sldMk cId="929566953" sldId="267"/>
            <ac:spMk id="3" creationId="{B26CDAF9-FAF8-48CD-6744-FCAA341B4F7F}"/>
          </ac:spMkLst>
        </pc:spChg>
        <pc:spChg chg="add mod">
          <ac:chgData name="Are Mjaavatten" userId="00bb58f78e5d171c" providerId="LiveId" clId="{A45ED6F9-5D39-481B-9112-1D3B983E22B1}" dt="2024-11-04T15:41:13.998" v="7968" actId="20577"/>
          <ac:spMkLst>
            <pc:docMk/>
            <pc:sldMk cId="929566953" sldId="267"/>
            <ac:spMk id="6" creationId="{D81DDFCC-BA82-1FB3-C30F-5D6818807346}"/>
          </ac:spMkLst>
        </pc:spChg>
        <pc:picChg chg="add del mod">
          <ac:chgData name="Are Mjaavatten" userId="00bb58f78e5d171c" providerId="LiveId" clId="{A45ED6F9-5D39-481B-9112-1D3B983E22B1}" dt="2024-11-04T15:53:10.288" v="8021" actId="478"/>
          <ac:picMkLst>
            <pc:docMk/>
            <pc:sldMk cId="929566953" sldId="267"/>
            <ac:picMk id="5" creationId="{81EA5429-B6FD-A4D8-008F-3D9E58C1C357}"/>
          </ac:picMkLst>
        </pc:picChg>
        <pc:picChg chg="add del mod">
          <ac:chgData name="Are Mjaavatten" userId="00bb58f78e5d171c" providerId="LiveId" clId="{A45ED6F9-5D39-481B-9112-1D3B983E22B1}" dt="2024-11-04T15:55:19.995" v="8025" actId="478"/>
          <ac:picMkLst>
            <pc:docMk/>
            <pc:sldMk cId="929566953" sldId="267"/>
            <ac:picMk id="8" creationId="{3CB73655-9866-3C5B-0248-B6A770C6F412}"/>
          </ac:picMkLst>
        </pc:picChg>
        <pc:picChg chg="add del mod">
          <ac:chgData name="Are Mjaavatten" userId="00bb58f78e5d171c" providerId="LiveId" clId="{A45ED6F9-5D39-481B-9112-1D3B983E22B1}" dt="2024-11-04T15:56:57.819" v="8028" actId="478"/>
          <ac:picMkLst>
            <pc:docMk/>
            <pc:sldMk cId="929566953" sldId="267"/>
            <ac:picMk id="10" creationId="{580015DC-9E17-F443-F5DB-B5494EB136A6}"/>
          </ac:picMkLst>
        </pc:picChg>
        <pc:picChg chg="add mod">
          <ac:chgData name="Are Mjaavatten" userId="00bb58f78e5d171c" providerId="LiveId" clId="{A45ED6F9-5D39-481B-9112-1D3B983E22B1}" dt="2024-11-04T15:57:14.039" v="8058" actId="1076"/>
          <ac:picMkLst>
            <pc:docMk/>
            <pc:sldMk cId="929566953" sldId="267"/>
            <ac:picMk id="12" creationId="{CE560E53-B567-E056-B627-379006A9919D}"/>
          </ac:picMkLst>
        </pc:picChg>
      </pc:sldChg>
      <pc:sldChg chg="addSp delSp modSp new mod">
        <pc:chgData name="Are Mjaavatten" userId="00bb58f78e5d171c" providerId="LiveId" clId="{A45ED6F9-5D39-481B-9112-1D3B983E22B1}" dt="2024-11-07T16:29:20.235" v="16087" actId="1076"/>
        <pc:sldMkLst>
          <pc:docMk/>
          <pc:sldMk cId="3418638650" sldId="268"/>
        </pc:sldMkLst>
        <pc:spChg chg="mod">
          <ac:chgData name="Are Mjaavatten" userId="00bb58f78e5d171c" providerId="LiveId" clId="{A45ED6F9-5D39-481B-9112-1D3B983E22B1}" dt="2024-11-04T16:18:55.153" v="8813" actId="20577"/>
          <ac:spMkLst>
            <pc:docMk/>
            <pc:sldMk cId="3418638650" sldId="268"/>
            <ac:spMk id="2" creationId="{29925B77-4280-3ACE-F21E-D7F6DC66EFB5}"/>
          </ac:spMkLst>
        </pc:spChg>
        <pc:spChg chg="add del">
          <ac:chgData name="Are Mjaavatten" userId="00bb58f78e5d171c" providerId="LiveId" clId="{A45ED6F9-5D39-481B-9112-1D3B983E22B1}" dt="2024-11-07T16:28:24.397" v="16082" actId="22"/>
          <ac:spMkLst>
            <pc:docMk/>
            <pc:sldMk cId="3418638650" sldId="268"/>
            <ac:spMk id="18" creationId="{9B91EBEC-EDB9-89E5-9AC3-55D7D4E9947D}"/>
          </ac:spMkLst>
        </pc:spChg>
        <pc:picChg chg="add del mod">
          <ac:chgData name="Are Mjaavatten" userId="00bb58f78e5d171c" providerId="LiveId" clId="{A45ED6F9-5D39-481B-9112-1D3B983E22B1}" dt="2024-11-04T16:17:23.427" v="8716" actId="478"/>
          <ac:picMkLst>
            <pc:docMk/>
            <pc:sldMk cId="3418638650" sldId="268"/>
            <ac:picMk id="4" creationId="{C25A9B9E-0A58-CA2D-C0B6-8C750915BE1C}"/>
          </ac:picMkLst>
        </pc:picChg>
        <pc:picChg chg="add del mod">
          <ac:chgData name="Are Mjaavatten" userId="00bb58f78e5d171c" providerId="LiveId" clId="{A45ED6F9-5D39-481B-9112-1D3B983E22B1}" dt="2024-11-04T16:17:24.726" v="8717" actId="478"/>
          <ac:picMkLst>
            <pc:docMk/>
            <pc:sldMk cId="3418638650" sldId="268"/>
            <ac:picMk id="6" creationId="{C3F68B8D-0DEB-9EA0-2430-5F105305EB15}"/>
          </ac:picMkLst>
        </pc:picChg>
        <pc:picChg chg="add del mod">
          <ac:chgData name="Are Mjaavatten" userId="00bb58f78e5d171c" providerId="LiveId" clId="{A45ED6F9-5D39-481B-9112-1D3B983E22B1}" dt="2024-11-07T16:01:39.969" v="16051" actId="478"/>
          <ac:picMkLst>
            <pc:docMk/>
            <pc:sldMk cId="3418638650" sldId="268"/>
            <ac:picMk id="8" creationId="{209391FD-0865-14C9-9375-D35674CE6A0E}"/>
          </ac:picMkLst>
        </pc:picChg>
        <pc:picChg chg="add del mod">
          <ac:chgData name="Are Mjaavatten" userId="00bb58f78e5d171c" providerId="LiveId" clId="{A45ED6F9-5D39-481B-9112-1D3B983E22B1}" dt="2024-11-07T16:04:02.232" v="16056" actId="478"/>
          <ac:picMkLst>
            <pc:docMk/>
            <pc:sldMk cId="3418638650" sldId="268"/>
            <ac:picMk id="10" creationId="{F8A672DE-0394-6F20-4F48-2BC24CC283C5}"/>
          </ac:picMkLst>
        </pc:picChg>
        <pc:picChg chg="add del mod">
          <ac:chgData name="Are Mjaavatten" userId="00bb58f78e5d171c" providerId="LiveId" clId="{A45ED6F9-5D39-481B-9112-1D3B983E22B1}" dt="2024-11-07T15:59:47.272" v="16049" actId="22"/>
          <ac:picMkLst>
            <pc:docMk/>
            <pc:sldMk cId="3418638650" sldId="268"/>
            <ac:picMk id="12" creationId="{59F76A90-ADDE-9D2C-1C57-62950A5458F8}"/>
          </ac:picMkLst>
        </pc:picChg>
        <pc:picChg chg="add del mod">
          <ac:chgData name="Are Mjaavatten" userId="00bb58f78e5d171c" providerId="LiveId" clId="{A45ED6F9-5D39-481B-9112-1D3B983E22B1}" dt="2024-11-07T16:28:50.998" v="16085" actId="478"/>
          <ac:picMkLst>
            <pc:docMk/>
            <pc:sldMk cId="3418638650" sldId="268"/>
            <ac:picMk id="14" creationId="{23A65A86-AAD4-A50F-23D2-5BD785D6BE15}"/>
          </ac:picMkLst>
        </pc:picChg>
        <pc:picChg chg="add del mod">
          <ac:chgData name="Are Mjaavatten" userId="00bb58f78e5d171c" providerId="LiveId" clId="{A45ED6F9-5D39-481B-9112-1D3B983E22B1}" dt="2024-11-07T16:28:15.371" v="16080" actId="478"/>
          <ac:picMkLst>
            <pc:docMk/>
            <pc:sldMk cId="3418638650" sldId="268"/>
            <ac:picMk id="16" creationId="{12E935CA-1B89-F265-E0CC-BEFF5B3647AA}"/>
          </ac:picMkLst>
        </pc:picChg>
        <pc:picChg chg="add mod">
          <ac:chgData name="Are Mjaavatten" userId="00bb58f78e5d171c" providerId="LiveId" clId="{A45ED6F9-5D39-481B-9112-1D3B983E22B1}" dt="2024-11-07T16:28:48.139" v="16084" actId="1076"/>
          <ac:picMkLst>
            <pc:docMk/>
            <pc:sldMk cId="3418638650" sldId="268"/>
            <ac:picMk id="20" creationId="{0F440A76-69DE-763D-2FB0-976528561F7F}"/>
          </ac:picMkLst>
        </pc:picChg>
        <pc:picChg chg="add mod">
          <ac:chgData name="Are Mjaavatten" userId="00bb58f78e5d171c" providerId="LiveId" clId="{A45ED6F9-5D39-481B-9112-1D3B983E22B1}" dt="2024-11-07T16:29:20.235" v="16087" actId="1076"/>
          <ac:picMkLst>
            <pc:docMk/>
            <pc:sldMk cId="3418638650" sldId="268"/>
            <ac:picMk id="22" creationId="{D50E1F85-68D7-64B6-9B21-A5A431A86BEE}"/>
          </ac:picMkLst>
        </pc:picChg>
      </pc:sldChg>
      <pc:sldChg chg="add del">
        <pc:chgData name="Are Mjaavatten" userId="00bb58f78e5d171c" providerId="LiveId" clId="{A45ED6F9-5D39-481B-9112-1D3B983E22B1}" dt="2024-10-29T12:30:14.943" v="181" actId="47"/>
        <pc:sldMkLst>
          <pc:docMk/>
          <pc:sldMk cId="34042762" sldId="269"/>
        </pc:sldMkLst>
      </pc:sldChg>
      <pc:sldChg chg="addSp delSp modSp new mod modClrScheme chgLayout">
        <pc:chgData name="Are Mjaavatten" userId="00bb58f78e5d171c" providerId="LiveId" clId="{A45ED6F9-5D39-481B-9112-1D3B983E22B1}" dt="2024-11-04T16:07:55.962" v="8533" actId="1076"/>
        <pc:sldMkLst>
          <pc:docMk/>
          <pc:sldMk cId="2248117332" sldId="269"/>
        </pc:sldMkLst>
        <pc:spChg chg="mod ord">
          <ac:chgData name="Are Mjaavatten" userId="00bb58f78e5d171c" providerId="LiveId" clId="{A45ED6F9-5D39-481B-9112-1D3B983E22B1}" dt="2024-11-04T16:03:55.824" v="8202" actId="20577"/>
          <ac:spMkLst>
            <pc:docMk/>
            <pc:sldMk cId="2248117332" sldId="269"/>
            <ac:spMk id="2" creationId="{6859C1C7-9E62-0076-5710-71A8D7D3581E}"/>
          </ac:spMkLst>
        </pc:spChg>
        <pc:spChg chg="add del mod">
          <ac:chgData name="Are Mjaavatten" userId="00bb58f78e5d171c" providerId="LiveId" clId="{A45ED6F9-5D39-481B-9112-1D3B983E22B1}" dt="2024-11-04T16:02:23.934" v="8191" actId="22"/>
          <ac:spMkLst>
            <pc:docMk/>
            <pc:sldMk cId="2248117332" sldId="269"/>
            <ac:spMk id="3" creationId="{33C95B1D-9BD4-A4F9-2F21-03B89D7EF5B2}"/>
          </ac:spMkLst>
        </pc:spChg>
        <pc:spChg chg="add mod ord">
          <ac:chgData name="Are Mjaavatten" userId="00bb58f78e5d171c" providerId="LiveId" clId="{A45ED6F9-5D39-481B-9112-1D3B983E22B1}" dt="2024-11-04T16:07:28.027" v="8532" actId="20577"/>
          <ac:spMkLst>
            <pc:docMk/>
            <pc:sldMk cId="2248117332" sldId="269"/>
            <ac:spMk id="8" creationId="{23DEC6EA-A2D6-C927-57E0-D76FACC43FCD}"/>
          </ac:spMkLst>
        </pc:spChg>
        <pc:spChg chg="add mod">
          <ac:chgData name="Are Mjaavatten" userId="00bb58f78e5d171c" providerId="LiveId" clId="{A45ED6F9-5D39-481B-9112-1D3B983E22B1}" dt="2024-11-04T16:07:55.962" v="8533" actId="1076"/>
          <ac:spMkLst>
            <pc:docMk/>
            <pc:sldMk cId="2248117332" sldId="269"/>
            <ac:spMk id="18" creationId="{803163AC-8ACA-8EBE-A90F-75DC087764C7}"/>
          </ac:spMkLst>
        </pc:spChg>
        <pc:picChg chg="add del mod ord">
          <ac:chgData name="Are Mjaavatten" userId="00bb58f78e5d171c" providerId="LiveId" clId="{A45ED6F9-5D39-481B-9112-1D3B983E22B1}" dt="2024-11-04T16:01:45.256" v="8190" actId="22"/>
          <ac:picMkLst>
            <pc:docMk/>
            <pc:sldMk cId="2248117332" sldId="269"/>
            <ac:picMk id="5" creationId="{060C01C7-B279-3F44-4F6A-7196D0415FC9}"/>
          </ac:picMkLst>
        </pc:picChg>
        <pc:picChg chg="add mod ord">
          <ac:chgData name="Are Mjaavatten" userId="00bb58f78e5d171c" providerId="LiveId" clId="{A45ED6F9-5D39-481B-9112-1D3B983E22B1}" dt="2024-11-04T16:05:40.622" v="8353" actId="14100"/>
          <ac:picMkLst>
            <pc:docMk/>
            <pc:sldMk cId="2248117332" sldId="269"/>
            <ac:picMk id="7" creationId="{5DD5B339-4491-F542-9D77-95463F807861}"/>
          </ac:picMkLst>
        </pc:picChg>
      </pc:sldChg>
      <pc:sldChg chg="add del">
        <pc:chgData name="Are Mjaavatten" userId="00bb58f78e5d171c" providerId="LiveId" clId="{A45ED6F9-5D39-481B-9112-1D3B983E22B1}" dt="2024-10-29T12:30:12.416" v="178" actId="47"/>
        <pc:sldMkLst>
          <pc:docMk/>
          <pc:sldMk cId="1708848268" sldId="270"/>
        </pc:sldMkLst>
      </pc:sldChg>
      <pc:sldChg chg="addSp modSp new mod modClrScheme chgLayout">
        <pc:chgData name="Are Mjaavatten" userId="00bb58f78e5d171c" providerId="LiveId" clId="{A45ED6F9-5D39-481B-9112-1D3B983E22B1}" dt="2024-11-05T16:43:46.546" v="11402" actId="20577"/>
        <pc:sldMkLst>
          <pc:docMk/>
          <pc:sldMk cId="2078969365" sldId="270"/>
        </pc:sldMkLst>
        <pc:spChg chg="mod ord">
          <ac:chgData name="Are Mjaavatten" userId="00bb58f78e5d171c" providerId="LiveId" clId="{A45ED6F9-5D39-481B-9112-1D3B983E22B1}" dt="2024-11-04T16:30:38.902" v="9455" actId="20577"/>
          <ac:spMkLst>
            <pc:docMk/>
            <pc:sldMk cId="2078969365" sldId="270"/>
            <ac:spMk id="2" creationId="{3B8AFB8F-A9C7-8F61-9A96-03E0329E9499}"/>
          </ac:spMkLst>
        </pc:spChg>
        <pc:spChg chg="add mod ord">
          <ac:chgData name="Are Mjaavatten" userId="00bb58f78e5d171c" providerId="LiveId" clId="{A45ED6F9-5D39-481B-9112-1D3B983E22B1}" dt="2024-11-05T16:43:46.546" v="11402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new mod">
        <pc:chgData name="Are Mjaavatten" userId="00bb58f78e5d171c" providerId="LiveId" clId="{A45ED6F9-5D39-481B-9112-1D3B983E22B1}" dt="2024-11-05T16:27:03.432" v="11383"/>
        <pc:sldMkLst>
          <pc:docMk/>
          <pc:sldMk cId="647576253" sldId="271"/>
        </pc:sldMkLst>
        <pc:spChg chg="mod">
          <ac:chgData name="Are Mjaavatten" userId="00bb58f78e5d171c" providerId="LiveId" clId="{A45ED6F9-5D39-481B-9112-1D3B983E22B1}" dt="2024-11-05T16:26:30.456" v="11378" actId="20577"/>
          <ac:spMkLst>
            <pc:docMk/>
            <pc:sldMk cId="647576253" sldId="271"/>
            <ac:spMk id="2" creationId="{82F3066B-87C3-35AB-3C33-30232360CB3B}"/>
          </ac:spMkLst>
        </pc:spChg>
        <pc:spChg chg="mod">
          <ac:chgData name="Are Mjaavatten" userId="00bb58f78e5d171c" providerId="LiveId" clId="{A45ED6F9-5D39-481B-9112-1D3B983E22B1}" dt="2024-11-05T16:27:03.432" v="11383"/>
          <ac:spMkLst>
            <pc:docMk/>
            <pc:sldMk cId="647576253" sldId="271"/>
            <ac:spMk id="3" creationId="{572D6946-A862-E620-373F-865CA1999C80}"/>
          </ac:spMkLst>
        </pc:spChg>
      </pc:sldChg>
      <pc:sldChg chg="add del">
        <pc:chgData name="Are Mjaavatten" userId="00bb58f78e5d171c" providerId="LiveId" clId="{A45ED6F9-5D39-481B-9112-1D3B983E22B1}" dt="2024-10-29T12:30:11.944" v="177" actId="47"/>
        <pc:sldMkLst>
          <pc:docMk/>
          <pc:sldMk cId="2870539914" sldId="271"/>
        </pc:sldMkLst>
      </pc:sldChg>
      <pc:sldChg chg="modSp add del mod">
        <pc:chgData name="Are Mjaavatten" userId="00bb58f78e5d171c" providerId="LiveId" clId="{A45ED6F9-5D39-481B-9112-1D3B983E22B1}" dt="2024-10-29T12:30:11.678" v="176" actId="47"/>
        <pc:sldMkLst>
          <pc:docMk/>
          <pc:sldMk cId="525715101" sldId="272"/>
        </pc:sldMkLst>
        <pc:spChg chg="mod">
          <ac:chgData name="Are Mjaavatten" userId="00bb58f78e5d171c" providerId="LiveId" clId="{A45ED6F9-5D39-481B-9112-1D3B983E22B1}" dt="2024-10-24T12:09:17.944" v="174" actId="20577"/>
          <ac:spMkLst>
            <pc:docMk/>
            <pc:sldMk cId="525715101" sldId="272"/>
            <ac:spMk id="3" creationId="{F0A4A313-7E15-500B-ED77-95FD44C0C03E}"/>
          </ac:spMkLst>
        </pc:spChg>
      </pc:sldChg>
      <pc:sldChg chg="modSp new mod">
        <pc:chgData name="Are Mjaavatten" userId="00bb58f78e5d171c" providerId="LiveId" clId="{A45ED6F9-5D39-481B-9112-1D3B983E22B1}" dt="2024-11-05T12:16:46.302" v="10573" actId="20577"/>
        <pc:sldMkLst>
          <pc:docMk/>
          <pc:sldMk cId="3717817248" sldId="272"/>
        </pc:sldMkLst>
        <pc:spChg chg="mod">
          <ac:chgData name="Are Mjaavatten" userId="00bb58f78e5d171c" providerId="LiveId" clId="{A45ED6F9-5D39-481B-9112-1D3B983E22B1}" dt="2024-11-04T16:43:32.306" v="10019" actId="20577"/>
          <ac:spMkLst>
            <pc:docMk/>
            <pc:sldMk cId="3717817248" sldId="272"/>
            <ac:spMk id="2" creationId="{1275AA58-4F65-30CA-FCF3-EFDFE222A80A}"/>
          </ac:spMkLst>
        </pc:spChg>
        <pc:spChg chg="mod">
          <ac:chgData name="Are Mjaavatten" userId="00bb58f78e5d171c" providerId="LiveId" clId="{A45ED6F9-5D39-481B-9112-1D3B983E22B1}" dt="2024-11-05T12:16:46.302" v="10573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add del">
        <pc:chgData name="Are Mjaavatten" userId="00bb58f78e5d171c" providerId="LiveId" clId="{A45ED6F9-5D39-481B-9112-1D3B983E22B1}" dt="2024-10-29T12:30:13.846" v="180" actId="47"/>
        <pc:sldMkLst>
          <pc:docMk/>
          <pc:sldMk cId="1341379214" sldId="273"/>
        </pc:sldMkLst>
      </pc:sldChg>
      <pc:sldChg chg="addSp delSp modSp new mod">
        <pc:chgData name="Are Mjaavatten" userId="00bb58f78e5d171c" providerId="LiveId" clId="{A45ED6F9-5D39-481B-9112-1D3B983E22B1}" dt="2024-11-05T15:42:08.417" v="10660" actId="14100"/>
        <pc:sldMkLst>
          <pc:docMk/>
          <pc:sldMk cId="1357572266" sldId="273"/>
        </pc:sldMkLst>
        <pc:spChg chg="mod">
          <ac:chgData name="Are Mjaavatten" userId="00bb58f78e5d171c" providerId="LiveId" clId="{A45ED6F9-5D39-481B-9112-1D3B983E22B1}" dt="2024-11-05T15:41:36.959" v="10657" actId="20577"/>
          <ac:spMkLst>
            <pc:docMk/>
            <pc:sldMk cId="1357572266" sldId="273"/>
            <ac:spMk id="2" creationId="{490BBDA4-3B49-8DC8-EA20-B5E5F7DB70B8}"/>
          </ac:spMkLst>
        </pc:spChg>
        <pc:spChg chg="del">
          <ac:chgData name="Are Mjaavatten" userId="00bb58f78e5d171c" providerId="LiveId" clId="{A45ED6F9-5D39-481B-9112-1D3B983E22B1}" dt="2024-11-05T15:41:56.615" v="10658" actId="22"/>
          <ac:spMkLst>
            <pc:docMk/>
            <pc:sldMk cId="1357572266" sldId="273"/>
            <ac:spMk id="3" creationId="{11E67FC4-07A1-3597-6948-7D3A69F247EF}"/>
          </ac:spMkLst>
        </pc:spChg>
        <pc:picChg chg="add mod ord">
          <ac:chgData name="Are Mjaavatten" userId="00bb58f78e5d171c" providerId="LiveId" clId="{A45ED6F9-5D39-481B-9112-1D3B983E22B1}" dt="2024-11-05T15:42:08.417" v="10660" actId="14100"/>
          <ac:picMkLst>
            <pc:docMk/>
            <pc:sldMk cId="1357572266" sldId="273"/>
            <ac:picMk id="5" creationId="{3AD42500-25BE-0B82-6E22-89580CCA9497}"/>
          </ac:picMkLst>
        </pc:picChg>
      </pc:sldChg>
      <pc:sldChg chg="addSp delSp modSp new mod">
        <pc:chgData name="Are Mjaavatten" userId="00bb58f78e5d171c" providerId="LiveId" clId="{A45ED6F9-5D39-481B-9112-1D3B983E22B1}" dt="2024-11-06T16:50:18.371" v="13840"/>
        <pc:sldMkLst>
          <pc:docMk/>
          <pc:sldMk cId="1676652985" sldId="274"/>
        </pc:sldMkLst>
        <pc:spChg chg="mod">
          <ac:chgData name="Are Mjaavatten" userId="00bb58f78e5d171c" providerId="LiveId" clId="{A45ED6F9-5D39-481B-9112-1D3B983E22B1}" dt="2024-11-06T16:35:06.493" v="13660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A45ED6F9-5D39-481B-9112-1D3B983E22B1}" dt="2024-11-06T16:48:16.281" v="13835" actId="20577"/>
          <ac:spMkLst>
            <pc:docMk/>
            <pc:sldMk cId="1676652985" sldId="274"/>
            <ac:spMk id="3" creationId="{A9C6016E-7894-D60A-938F-FE23568508EA}"/>
          </ac:spMkLst>
        </pc:spChg>
        <pc:spChg chg="add">
          <ac:chgData name="Are Mjaavatten" userId="00bb58f78e5d171c" providerId="LiveId" clId="{A45ED6F9-5D39-481B-9112-1D3B983E22B1}" dt="2024-11-06T11:25:25.381" v="12636"/>
          <ac:spMkLst>
            <pc:docMk/>
            <pc:sldMk cId="1676652985" sldId="274"/>
            <ac:spMk id="4" creationId="{AEF587BC-2E5B-DE59-D29D-49FCF89B62C6}"/>
          </ac:spMkLst>
        </pc:spChg>
        <pc:spChg chg="add mod">
          <ac:chgData name="Are Mjaavatten" userId="00bb58f78e5d171c" providerId="LiveId" clId="{A45ED6F9-5D39-481B-9112-1D3B983E22B1}" dt="2024-11-06T11:26:57.883" v="12679"/>
          <ac:spMkLst>
            <pc:docMk/>
            <pc:sldMk cId="1676652985" sldId="274"/>
            <ac:spMk id="5" creationId="{7B5ED978-1738-4D6A-785E-C4C269A9BA1F}"/>
          </ac:spMkLst>
        </pc:spChg>
        <pc:spChg chg="add del mod">
          <ac:chgData name="Are Mjaavatten" userId="00bb58f78e5d171c" providerId="LiveId" clId="{A45ED6F9-5D39-481B-9112-1D3B983E22B1}" dt="2024-11-06T16:45:55.612" v="13808"/>
          <ac:spMkLst>
            <pc:docMk/>
            <pc:sldMk cId="1676652985" sldId="274"/>
            <ac:spMk id="6" creationId="{E48C94B8-CB4D-B245-A994-9AC0F12FE718}"/>
          </ac:spMkLst>
        </pc:spChg>
        <pc:spChg chg="add del">
          <ac:chgData name="Are Mjaavatten" userId="00bb58f78e5d171c" providerId="LiveId" clId="{A45ED6F9-5D39-481B-9112-1D3B983E22B1}" dt="2024-11-06T16:45:58.135" v="13810" actId="22"/>
          <ac:spMkLst>
            <pc:docMk/>
            <pc:sldMk cId="1676652985" sldId="274"/>
            <ac:spMk id="8" creationId="{858D56B4-FC00-9F92-92AC-A64FEFF38C67}"/>
          </ac:spMkLst>
        </pc:spChg>
        <pc:spChg chg="add mod">
          <ac:chgData name="Are Mjaavatten" userId="00bb58f78e5d171c" providerId="LiveId" clId="{A45ED6F9-5D39-481B-9112-1D3B983E22B1}" dt="2024-11-06T16:50:18.371" v="13840"/>
          <ac:spMkLst>
            <pc:docMk/>
            <pc:sldMk cId="1676652985" sldId="274"/>
            <ac:spMk id="9" creationId="{654181CA-C003-765A-40E1-B992A39A7236}"/>
          </ac:spMkLst>
        </pc:spChg>
      </pc:sldChg>
      <pc:sldChg chg="modSp new del mod">
        <pc:chgData name="Are Mjaavatten" userId="00bb58f78e5d171c" providerId="LiveId" clId="{A45ED6F9-5D39-481B-9112-1D3B983E22B1}" dt="2024-11-06T10:38:44.344" v="11781" actId="47"/>
        <pc:sldMkLst>
          <pc:docMk/>
          <pc:sldMk cId="3058670472" sldId="274"/>
        </pc:sldMkLst>
        <pc:spChg chg="mod">
          <ac:chgData name="Are Mjaavatten" userId="00bb58f78e5d171c" providerId="LiveId" clId="{A45ED6F9-5D39-481B-9112-1D3B983E22B1}" dt="2024-11-06T10:30:01.942" v="11425" actId="20577"/>
          <ac:spMkLst>
            <pc:docMk/>
            <pc:sldMk cId="3058670472" sldId="274"/>
            <ac:spMk id="2" creationId="{EFBEA812-F5D5-5EC7-98C6-662A37EB40B5}"/>
          </ac:spMkLst>
        </pc:spChg>
        <pc:spChg chg="mod">
          <ac:chgData name="Are Mjaavatten" userId="00bb58f78e5d171c" providerId="LiveId" clId="{A45ED6F9-5D39-481B-9112-1D3B983E22B1}" dt="2024-11-06T10:38:05" v="11780" actId="20577"/>
          <ac:spMkLst>
            <pc:docMk/>
            <pc:sldMk cId="3058670472" sldId="274"/>
            <ac:spMk id="3" creationId="{160DD7A4-6962-B01E-D147-86DC21F1F442}"/>
          </ac:spMkLst>
        </pc:spChg>
      </pc:sldChg>
      <pc:sldChg chg="modSp new mod">
        <pc:chgData name="Are Mjaavatten" userId="00bb58f78e5d171c" providerId="LiveId" clId="{A45ED6F9-5D39-481B-9112-1D3B983E22B1}" dt="2024-11-07T08:57:37.774" v="15131" actId="20577"/>
        <pc:sldMkLst>
          <pc:docMk/>
          <pc:sldMk cId="2564987816" sldId="275"/>
        </pc:sldMkLst>
        <pc:spChg chg="mod">
          <ac:chgData name="Are Mjaavatten" userId="00bb58f78e5d171c" providerId="LiveId" clId="{A45ED6F9-5D39-481B-9112-1D3B983E22B1}" dt="2024-11-07T08:56:35.787" v="15122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A45ED6F9-5D39-481B-9112-1D3B983E22B1}" dt="2024-11-07T08:57:37.774" v="1513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7T10:57:01.281" v="15321" actId="27636"/>
        <pc:sldMkLst>
          <pc:docMk/>
          <pc:sldMk cId="3727252890" sldId="276"/>
        </pc:sldMkLst>
        <pc:spChg chg="mod ord">
          <ac:chgData name="Are Mjaavatten" userId="00bb58f78e5d171c" providerId="LiveId" clId="{A45ED6F9-5D39-481B-9112-1D3B983E22B1}" dt="2024-11-06T16:40:11.634" v="13690" actId="700"/>
          <ac:spMkLst>
            <pc:docMk/>
            <pc:sldMk cId="3727252890" sldId="276"/>
            <ac:spMk id="2" creationId="{AEE9A307-63DA-31DA-FD6F-A3B6A5F20EF2}"/>
          </ac:spMkLst>
        </pc:spChg>
        <pc:spChg chg="del mod">
          <ac:chgData name="Are Mjaavatten" userId="00bb58f78e5d171c" providerId="LiveId" clId="{A45ED6F9-5D39-481B-9112-1D3B983E22B1}" dt="2024-11-06T15:17:36.738" v="12840" actId="700"/>
          <ac:spMkLst>
            <pc:docMk/>
            <pc:sldMk cId="3727252890" sldId="276"/>
            <ac:spMk id="3" creationId="{ACA04D25-AD66-223C-73AD-6F5B739EABA3}"/>
          </ac:spMkLst>
        </pc:spChg>
        <pc:spChg chg="add mod ord">
          <ac:chgData name="Are Mjaavatten" userId="00bb58f78e5d171c" providerId="LiveId" clId="{A45ED6F9-5D39-481B-9112-1D3B983E22B1}" dt="2024-11-07T10:57:01.281" v="15321" actId="27636"/>
          <ac:spMkLst>
            <pc:docMk/>
            <pc:sldMk cId="3727252890" sldId="276"/>
            <ac:spMk id="4" creationId="{78190968-27D1-0022-BC2D-5B1ACF9107B9}"/>
          </ac:spMkLst>
        </pc:spChg>
      </pc:sldChg>
      <pc:sldChg chg="modSp new mod">
        <pc:chgData name="Are Mjaavatten" userId="00bb58f78e5d171c" providerId="LiveId" clId="{A45ED6F9-5D39-481B-9112-1D3B983E22B1}" dt="2024-11-07T08:56:21.948" v="15121" actId="1076"/>
        <pc:sldMkLst>
          <pc:docMk/>
          <pc:sldMk cId="3671315809" sldId="277"/>
        </pc:sldMkLst>
        <pc:spChg chg="mod">
          <ac:chgData name="Are Mjaavatten" userId="00bb58f78e5d171c" providerId="LiveId" clId="{A45ED6F9-5D39-481B-9112-1D3B983E22B1}" dt="2024-11-07T08:56:21.948" v="15121" actId="1076"/>
          <ac:spMkLst>
            <pc:docMk/>
            <pc:sldMk cId="3671315809" sldId="277"/>
            <ac:spMk id="2" creationId="{084F4CE6-5348-2CDB-26A6-72E9DEEB9583}"/>
          </ac:spMkLst>
        </pc:spChg>
        <pc:spChg chg="mod">
          <ac:chgData name="Are Mjaavatten" userId="00bb58f78e5d171c" providerId="LiveId" clId="{A45ED6F9-5D39-481B-9112-1D3B983E22B1}" dt="2024-11-06T17:18:57.899" v="14762" actId="20577"/>
          <ac:spMkLst>
            <pc:docMk/>
            <pc:sldMk cId="3671315809" sldId="277"/>
            <ac:spMk id="3" creationId="{DB65EFD7-C108-0545-A3DA-E370659F008E}"/>
          </ac:spMkLst>
        </pc:spChg>
      </pc:sldChg>
      <pc:sldChg chg="add ord">
        <pc:chgData name="Are Mjaavatten" userId="00bb58f78e5d171c" providerId="LiveId" clId="{A45ED6F9-5D39-481B-9112-1D3B983E22B1}" dt="2024-11-06T16:34:02.073" v="13633"/>
        <pc:sldMkLst>
          <pc:docMk/>
          <pc:sldMk cId="1297391930" sldId="289"/>
        </pc:sldMkLst>
      </pc:sldChg>
      <pc:sldChg chg="modSp new mod">
        <pc:chgData name="Are Mjaavatten" userId="00bb58f78e5d171c" providerId="LiveId" clId="{A45ED6F9-5D39-481B-9112-1D3B983E22B1}" dt="2024-11-06T16:34:47.041" v="13642" actId="20577"/>
        <pc:sldMkLst>
          <pc:docMk/>
          <pc:sldMk cId="1316731880" sldId="290"/>
        </pc:sldMkLst>
        <pc:spChg chg="mod">
          <ac:chgData name="Are Mjaavatten" userId="00bb58f78e5d171c" providerId="LiveId" clId="{A45ED6F9-5D39-481B-9112-1D3B983E22B1}" dt="2024-11-06T15:27:17.260" v="12945" actId="20577"/>
          <ac:spMkLst>
            <pc:docMk/>
            <pc:sldMk cId="1316731880" sldId="290"/>
            <ac:spMk id="2" creationId="{25B30393-81A8-BD36-A303-FB4FB0BB7C1F}"/>
          </ac:spMkLst>
        </pc:spChg>
        <pc:spChg chg="mod">
          <ac:chgData name="Are Mjaavatten" userId="00bb58f78e5d171c" providerId="LiveId" clId="{A45ED6F9-5D39-481B-9112-1D3B983E22B1}" dt="2024-11-06T16:34:47.041" v="13642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new del">
        <pc:chgData name="Are Mjaavatten" userId="00bb58f78e5d171c" providerId="LiveId" clId="{A45ED6F9-5D39-481B-9112-1D3B983E22B1}" dt="2024-11-06T17:26:13.506" v="14966" actId="47"/>
        <pc:sldMkLst>
          <pc:docMk/>
          <pc:sldMk cId="18754685" sldId="291"/>
        </pc:sldMkLst>
      </pc:sldChg>
      <pc:sldChg chg="addSp modSp new mod">
        <pc:chgData name="Are Mjaavatten" userId="00bb58f78e5d171c" providerId="LiveId" clId="{A45ED6F9-5D39-481B-9112-1D3B983E22B1}" dt="2024-11-09T12:19:27.018" v="16272" actId="20577"/>
        <pc:sldMkLst>
          <pc:docMk/>
          <pc:sldMk cId="3294353835" sldId="291"/>
        </pc:sldMkLst>
        <pc:spChg chg="mod">
          <ac:chgData name="Are Mjaavatten" userId="00bb58f78e5d171c" providerId="LiveId" clId="{A45ED6F9-5D39-481B-9112-1D3B983E22B1}" dt="2024-11-06T17:31:11.357" v="15024" actId="20577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A45ED6F9-5D39-481B-9112-1D3B983E22B1}" dt="2024-11-09T12:19:27.018" v="16272" actId="20577"/>
          <ac:spMkLst>
            <pc:docMk/>
            <pc:sldMk cId="3294353835" sldId="291"/>
            <ac:spMk id="3" creationId="{5C161252-FC03-F43C-1D35-4218E945C7B2}"/>
          </ac:spMkLst>
        </pc:spChg>
        <pc:spChg chg="add mod">
          <ac:chgData name="Are Mjaavatten" userId="00bb58f78e5d171c" providerId="LiveId" clId="{A45ED6F9-5D39-481B-9112-1D3B983E22B1}" dt="2024-11-09T12:18:47.244" v="16264" actId="1076"/>
          <ac:spMkLst>
            <pc:docMk/>
            <pc:sldMk cId="3294353835" sldId="291"/>
            <ac:spMk id="4" creationId="{6CCE3858-B7E9-B68C-BFB3-43AACC30AFA4}"/>
          </ac:spMkLst>
        </pc:spChg>
      </pc:sldChg>
      <pc:sldChg chg="addSp modSp new mod">
        <pc:chgData name="Are Mjaavatten" userId="00bb58f78e5d171c" providerId="LiveId" clId="{A45ED6F9-5D39-481B-9112-1D3B983E22B1}" dt="2024-11-07T10:56:50.537" v="15319" actId="1076"/>
        <pc:sldMkLst>
          <pc:docMk/>
          <pc:sldMk cId="2595814099" sldId="292"/>
        </pc:sldMkLst>
        <pc:spChg chg="mod">
          <ac:chgData name="Are Mjaavatten" userId="00bb58f78e5d171c" providerId="LiveId" clId="{A45ED6F9-5D39-481B-9112-1D3B983E22B1}" dt="2024-11-07T10:51:55.817" v="15195" actId="20577"/>
          <ac:spMkLst>
            <pc:docMk/>
            <pc:sldMk cId="2595814099" sldId="292"/>
            <ac:spMk id="2" creationId="{E9A8712F-A2ED-CF22-B85E-C944A8166340}"/>
          </ac:spMkLst>
        </pc:spChg>
        <pc:spChg chg="mod">
          <ac:chgData name="Are Mjaavatten" userId="00bb58f78e5d171c" providerId="LiveId" clId="{A45ED6F9-5D39-481B-9112-1D3B983E22B1}" dt="2024-11-07T10:55:49.436" v="15314" actId="14"/>
          <ac:spMkLst>
            <pc:docMk/>
            <pc:sldMk cId="2595814099" sldId="292"/>
            <ac:spMk id="3" creationId="{512672BA-F013-1EF4-E208-DED52A62BD5E}"/>
          </ac:spMkLst>
        </pc:spChg>
        <pc:picChg chg="add mod">
          <ac:chgData name="Are Mjaavatten" userId="00bb58f78e5d171c" providerId="LiveId" clId="{A45ED6F9-5D39-481B-9112-1D3B983E22B1}" dt="2024-11-07T10:56:50.537" v="15319" actId="1076"/>
          <ac:picMkLst>
            <pc:docMk/>
            <pc:sldMk cId="2595814099" sldId="292"/>
            <ac:picMk id="5" creationId="{37408C38-C53F-44F0-EBE4-BA072C4A7A8B}"/>
          </ac:picMkLst>
        </pc:picChg>
      </pc:sldChg>
      <pc:sldChg chg="addSp modSp new mod">
        <pc:chgData name="Are Mjaavatten" userId="00bb58f78e5d171c" providerId="LiveId" clId="{A45ED6F9-5D39-481B-9112-1D3B983E22B1}" dt="2024-11-07T12:50:29.621" v="16011" actId="14100"/>
        <pc:sldMkLst>
          <pc:docMk/>
          <pc:sldMk cId="2858449034" sldId="293"/>
        </pc:sldMkLst>
        <pc:spChg chg="mod">
          <ac:chgData name="Are Mjaavatten" userId="00bb58f78e5d171c" providerId="LiveId" clId="{A45ED6F9-5D39-481B-9112-1D3B983E22B1}" dt="2024-11-07T12:20:08.387" v="15768" actId="20577"/>
          <ac:spMkLst>
            <pc:docMk/>
            <pc:sldMk cId="2858449034" sldId="293"/>
            <ac:spMk id="2" creationId="{7746BD27-843C-6C0D-93E3-EF8E92582750}"/>
          </ac:spMkLst>
        </pc:spChg>
        <pc:spChg chg="mod">
          <ac:chgData name="Are Mjaavatten" userId="00bb58f78e5d171c" providerId="LiveId" clId="{A45ED6F9-5D39-481B-9112-1D3B983E22B1}" dt="2024-11-07T12:45:32.403" v="16002" actId="20577"/>
          <ac:spMkLst>
            <pc:docMk/>
            <pc:sldMk cId="2858449034" sldId="293"/>
            <ac:spMk id="3" creationId="{99735D8B-6C5C-81E5-A950-E77CC81E01A8}"/>
          </ac:spMkLst>
        </pc:spChg>
        <pc:spChg chg="add mod">
          <ac:chgData name="Are Mjaavatten" userId="00bb58f78e5d171c" providerId="LiveId" clId="{A45ED6F9-5D39-481B-9112-1D3B983E22B1}" dt="2024-11-07T12:49:43.988" v="16007" actId="1076"/>
          <ac:spMkLst>
            <pc:docMk/>
            <pc:sldMk cId="2858449034" sldId="293"/>
            <ac:spMk id="4" creationId="{9B5B4CCE-E880-DEF7-698E-0349C4A99DE7}"/>
          </ac:spMkLst>
        </pc:spChg>
        <pc:cxnChg chg="add mod">
          <ac:chgData name="Are Mjaavatten" userId="00bb58f78e5d171c" providerId="LiveId" clId="{A45ED6F9-5D39-481B-9112-1D3B983E22B1}" dt="2024-11-07T12:50:29.621" v="16011" actId="14100"/>
          <ac:cxnSpMkLst>
            <pc:docMk/>
            <pc:sldMk cId="2858449034" sldId="293"/>
            <ac:cxnSpMk id="6" creationId="{21832667-3B49-E7EC-E8E2-87EDAEC025C2}"/>
          </ac:cxnSpMkLst>
        </pc:cxnChg>
      </pc:sldChg>
      <pc:sldChg chg="addSp delSp modSp new mod">
        <pc:chgData name="Are Mjaavatten" userId="00bb58f78e5d171c" providerId="LiveId" clId="{A45ED6F9-5D39-481B-9112-1D3B983E22B1}" dt="2024-11-09T12:02:57.373" v="16239" actId="20577"/>
        <pc:sldMkLst>
          <pc:docMk/>
          <pc:sldMk cId="1709394417" sldId="294"/>
        </pc:sldMkLst>
        <pc:spChg chg="add del mod">
          <ac:chgData name="Are Mjaavatten" userId="00bb58f78e5d171c" providerId="LiveId" clId="{A45ED6F9-5D39-481B-9112-1D3B983E22B1}" dt="2024-11-09T12:02:57.373" v="16239" actId="20577"/>
          <ac:spMkLst>
            <pc:docMk/>
            <pc:sldMk cId="1709394417" sldId="294"/>
            <ac:spMk id="4" creationId="{C62A7128-1DBC-BFAC-CC67-A88E5148F19A}"/>
          </ac:spMkLst>
        </pc:spChg>
        <pc:picChg chg="add mod">
          <ac:chgData name="Are Mjaavatten" userId="00bb58f78e5d171c" providerId="LiveId" clId="{A45ED6F9-5D39-481B-9112-1D3B983E22B1}" dt="2024-11-09T10:11:23.691" v="16088" actId="14100"/>
          <ac:picMkLst>
            <pc:docMk/>
            <pc:sldMk cId="1709394417" sldId="294"/>
            <ac:picMk id="3" creationId="{CDB19271-C3D3-82C0-BF5C-D9E169CA0A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42AA-DAE3-71AC-3EF4-3AE0EDD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031DE-287C-076B-2322-BE6E476D1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E317-C613-DEE5-3830-3AABAB0C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FD0F-A639-E9A8-DC39-3A59C198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EBC4-FEA3-66BA-F3E1-2A46616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5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F9C3-4E87-51D2-5821-C39EE995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7CB2-669A-31E1-DBFE-C76669DB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BA44-D11F-26B0-77AB-4FAFF09D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735C-3C1F-59BD-B6E6-67B43BFE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3E37-68E9-A411-7F82-DAB7FCB3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13641-2AFB-54AD-F05F-16C7B8435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670D5-7F90-364A-F25F-53BAC388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2330-2E10-BE8E-941D-A069AF34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9BBE-E3CF-3D7D-7055-4CC04215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6185-61BA-D105-73FA-40467DBC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5226-5320-2BA3-A033-C3C07890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76C4-2832-C2B9-2E1E-C01F7906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A212-2726-FBDB-7095-94C47D77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7C88-C743-CE29-6AE2-B9953929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3B5D-9676-B95D-A62B-95CBE9B8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7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5CC5-3016-1F96-18D6-3CBD63E5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BC812-5907-1284-3315-DFC9712E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E7D9-9506-73E1-C79E-02FB4023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985F-E233-2063-C413-B7B503E6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E28F-8419-7075-844A-726CBD2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3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188-1B49-E049-27F3-00AD5B6A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9217-C382-B363-3485-673A808E5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DA5DB-AF42-48E7-8C1C-A992F1F55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A6F6F-2983-B4D4-5986-180B2BC3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A33A-B0F3-97A7-93F0-EF69E39A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CDD4-22E4-F593-2A5E-65D3DCA7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3D32-1424-6D77-9B55-4F9A48E5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D017-EDA4-9B03-8C65-EB09CB14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78A0-C451-015D-F3BB-06EBE151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D9C82-ADB1-2FDD-18FF-701723DAD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5096E-F7B5-70BD-99BE-F7C7911EF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8AAEC-4D30-13B6-B94E-D784F0A0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6163C-34F6-D16F-C075-25209E94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BA460-8D2C-6203-3C0A-E66022EB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0487-604C-ABFE-9459-6BD0102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A2AF6-86A3-06C8-9F75-99EC2BE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CAE3-61DD-4F74-D8AD-B218C3EE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CE79-0017-08F5-B4C2-D43BAD70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53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AAC2E-0C15-1303-EEB0-B9093D83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3B17-B663-B62E-E8CD-5BD84DD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19A5-71A6-397F-67DC-0EBCAD8A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EEDB-5497-AD73-109C-FDF2615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40E9-3C0D-CF2B-67DD-0A687760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85BDA-C545-84FE-7DE1-A4D143DC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8F60C-BCDB-386A-C82A-B08BED28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F515-D1CB-E23A-82DB-8DA01E7E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D3E51-8B83-B434-AFF5-70EABE97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5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F22-0DFC-925F-E82E-4EE26ECB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71C84-D75E-090F-04AB-202BEAD7F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64EFC-2976-4189-1284-4ECB5904B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42B47-A1C1-D025-167F-72B4DC1E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6F2E8-D8D4-6FBD-F7FC-655ACF27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EA35E-F1AC-DD12-6E88-0EFA43A2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CBE76-AA2A-0DD8-4035-AC8007C8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30D7-7165-9AA4-967E-04D42410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AE5A-C1F1-8AF6-4EE1-979EBF5D5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17112-6954-43FF-ADCD-56301C60B9CA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7770-4CCF-61FA-2785-B5E31729A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5550-339A-97F0-E068-517F9971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9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5DDB-AC81-2DE0-D9DD-16F702BD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486"/>
            <a:ext cx="9144000" cy="2387600"/>
          </a:xfrm>
        </p:spPr>
        <p:txBody>
          <a:bodyPr/>
          <a:lstStyle/>
          <a:p>
            <a:r>
              <a:rPr lang="en-GB" sz="5400" dirty="0"/>
              <a:t>Fitting</a:t>
            </a:r>
            <a:r>
              <a:rPr lang="en-GB" dirty="0"/>
              <a:t> models to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28607-76D9-A5AF-A1FB-2F64BEB2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1"/>
            <a:ext cx="9144000" cy="1655762"/>
          </a:xfrm>
        </p:spPr>
        <p:txBody>
          <a:bodyPr/>
          <a:lstStyle/>
          <a:p>
            <a:r>
              <a:rPr lang="en-GB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1CF7E-4AEB-29C0-DE27-74C0B995FCC2}"/>
              </a:ext>
            </a:extLst>
          </p:cNvPr>
          <p:cNvSpPr txBox="1"/>
          <p:nvPr/>
        </p:nvSpPr>
        <p:spPr>
          <a:xfrm>
            <a:off x="2831690" y="707122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Optical Tweezers Summer School</a:t>
            </a:r>
          </a:p>
          <a:p>
            <a:pPr algn="ctr"/>
            <a:r>
              <a:rPr lang="en-GB" sz="2800" dirty="0"/>
              <a:t>Santiago, Chile </a:t>
            </a:r>
          </a:p>
          <a:p>
            <a:pPr algn="ctr"/>
            <a:r>
              <a:rPr lang="en-GB" sz="28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26376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5504-0E54-DD80-77A6-0DB1716C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E2C10-2B10-0E88-3C8B-3BCA87E0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17824"/>
            <a:ext cx="5781675" cy="416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1A464-A60D-44BC-23FE-27B499CB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617824"/>
            <a:ext cx="5810250" cy="421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EB2C5-C105-C22D-2FB8-3D77A33602F1}"/>
              </a:ext>
            </a:extLst>
          </p:cNvPr>
          <p:cNvSpPr txBox="1"/>
          <p:nvPr/>
        </p:nvSpPr>
        <p:spPr>
          <a:xfrm>
            <a:off x="81699" y="5988734"/>
            <a:ext cx="95077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Data for 3588 rip events from 32 experiments on the protein </a:t>
            </a:r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MJ0366. </a:t>
            </a:r>
          </a:p>
          <a:p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Ref</a:t>
            </a:r>
            <a:r>
              <a:rPr lang="nb-NO" sz="1600" b="0" i="0" u="none" strike="noStrike" baseline="0" dirty="0">
                <a:latin typeface="Arial Unicode MS" panose="020B0604020202020204" pitchFamily="34" charset="-128"/>
              </a:rPr>
              <a:t>: 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Rivera, Mjaavatten, Smith, Baez, &amp; Wilson (2023).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Biophysical Journal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122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(3), 513-521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7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F33-536F-F3DB-76FA-B61D47BC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the parameters mean?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</p:spPr>
            <p:txBody>
              <a:bodyPr/>
              <a:lstStyle/>
              <a:p>
                <a:r>
                  <a:rPr lang="en-GB" dirty="0"/>
                  <a:t>x</a:t>
                </a:r>
                <a:r>
                  <a:rPr lang="en-GB" baseline="30000" dirty="0"/>
                  <a:t>‡</a:t>
                </a:r>
                <a:r>
                  <a:rPr lang="en-GB" dirty="0"/>
                  <a:t> is the distance  from the equilibrium position to the barrier </a:t>
                </a:r>
                <a:br>
                  <a:rPr lang="en-GB" dirty="0"/>
                </a:br>
                <a:r>
                  <a:rPr lang="en-GB" dirty="0"/>
                  <a:t>at F = 0.  </a:t>
                </a:r>
              </a:p>
              <a:p>
                <a:pPr lvl="1"/>
                <a:r>
                  <a:rPr lang="en-GB" dirty="0"/>
                  <a:t>This could in theory be measured directly or calculated from a detailed model of the protein</a:t>
                </a:r>
              </a:p>
              <a:p>
                <a:r>
                  <a:rPr lang="en-GB" dirty="0"/>
                  <a:t>k</a:t>
                </a:r>
                <a:r>
                  <a:rPr lang="en-GB" baseline="-25000" dirty="0"/>
                  <a:t>0</a:t>
                </a:r>
                <a:r>
                  <a:rPr lang="en-GB" dirty="0"/>
                  <a:t> is the unfolding rate at F = 0</a:t>
                </a:r>
              </a:p>
              <a:p>
                <a:pPr lvl="1"/>
                <a:r>
                  <a:rPr lang="en-GB" dirty="0"/>
                  <a:t>This is normally </a:t>
                </a:r>
                <a:r>
                  <a:rPr lang="en-GB" b="1" dirty="0"/>
                  <a:t>very</a:t>
                </a:r>
                <a:r>
                  <a:rPr lang="en-GB" dirty="0"/>
                  <a:t> low and cannot be observed directly</a:t>
                </a:r>
              </a:p>
              <a:p>
                <a:pPr lvl="1"/>
                <a:r>
                  <a:rPr lang="en-GB" dirty="0"/>
                  <a:t> It acts as a scaling factor on the unfolding rate expression</a:t>
                </a:r>
                <a:br>
                  <a:rPr lang="en-GB" dirty="0"/>
                </a:br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pt-BR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  <a:blipFill>
                <a:blip r:embed="rId2"/>
                <a:stretch>
                  <a:fillRect l="-1043" t="-2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4D9875-134C-55A7-E694-2EA85D1A2F1C}"/>
              </a:ext>
            </a:extLst>
          </p:cNvPr>
          <p:cNvSpPr txBox="1"/>
          <p:nvPr/>
        </p:nvSpPr>
        <p:spPr>
          <a:xfrm>
            <a:off x="1025014" y="5791200"/>
            <a:ext cx="1065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Protein pulling experiments are a simple(?) way of observing these properties</a:t>
            </a:r>
          </a:p>
        </p:txBody>
      </p:sp>
    </p:spTree>
    <p:extLst>
      <p:ext uri="{BB962C8B-B14F-4D97-AF65-F5344CB8AC3E}">
        <p14:creationId xmlns:p14="http://schemas.microsoft.com/office/powerpoint/2010/main" val="179634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1B18-54A7-B1F9-A3B8-9B77D1B6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Dudko</a:t>
            </a:r>
            <a:r>
              <a:rPr lang="en-GB" dirty="0"/>
              <a:t>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Dudko et al. proposed a generalisation of the Bell model</a:t>
                </a:r>
                <a:br>
                  <a:rPr lang="en-GB" dirty="0"/>
                </a:br>
                <a:endParaRPr lang="en-GB" sz="1800" dirty="0"/>
              </a:p>
              <a:p>
                <a:r>
                  <a:rPr lang="en-GB" dirty="0"/>
                  <a:t>The unfolding rate is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pt-BR" sz="20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pt-BR" sz="200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20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t-BR" sz="20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pt-BR" sz="20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sSup>
                                  <m:sSupPr>
                                    <m:ctrlPr>
                                      <a:rPr lang="en-GB" sz="20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pt-BR" sz="200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p>
                                  <m:sSupPr>
                                    <m:ctrlPr>
                                      <a:rPr lang="en-GB" sz="20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sz="20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𝜈</m:t>
                            </m:r>
                          </m:den>
                        </m:f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pt-BR" sz="20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pt-BR" sz="20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pt-BR" sz="20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‡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GB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pt-BR" sz="200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pt-BR" sz="2000" i="1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0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00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2000" i="1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2000" i="1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2000" i="1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pt-BR" sz="2000" i="1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pt-BR" sz="200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pt-BR" sz="200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∆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p>
                                            <m:r>
                                              <a:rPr lang="pt-BR" sz="200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pt-BR" sz="200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1/</m:t>
                                </m:r>
                                <m:r>
                                  <a:rPr lang="pt-BR" sz="2000" i="1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𝜈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GB" sz="20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en-GB" sz="20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en-GB" dirty="0"/>
                  <a:t>This model introduces two extra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has to do with the form of the energy potential</a:t>
                </a:r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pt-BR" sz="240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GB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pt-BR" sz="24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dirty="0"/>
                  <a:t> is the height of the barrier at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  <a:blipFill>
                <a:blip r:embed="rId2"/>
                <a:stretch>
                  <a:fillRect l="-1222" t="-2381" r="-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81DDFCC-BA82-1FB3-C30F-5D6818807346}"/>
              </a:ext>
            </a:extLst>
          </p:cNvPr>
          <p:cNvSpPr txBox="1"/>
          <p:nvPr/>
        </p:nvSpPr>
        <p:spPr>
          <a:xfrm>
            <a:off x="5909186" y="6176963"/>
            <a:ext cx="587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/>
              <a:t>Dudko</a:t>
            </a:r>
            <a:r>
              <a:rPr lang="en-GB" sz="1800" dirty="0"/>
              <a:t>, Hammer and Szabo (Phys. Rev. Lett. 96. 2006)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60E53-B567-E056-B627-379006A9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37" y="3544531"/>
            <a:ext cx="3514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6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B77-4280-3ACE-F21E-D7F6DC66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this case the two models are equally good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440A76-69DE-763D-2FB0-976528561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641" y="2335074"/>
            <a:ext cx="5295900" cy="4133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0E1F85-68D7-64B6-9B21-A5A431A86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891" y="2296974"/>
            <a:ext cx="52387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3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FB8F-A9C7-8F61-9A96-03E0329E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the </a:t>
            </a:r>
            <a:r>
              <a:rPr lang="en-GB" dirty="0" err="1"/>
              <a:t>Dudko</a:t>
            </a:r>
            <a:r>
              <a:rPr lang="en-GB" dirty="0"/>
              <a:t>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Can potentially give extra information</a:t>
                </a:r>
              </a:p>
              <a:p>
                <a:pPr lvl="1"/>
                <a:r>
                  <a:rPr lang="en-GB" dirty="0"/>
                  <a:t>Barrier height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baseline="30000" dirty="0"/>
              </a:p>
              <a:p>
                <a:r>
                  <a:rPr lang="en-GB" dirty="0"/>
                  <a:t>Problem:</a:t>
                </a:r>
              </a:p>
              <a:p>
                <a:pPr lvl="1"/>
                <a:r>
                  <a:rPr lang="en-GB" dirty="0"/>
                  <a:t>The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dirty="0"/>
                  <a:t> standard deviation is larger than the value!!! </a:t>
                </a:r>
              </a:p>
              <a:p>
                <a:r>
                  <a:rPr lang="en-GB" dirty="0"/>
                  <a:t>Cause of problem:</a:t>
                </a:r>
              </a:p>
              <a:p>
                <a:pPr lvl="1"/>
                <a:r>
                  <a:rPr lang="en-GB" dirty="0" err="1"/>
                  <a:t>Dudko</a:t>
                </a:r>
                <a:r>
                  <a:rPr lang="en-GB" dirty="0"/>
                  <a:t> gives good fits for a large range of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dirty="0"/>
                  <a:t> values</a:t>
                </a:r>
              </a:p>
              <a:p>
                <a:pPr lvl="1"/>
                <a:r>
                  <a:rPr lang="en-GB" dirty="0"/>
                  <a:t>The extra information is meaningless!</a:t>
                </a:r>
              </a:p>
              <a:p>
                <a:r>
                  <a:rPr lang="en-GB" dirty="0"/>
                  <a:t>The </a:t>
                </a:r>
                <a:r>
                  <a:rPr lang="en-GB" dirty="0" err="1"/>
                  <a:t>Dudko</a:t>
                </a:r>
                <a:r>
                  <a:rPr lang="en-GB" dirty="0"/>
                  <a:t> model with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dirty="0"/>
                  <a:t> is equivalent to the Bell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96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66B-87C3-35AB-3C33-30232360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is the </a:t>
            </a:r>
            <a:r>
              <a:rPr lang="en-GB" dirty="0" err="1"/>
              <a:t>Dudko</a:t>
            </a:r>
            <a:r>
              <a:rPr lang="en-GB" dirty="0"/>
              <a:t> model relevant?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For many data sets, the </a:t>
                </a:r>
                <a:r>
                  <a:rPr lang="en-GB" dirty="0" err="1"/>
                  <a:t>Dudko</a:t>
                </a:r>
                <a:r>
                  <a:rPr lang="en-GB" dirty="0"/>
                  <a:t> model may give a better fit than the Bell model</a:t>
                </a:r>
              </a:p>
              <a:p>
                <a:r>
                  <a:rPr lang="en-GB" dirty="0"/>
                  <a:t>Then the standard deviation of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dirty="0"/>
                  <a:t> is much smaller</a:t>
                </a:r>
              </a:p>
              <a:p>
                <a:r>
                  <a:rPr lang="en-GB" dirty="0"/>
                  <a:t>And the result of the fitting is more meaningful</a:t>
                </a:r>
              </a:p>
              <a:p>
                <a:r>
                  <a:rPr lang="en-GB" dirty="0"/>
                  <a:t>Morale:</a:t>
                </a:r>
              </a:p>
              <a:p>
                <a:pPr lvl="1"/>
                <a:r>
                  <a:rPr lang="en-GB" dirty="0"/>
                  <a:t>Check the standard deviation of identified parameters</a:t>
                </a:r>
              </a:p>
              <a:p>
                <a:pPr lvl="1"/>
                <a:r>
                  <a:rPr lang="en-GB" dirty="0"/>
                  <a:t>If one or more standard deviations are very large, use the Bell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7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0393-81A8-BD36-A303-FB4FB0BB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fitting workflow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B1BDC-14E9-C6BA-F8C8-E95FD0ED0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Collect all experimental results in Matlab tables TRIP and TZIP</a:t>
                </a:r>
              </a:p>
              <a:p>
                <a:r>
                  <a:rPr lang="en-GB" dirty="0"/>
                  <a:t>Select the subset you want to model</a:t>
                </a:r>
              </a:p>
              <a:p>
                <a:r>
                  <a:rPr lang="en-GB" dirty="0"/>
                  <a:t>Prepare the input </a:t>
                </a:r>
              </a:p>
              <a:p>
                <a:pPr lvl="1"/>
                <a:r>
                  <a:rPr lang="en-GB" dirty="0" err="1"/>
                  <a:t>pd_obs</a:t>
                </a:r>
                <a:r>
                  <a:rPr lang="en-GB" dirty="0"/>
                  <a:t>, edges: observed probabilities between bin edges</a:t>
                </a:r>
              </a:p>
              <a:p>
                <a:pPr lvl="1"/>
                <a:r>
                  <a:rPr lang="en-GB" dirty="0" err="1"/>
                  <a:t>Tmean</a:t>
                </a:r>
                <a:r>
                  <a:rPr lang="en-GB" dirty="0"/>
                  <a:t>, </a:t>
                </a:r>
                <a:r>
                  <a:rPr lang="en-GB" dirty="0" err="1"/>
                  <a:t>Fdotmean</a:t>
                </a:r>
                <a:r>
                  <a:rPr lang="en-GB" dirty="0"/>
                  <a:t>: Mean values of temperature and force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n-GB" dirty="0"/>
              </a:p>
              <a:p>
                <a:r>
                  <a:rPr lang="en-GB" dirty="0"/>
                  <a:t>Define initial values for the parameter vector </a:t>
                </a:r>
              </a:p>
              <a:p>
                <a:r>
                  <a:rPr lang="en-GB" dirty="0" err="1"/>
                  <a:t>Calcuate</a:t>
                </a:r>
                <a:r>
                  <a:rPr lang="en-GB" dirty="0"/>
                  <a:t> bets fit parameters for the Bell or </a:t>
                </a:r>
                <a:r>
                  <a:rPr lang="en-GB" dirty="0" err="1"/>
                  <a:t>Dudko</a:t>
                </a:r>
                <a:r>
                  <a:rPr lang="en-GB" dirty="0"/>
                  <a:t> model</a:t>
                </a:r>
              </a:p>
              <a:p>
                <a:r>
                  <a:rPr lang="en-GB" dirty="0"/>
                  <a:t>Check that results look ok</a:t>
                </a:r>
              </a:p>
              <a:p>
                <a:pPr lvl="1"/>
                <a:r>
                  <a:rPr lang="en-GB" dirty="0"/>
                  <a:t>If not, try with other initial values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B1BDC-14E9-C6BA-F8C8-E95FD0ED0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73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0D8B-7DDD-6826-3337-C674E16E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summary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A43F-DE99-8A87-5078-3DDFC9E96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Collect all experiment subfolders in a string array: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folders = ["subfolder1","subfolder2","subfolder3"]; </a:t>
            </a:r>
          </a:p>
          <a:p>
            <a:r>
              <a:rPr lang="en-GB" dirty="0">
                <a:latin typeface="Consolas" panose="020B0609020204030204" pitchFamily="49" charset="0"/>
              </a:rPr>
              <a:t>Create array of experiment file names:</a:t>
            </a:r>
          </a:p>
          <a:p>
            <a:pPr lvl="1"/>
            <a:r>
              <a:rPr lang="en-GB" sz="2000" b="0" i="0" dirty="0">
                <a:effectLst/>
                <a:latin typeface="Consolas" panose="020B0609020204030204" pitchFamily="49" charset="0"/>
              </a:rPr>
              <a:t>files = </a:t>
            </a:r>
            <a:r>
              <a:rPr lang="en-GB" sz="2000" b="0" i="0" dirty="0" err="1">
                <a:effectLst/>
                <a:latin typeface="Consolas" panose="020B0609020204030204" pitchFamily="49" charset="0"/>
              </a:rPr>
              <a:t>experiment_filenames</a:t>
            </a:r>
            <a:r>
              <a:rPr lang="en-GB" sz="2000" b="0" i="0" dirty="0">
                <a:effectLst/>
                <a:latin typeface="Consolas" panose="020B0609020204030204" pitchFamily="49" charset="0"/>
              </a:rPr>
              <a:t>(folders);</a:t>
            </a:r>
            <a:endParaRPr lang="en-GB" sz="2000" dirty="0">
              <a:latin typeface="Consolas" panose="020B0609020204030204" pitchFamily="49" charset="0"/>
            </a:endParaRPr>
          </a:p>
          <a:p>
            <a:r>
              <a:rPr lang="en-GB" dirty="0"/>
              <a:t>Merge Trip and </a:t>
            </a:r>
            <a:r>
              <a:rPr lang="en-GB" dirty="0" err="1"/>
              <a:t>Tzip</a:t>
            </a:r>
            <a:r>
              <a:rPr lang="en-GB" dirty="0"/>
              <a:t> tables for all experiment  files.  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[TRIP,TZIP] = </a:t>
            </a:r>
            <a:r>
              <a:rPr lang="en-GB" sz="2000" dirty="0" err="1">
                <a:latin typeface="Consolas" panose="020B0609020204030204" pitchFamily="49" charset="0"/>
              </a:rPr>
              <a:t>collect_tables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files,outputfolder</a:t>
            </a:r>
            <a:r>
              <a:rPr lang="en-GB" sz="2000" dirty="0"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GB" sz="1600" dirty="0">
                <a:latin typeface="Consolas" panose="020B0609020204030204" pitchFamily="49" charset="0"/>
              </a:rPr>
              <a:t>Default </a:t>
            </a:r>
            <a:r>
              <a:rPr lang="en-GB" sz="1600" dirty="0" err="1">
                <a:latin typeface="Consolas" panose="020B0609020204030204" pitchFamily="49" charset="0"/>
              </a:rPr>
              <a:t>outputfolder</a:t>
            </a:r>
            <a:r>
              <a:rPr lang="en-GB" sz="1600" dirty="0">
                <a:latin typeface="Consolas" panose="020B0609020204030204" pitchFamily="49" charset="0"/>
              </a:rPr>
              <a:t> is the one defined in the app</a:t>
            </a:r>
          </a:p>
          <a:p>
            <a:pPr lvl="1"/>
            <a:r>
              <a:rPr lang="en-GB" dirty="0"/>
              <a:t>Reads tables created by the </a:t>
            </a:r>
            <a:r>
              <a:rPr lang="en-GB" dirty="0" err="1"/>
              <a:t>RipAnalysis</a:t>
            </a:r>
            <a:r>
              <a:rPr lang="en-GB" dirty="0"/>
              <a:t> app where available</a:t>
            </a:r>
          </a:p>
          <a:p>
            <a:pPr lvl="1"/>
            <a:r>
              <a:rPr lang="en-GB" dirty="0"/>
              <a:t>For the rest, calculates automatic tables using the </a:t>
            </a:r>
            <a:r>
              <a:rPr lang="en-GB" sz="2000" dirty="0" err="1">
                <a:latin typeface="Consolas" panose="020B0609020204030204" pitchFamily="49" charset="0"/>
              </a:rPr>
              <a:t>analyse_experiment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dirty="0"/>
              <a:t>function</a:t>
            </a:r>
          </a:p>
          <a:p>
            <a:r>
              <a:rPr lang="en-GB" sz="2400" dirty="0" err="1">
                <a:latin typeface="Consolas" panose="020B0609020204030204" pitchFamily="49" charset="0"/>
              </a:rPr>
              <a:t>collect_tables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latin typeface="Consolas" panose="020B0609020204030204" pitchFamily="49" charset="0"/>
              </a:rPr>
              <a:t>c</a:t>
            </a:r>
            <a:r>
              <a:rPr lang="en-GB" dirty="0"/>
              <a:t>an also be used without the app</a:t>
            </a:r>
          </a:p>
        </p:txBody>
      </p:sp>
    </p:spTree>
    <p:extLst>
      <p:ext uri="{BB962C8B-B14F-4D97-AF65-F5344CB8AC3E}">
        <p14:creationId xmlns:p14="http://schemas.microsoft.com/office/powerpoint/2010/main" val="129739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4722-E90C-EEAA-A65D-6B63EB5D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016E-7894-D60A-938F-FE235685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567"/>
          </a:xfrm>
        </p:spPr>
        <p:txBody>
          <a:bodyPr>
            <a:normAutofit/>
          </a:bodyPr>
          <a:lstStyle/>
          <a:p>
            <a:r>
              <a:rPr lang="en-GB" dirty="0"/>
              <a:t>Use logical arrays to select the data subsets of interest</a:t>
            </a:r>
          </a:p>
          <a:p>
            <a:pPr lvl="1"/>
            <a:r>
              <a:rPr lang="en-GB" dirty="0"/>
              <a:t>Example: Experiments with T &gt;20˚C and Pulling speed &gt; 500nm/s</a:t>
            </a:r>
            <a:br>
              <a:rPr lang="en-GB" dirty="0"/>
            </a:br>
            <a:r>
              <a:rPr lang="en-GB" sz="2000" dirty="0">
                <a:latin typeface="Consolas" panose="020B0609020204030204" pitchFamily="49" charset="0"/>
              </a:rPr>
              <a:t>ok = </a:t>
            </a:r>
            <a:r>
              <a:rPr lang="en-GB" sz="2000" dirty="0" err="1">
                <a:latin typeface="Consolas" panose="020B0609020204030204" pitchFamily="49" charset="0"/>
              </a:rPr>
              <a:t>TRIP.Temperature</a:t>
            </a:r>
            <a:r>
              <a:rPr lang="en-GB" sz="2000" dirty="0">
                <a:latin typeface="Consolas" panose="020B0609020204030204" pitchFamily="49" charset="0"/>
              </a:rPr>
              <a:t>&gt;20 &amp; </a:t>
            </a:r>
            <a:r>
              <a:rPr lang="en-GB" sz="2000" dirty="0" err="1">
                <a:latin typeface="Consolas" panose="020B0609020204030204" pitchFamily="49" charset="0"/>
              </a:rPr>
              <a:t>TRIP.Pullingspeed</a:t>
            </a:r>
            <a:r>
              <a:rPr lang="en-GB" sz="2000" dirty="0">
                <a:latin typeface="Consolas" panose="020B0609020204030204" pitchFamily="49" charset="0"/>
              </a:rPr>
              <a:t> &gt; 500;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ok = 1 where the condition is true, 0 elsewhere</a:t>
            </a:r>
          </a:p>
          <a:p>
            <a:r>
              <a:rPr lang="en-GB" dirty="0"/>
              <a:t>Example of how logical arrays can be used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587BC-2E5B-DE59-D29D-49FCF89B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5ED978-1738-4D6A-785E-C4C269A9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181CA-C003-765A-40E1-B992A39A7236}"/>
              </a:ext>
            </a:extLst>
          </p:cNvPr>
          <p:cNvSpPr txBox="1"/>
          <p:nvPr/>
        </p:nvSpPr>
        <p:spPr>
          <a:xfrm>
            <a:off x="1636776" y="3822192"/>
            <a:ext cx="3950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nsolas" panose="020B0609020204030204" pitchFamily="49" charset="0"/>
              </a:rPr>
              <a:t>&gt;&gt; x = [5 3 -2 6 -4 1];</a:t>
            </a:r>
          </a:p>
          <a:p>
            <a:r>
              <a:rPr lang="fr-FR" dirty="0">
                <a:latin typeface="Consolas" panose="020B0609020204030204" pitchFamily="49" charset="0"/>
              </a:rPr>
              <a:t>&gt;&gt; y = [1 2 3 4 5 6];</a:t>
            </a:r>
          </a:p>
          <a:p>
            <a:r>
              <a:rPr lang="fr-FR" dirty="0">
                <a:latin typeface="Consolas" panose="020B0609020204030204" pitchFamily="49" charset="0"/>
              </a:rPr>
              <a:t>&gt;&gt; </a:t>
            </a:r>
            <a:r>
              <a:rPr lang="fr-FR" dirty="0" err="1">
                <a:latin typeface="Consolas" panose="020B0609020204030204" pitchFamily="49" charset="0"/>
              </a:rPr>
              <a:t>positive_x</a:t>
            </a:r>
            <a:r>
              <a:rPr lang="fr-FR" dirty="0">
                <a:latin typeface="Consolas" panose="020B0609020204030204" pitchFamily="49" charset="0"/>
              </a:rPr>
              <a:t> = x&gt;0</a:t>
            </a:r>
          </a:p>
          <a:p>
            <a:r>
              <a:rPr lang="fr-FR" dirty="0" err="1">
                <a:latin typeface="Consolas" panose="020B0609020204030204" pitchFamily="49" charset="0"/>
              </a:rPr>
              <a:t>positive_x</a:t>
            </a:r>
            <a:r>
              <a:rPr lang="fr-FR" dirty="0">
                <a:latin typeface="Consolas" panose="020B0609020204030204" pitchFamily="49" charset="0"/>
              </a:rPr>
              <a:t> =</a:t>
            </a:r>
          </a:p>
          <a:p>
            <a:r>
              <a:rPr lang="fr-FR" dirty="0">
                <a:latin typeface="Consolas" panose="020B0609020204030204" pitchFamily="49" charset="0"/>
              </a:rPr>
              <a:t>  1×6 </a:t>
            </a:r>
            <a:r>
              <a:rPr lang="fr-FR" dirty="0" err="1">
                <a:latin typeface="Consolas" panose="020B0609020204030204" pitchFamily="49" charset="0"/>
              </a:rPr>
              <a:t>logical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array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   1   1   0   1   0   1</a:t>
            </a:r>
          </a:p>
          <a:p>
            <a:r>
              <a:rPr lang="fr-FR" dirty="0">
                <a:latin typeface="Consolas" panose="020B0609020204030204" pitchFamily="49" charset="0"/>
              </a:rPr>
              <a:t>&gt;&gt; y(</a:t>
            </a:r>
            <a:r>
              <a:rPr lang="fr-FR" dirty="0" err="1">
                <a:latin typeface="Consolas" panose="020B0609020204030204" pitchFamily="49" charset="0"/>
              </a:rPr>
              <a:t>positive_x</a:t>
            </a:r>
            <a:r>
              <a:rPr lang="fr-FR" dirty="0">
                <a:latin typeface="Consolas" panose="020B0609020204030204" pitchFamily="49" charset="0"/>
              </a:rPr>
              <a:t>)</a:t>
            </a:r>
          </a:p>
          <a:p>
            <a:r>
              <a:rPr lang="fr-FR" dirty="0">
                <a:latin typeface="Consolas" panose="020B0609020204030204" pitchFamily="49" charset="0"/>
              </a:rPr>
              <a:t>ans =</a:t>
            </a:r>
          </a:p>
          <a:p>
            <a:r>
              <a:rPr lang="fr-FR" dirty="0">
                <a:latin typeface="Consolas" panose="020B0609020204030204" pitchFamily="49" charset="0"/>
              </a:rPr>
              <a:t>     1     2     4     6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52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A307-63DA-31DA-FD6F-A3B6A5F2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input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90968-27D1-0022-BC2D-5B1ACF91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the logical array to extract only the relevant data: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F = </a:t>
            </a:r>
            <a:r>
              <a:rPr lang="en-GB" sz="2000" dirty="0" err="1">
                <a:latin typeface="Consolas" panose="020B0609020204030204" pitchFamily="49" charset="0"/>
              </a:rPr>
              <a:t>TRIP.Force</a:t>
            </a:r>
            <a:r>
              <a:rPr lang="en-GB" sz="2000" dirty="0">
                <a:latin typeface="Consolas" panose="020B0609020204030204" pitchFamily="49" charset="0"/>
              </a:rPr>
              <a:t>(ok);</a:t>
            </a:r>
          </a:p>
          <a:p>
            <a:pPr lvl="1"/>
            <a:r>
              <a:rPr lang="en-GB" sz="2000" dirty="0" err="1">
                <a:latin typeface="Consolas" panose="020B0609020204030204" pitchFamily="49" charset="0"/>
              </a:rPr>
              <a:t>Tmean</a:t>
            </a:r>
            <a:r>
              <a:rPr lang="en-GB" sz="2000" dirty="0">
                <a:latin typeface="Consolas" panose="020B0609020204030204" pitchFamily="49" charset="0"/>
              </a:rPr>
              <a:t> = mean(</a:t>
            </a:r>
            <a:r>
              <a:rPr lang="en-GB" sz="2000" dirty="0" err="1">
                <a:latin typeface="Consolas" panose="020B0609020204030204" pitchFamily="49" charset="0"/>
              </a:rPr>
              <a:t>TRIP.Temperature</a:t>
            </a:r>
            <a:r>
              <a:rPr lang="en-GB" sz="2000" dirty="0">
                <a:latin typeface="Consolas" panose="020B0609020204030204" pitchFamily="49" charset="0"/>
              </a:rPr>
              <a:t>(ok),"</a:t>
            </a:r>
            <a:r>
              <a:rPr lang="en-GB" sz="2000" dirty="0" err="1">
                <a:latin typeface="Consolas" panose="020B0609020204030204" pitchFamily="49" charset="0"/>
              </a:rPr>
              <a:t>omitmissing</a:t>
            </a:r>
            <a:r>
              <a:rPr lang="en-GB" sz="2000" dirty="0">
                <a:latin typeface="Consolas" panose="020B0609020204030204" pitchFamily="49" charset="0"/>
              </a:rPr>
              <a:t>");</a:t>
            </a:r>
          </a:p>
          <a:p>
            <a:pPr lvl="1"/>
            <a:r>
              <a:rPr lang="en-GB" sz="2000" dirty="0" err="1">
                <a:latin typeface="Consolas" panose="020B0609020204030204" pitchFamily="49" charset="0"/>
              </a:rPr>
              <a:t>Fdotmean</a:t>
            </a:r>
            <a:r>
              <a:rPr lang="en-GB" sz="2000" dirty="0">
                <a:latin typeface="Consolas" panose="020B0609020204030204" pitchFamily="49" charset="0"/>
              </a:rPr>
              <a:t> = mean(</a:t>
            </a:r>
            <a:r>
              <a:rPr lang="en-GB" sz="2000" dirty="0" err="1">
                <a:latin typeface="Consolas" panose="020B0609020204030204" pitchFamily="49" charset="0"/>
              </a:rPr>
              <a:t>TRIP.Fdot</a:t>
            </a:r>
            <a:r>
              <a:rPr lang="en-GB" sz="2000" dirty="0">
                <a:latin typeface="Consolas" panose="020B0609020204030204" pitchFamily="49" charset="0"/>
              </a:rPr>
              <a:t>(ok),"</a:t>
            </a:r>
            <a:r>
              <a:rPr lang="en-GB" sz="2000" dirty="0" err="1">
                <a:latin typeface="Consolas" panose="020B0609020204030204" pitchFamily="49" charset="0"/>
              </a:rPr>
              <a:t>omitmissing</a:t>
            </a:r>
            <a:r>
              <a:rPr lang="en-GB" sz="2000" dirty="0">
                <a:latin typeface="Consolas" panose="020B0609020204030204" pitchFamily="49" charset="0"/>
              </a:rPr>
              <a:t>");</a:t>
            </a:r>
          </a:p>
          <a:p>
            <a:r>
              <a:rPr lang="en-GB" dirty="0"/>
              <a:t>Function </a:t>
            </a:r>
            <a:r>
              <a:rPr lang="en-GB" sz="2400" dirty="0" err="1">
                <a:latin typeface="Consolas" panose="020B0609020204030204" pitchFamily="49" charset="0"/>
              </a:rPr>
              <a:t>probdens</a:t>
            </a:r>
            <a:r>
              <a:rPr lang="en-GB" dirty="0"/>
              <a:t> will calculate the observed probability density array:</a:t>
            </a:r>
          </a:p>
          <a:p>
            <a:pPr lvl="1"/>
            <a:r>
              <a:rPr lang="en-GB" sz="2000" dirty="0" err="1">
                <a:latin typeface="Consolas" panose="020B0609020204030204" pitchFamily="49" charset="0"/>
              </a:rPr>
              <a:t>dF</a:t>
            </a:r>
            <a:r>
              <a:rPr lang="en-GB" sz="2000" dirty="0">
                <a:latin typeface="Consolas" panose="020B0609020204030204" pitchFamily="49" charset="0"/>
              </a:rPr>
              <a:t> = 1; % distance between force bin edges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[</a:t>
            </a:r>
            <a:r>
              <a:rPr lang="en-GB" sz="2000" dirty="0" err="1">
                <a:latin typeface="Consolas" panose="020B0609020204030204" pitchFamily="49" charset="0"/>
              </a:rPr>
              <a:t>pd_obs,edges,n_obs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probdens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force,dF</a:t>
            </a:r>
            <a:r>
              <a:rPr lang="en-GB" sz="2000" dirty="0">
                <a:latin typeface="Consolas" panose="020B0609020204030204" pitchFamily="49" charset="0"/>
              </a:rPr>
              <a:t>);</a:t>
            </a:r>
            <a:br>
              <a:rPr lang="en-GB" sz="2000" dirty="0">
                <a:latin typeface="Consolas" panose="020B0609020204030204" pitchFamily="49" charset="0"/>
              </a:rPr>
            </a:br>
            <a:r>
              <a:rPr lang="en-GB" sz="2000" dirty="0">
                <a:latin typeface="Consolas" panose="020B0609020204030204" pitchFamily="49" charset="0"/>
              </a:rPr>
              <a:t>	</a:t>
            </a:r>
            <a:r>
              <a:rPr lang="en-GB" sz="2000" dirty="0" err="1"/>
              <a:t>pd_obs</a:t>
            </a:r>
            <a:r>
              <a:rPr lang="en-GB" sz="2000" dirty="0"/>
              <a:t>(</a:t>
            </a:r>
            <a:r>
              <a:rPr lang="en-GB" sz="2000" dirty="0" err="1"/>
              <a:t>i</a:t>
            </a:r>
            <a:r>
              <a:rPr lang="en-GB" sz="2000" dirty="0"/>
              <a:t>) is the mean probability density for unfolding (or refolding) </a:t>
            </a:r>
            <a:br>
              <a:rPr lang="en-GB" sz="2000" dirty="0"/>
            </a:br>
            <a:r>
              <a:rPr lang="en-GB" sz="2000" dirty="0"/>
              <a:t>	in the interval from edges(</a:t>
            </a:r>
            <a:r>
              <a:rPr lang="en-GB" sz="2000" dirty="0" err="1"/>
              <a:t>i</a:t>
            </a:r>
            <a:r>
              <a:rPr lang="en-GB" sz="2000" dirty="0"/>
              <a:t>) to edges(i+1)</a:t>
            </a:r>
          </a:p>
          <a:p>
            <a:pPr lvl="1"/>
            <a:r>
              <a:rPr lang="en-GB" sz="2000" dirty="0" err="1"/>
              <a:t>n_obs</a:t>
            </a:r>
            <a:r>
              <a:rPr lang="en-GB" sz="2000" dirty="0"/>
              <a:t> is the number of rips or zips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25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BDA4-3B49-8DC8-EA20-B5E5F7D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Rip force is not the same for all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42500-25BE-0B82-6E22-89580CCA9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13" y="1559836"/>
            <a:ext cx="9685760" cy="4933040"/>
          </a:xfrm>
        </p:spPr>
      </p:pic>
    </p:spTree>
    <p:extLst>
      <p:ext uri="{BB962C8B-B14F-4D97-AF65-F5344CB8AC3E}">
        <p14:creationId xmlns:p14="http://schemas.microsoft.com/office/powerpoint/2010/main" val="135757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712F-A2ED-CF22-B85E-C944A816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 observed probability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72BA-F013-1EF4-E208-DED52A62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mid-points of the force bins</a:t>
            </a:r>
          </a:p>
          <a:p>
            <a:pPr lvl="1"/>
            <a:r>
              <a:rPr lang="en-GB" sz="1800" b="0" i="0" dirty="0" err="1">
                <a:effectLst/>
                <a:latin typeface="Menlo"/>
              </a:rPr>
              <a:t>F_list</a:t>
            </a:r>
            <a:r>
              <a:rPr lang="en-GB" sz="1800" b="0" i="0" dirty="0">
                <a:effectLst/>
                <a:latin typeface="Menlo"/>
              </a:rPr>
              <a:t> = (edges(1:end-1)+edges(2:end))/2;</a:t>
            </a:r>
          </a:p>
          <a:p>
            <a:r>
              <a:rPr lang="en-GB" dirty="0"/>
              <a:t>Create bar plot with bar width equal the bin width:</a:t>
            </a:r>
          </a:p>
          <a:p>
            <a:pPr lvl="1"/>
            <a:r>
              <a:rPr lang="en-GB" sz="1800" b="0" i="0" dirty="0">
                <a:effectLst/>
                <a:latin typeface="Menlo"/>
              </a:rPr>
              <a:t>figure; bar(</a:t>
            </a:r>
            <a:r>
              <a:rPr lang="en-GB" sz="1800" b="0" i="0" dirty="0" err="1">
                <a:effectLst/>
                <a:latin typeface="Menlo"/>
              </a:rPr>
              <a:t>F_list,pd_obs,dF</a:t>
            </a:r>
            <a:r>
              <a:rPr lang="en-GB" sz="1800" b="0" i="0" dirty="0">
                <a:effectLst/>
                <a:latin typeface="Menlo"/>
              </a:rPr>
              <a:t>);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08C38-C53F-44F0-EBE4-BA072C4A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09" y="3508899"/>
            <a:ext cx="3460473" cy="260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14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CE6-5348-2CDB-26A6-72E9DEEB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parameter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EFD7-C108-0545-A3DA-E370659F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optimisation function </a:t>
            </a:r>
            <a:r>
              <a:rPr lang="en-GB" sz="2400" dirty="0" err="1">
                <a:latin typeface="Consolas" panose="020B0609020204030204" pitchFamily="49" charset="0"/>
              </a:rPr>
              <a:t>lsqcurvefit</a:t>
            </a:r>
            <a:r>
              <a:rPr lang="en-GB" dirty="0"/>
              <a:t> tries to find parameter values that minimise the difference between calculated and observe probability densities</a:t>
            </a:r>
          </a:p>
          <a:p>
            <a:r>
              <a:rPr lang="en-GB" dirty="0"/>
              <a:t>The initial parameter vector tells </a:t>
            </a:r>
            <a:r>
              <a:rPr lang="en-GB" sz="2400" dirty="0" err="1">
                <a:latin typeface="Consolas" panose="020B0609020204030204" pitchFamily="49" charset="0"/>
              </a:rPr>
              <a:t>lsqcurvefit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dirty="0"/>
              <a:t>where to start the search</a:t>
            </a:r>
          </a:p>
          <a:p>
            <a:r>
              <a:rPr lang="en-GB" dirty="0"/>
              <a:t>Optimisation may be tricky:</a:t>
            </a:r>
          </a:p>
          <a:p>
            <a:r>
              <a:rPr lang="en-GB" dirty="0"/>
              <a:t>The search may easily fail if initial values are far from the solution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315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D575-0620-0451-CEF7-ECDC42E5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parameter values</a:t>
            </a:r>
            <a:endParaRPr lang="en-GB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sz="3600" dirty="0"/>
                  <a:t>The Bell and </a:t>
                </a:r>
                <a:r>
                  <a:rPr lang="en-GB" sz="3600" dirty="0" err="1"/>
                  <a:t>Dudko</a:t>
                </a:r>
                <a:r>
                  <a:rPr lang="en-GB" sz="3600" dirty="0"/>
                  <a:t> model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36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36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600" dirty="0"/>
                  <a:t> may create problems for the fitting process because it my vary by orders of magnitude</a:t>
                </a:r>
                <a:br>
                  <a:rPr lang="en-GB" sz="3600" dirty="0"/>
                </a:br>
                <a:endParaRPr lang="en-GB" sz="3600" dirty="0"/>
              </a:p>
              <a:p>
                <a:r>
                  <a:rPr lang="en-GB" sz="3600" dirty="0"/>
                  <a:t>To improve robustness we replace it by the base 10 logarithm lg.  The parameters are then dx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36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36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3600" dirty="0"/>
                  <a:t> and lgk0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GB" dirty="0"/>
                </a:br>
                <a:endParaRPr lang="en-GB" dirty="0"/>
              </a:p>
              <a:p>
                <a:r>
                  <a:rPr lang="en-GB" sz="3800" dirty="0"/>
                  <a:t>Guesses for parameters </a:t>
                </a:r>
                <a:r>
                  <a:rPr lang="en-GB" sz="3800" dirty="0">
                    <a:latin typeface="Consolas" panose="020B0609020204030204" pitchFamily="49" charset="0"/>
                  </a:rPr>
                  <a:t>k0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3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38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800" dirty="0">
                    <a:latin typeface="Consolas" panose="020B0609020204030204" pitchFamily="49" charset="0"/>
                  </a:rPr>
                  <a:t> and 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800" i="1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38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380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900" dirty="0">
                    <a:latin typeface="Consolas" panose="020B0609020204030204" pitchFamily="49" charset="0"/>
                  </a:rPr>
                  <a:t> </a:t>
                </a:r>
                <a:r>
                  <a:rPr lang="en-GB" sz="3800" dirty="0"/>
                  <a:t>that often work for the Bell model are</a:t>
                </a:r>
              </a:p>
              <a:p>
                <a:pPr lvl="1"/>
                <a:r>
                  <a:rPr lang="sv-SE" sz="3200" dirty="0">
                    <a:latin typeface="Consolas" panose="020B0609020204030204" pitchFamily="49" charset="0"/>
                  </a:rPr>
                  <a:t>dx0 = 2;lgk0 = -3; theta0 = [dx0;lgk0];</a:t>
                </a:r>
                <a:br>
                  <a:rPr lang="sv-SE" sz="2900" dirty="0">
                    <a:latin typeface="Consolas" panose="020B0609020204030204" pitchFamily="49" charset="0"/>
                  </a:rPr>
                </a:br>
                <a:endParaRPr lang="sv-SE" sz="2900" dirty="0">
                  <a:latin typeface="Consolas" panose="020B0609020204030204" pitchFamily="49" charset="0"/>
                </a:endParaRPr>
              </a:p>
              <a:p>
                <a:r>
                  <a:rPr lang="sv-SE" sz="3800" dirty="0">
                    <a:latin typeface="Consolas" panose="020B0609020204030204" pitchFamily="49" charset="0"/>
                  </a:rPr>
                  <a:t>For </a:t>
                </a:r>
                <a:r>
                  <a:rPr lang="sv-SE" sz="3800" dirty="0" err="1">
                    <a:latin typeface="Consolas" panose="020B0609020204030204" pitchFamily="49" charset="0"/>
                  </a:rPr>
                  <a:t>Dudko</a:t>
                </a:r>
                <a:r>
                  <a:rPr lang="sv-SE" sz="3800" dirty="0">
                    <a:latin typeface="Consolas" panose="020B0609020204030204" pitchFamily="49" charset="0"/>
                  </a:rPr>
                  <a:t>:</a:t>
                </a:r>
              </a:p>
              <a:p>
                <a:pPr lvl="1"/>
                <a:r>
                  <a:rPr lang="sv-SE" sz="3200" dirty="0">
                    <a:latin typeface="Consolas" panose="020B0609020204030204" pitchFamily="49" charset="0"/>
                  </a:rPr>
                  <a:t>dG0 = 80;dx0 = 2;lgk0 = -3; theta0 = [dG0;dx0;lgk0];</a:t>
                </a:r>
              </a:p>
              <a:p>
                <a:pPr lvl="1"/>
                <a:endParaRPr lang="sv-SE" dirty="0">
                  <a:latin typeface="Consolas" panose="020B06090202040302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sv-SE" sz="240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br>
                  <a:rPr lang="en-GB" dirty="0"/>
                </a:b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41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87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929-83F4-6153-BFED-8B332CB5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 the Bell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1252-FC03-F43C-1D35-4218E945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effectLst/>
              </a:rPr>
              <a:t>Function </a:t>
            </a:r>
            <a:r>
              <a:rPr lang="en-GB" sz="2400" b="0" i="0" dirty="0" err="1">
                <a:effectLst/>
                <a:latin typeface="Consolas" panose="020B0609020204030204" pitchFamily="49" charset="0"/>
              </a:rPr>
              <a:t>Bell_unfold_probability</a:t>
            </a:r>
            <a:r>
              <a:rPr lang="en-GB" b="0" i="0" dirty="0">
                <a:effectLst/>
              </a:rPr>
              <a:t> calculates the probability density distribution for a given parameter vector</a:t>
            </a:r>
          </a:p>
          <a:p>
            <a:endParaRPr lang="en-GB" sz="1000" b="0" i="0" dirty="0">
              <a:effectLst/>
            </a:endParaRPr>
          </a:p>
          <a:p>
            <a:r>
              <a:rPr lang="en-GB" b="0" i="0" dirty="0">
                <a:effectLst/>
              </a:rPr>
              <a:t>Function </a:t>
            </a:r>
            <a:r>
              <a:rPr lang="en-GB" sz="2400" b="0" i="0" dirty="0" err="1">
                <a:effectLst/>
                <a:latin typeface="Consolas" panose="020B0609020204030204" pitchFamily="49" charset="0"/>
              </a:rPr>
              <a:t>fit_Bell_</a:t>
            </a:r>
            <a:r>
              <a:rPr lang="en-GB" sz="2400" dirty="0" err="1">
                <a:latin typeface="Consolas" panose="020B0609020204030204" pitchFamily="49" charset="0"/>
              </a:rPr>
              <a:t>unfold</a:t>
            </a:r>
            <a:r>
              <a:rPr lang="en-GB" dirty="0"/>
              <a:t> calls this function repeatedly, searching for the parameter set </a:t>
            </a:r>
            <a:r>
              <a:rPr lang="en-GB" b="0" i="0" dirty="0">
                <a:effectLst/>
              </a:rPr>
              <a:t>that best fits the observed distribution;</a:t>
            </a:r>
          </a:p>
          <a:p>
            <a:pPr lvl="1"/>
            <a:r>
              <a:rPr lang="en-GB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theta,theta_std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] = 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(pd_obs,edges,Tmean,Fdotmean,theta0);</a:t>
            </a:r>
          </a:p>
          <a:p>
            <a:pPr lvl="1"/>
            <a:endParaRPr lang="sv-SE" sz="1000" dirty="0">
              <a:latin typeface="Consolas" panose="020B0609020204030204" pitchFamily="49" charset="0"/>
            </a:endParaRPr>
          </a:p>
          <a:p>
            <a:r>
              <a:rPr lang="sv-SE" sz="2400" dirty="0"/>
              <a:t>Print </a:t>
            </a:r>
            <a:r>
              <a:rPr lang="sv-SE" sz="2400" dirty="0" err="1"/>
              <a:t>results</a:t>
            </a:r>
            <a:r>
              <a:rPr lang="sv-SE" sz="2400" dirty="0"/>
              <a:t>:</a:t>
            </a:r>
          </a:p>
          <a:p>
            <a:pPr lvl="1"/>
            <a:r>
              <a:rPr lang="en-GB" sz="1800" b="0" i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("x‡ = %.2fnm ± %.2g\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(1),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(1))</a:t>
            </a:r>
          </a:p>
          <a:p>
            <a:pPr lvl="1"/>
            <a:r>
              <a:rPr lang="sv-SE" sz="1800" b="0" i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sv-SE" sz="1800" b="0" i="0" dirty="0">
                <a:effectLst/>
                <a:latin typeface="Consolas" panose="020B0609020204030204" pitchFamily="49" charset="0"/>
              </a:rPr>
              <a:t>("</a:t>
            </a:r>
            <a:r>
              <a:rPr lang="sv-SE" sz="1800" b="0" i="0" dirty="0" err="1">
                <a:effectLst/>
                <a:latin typeface="Consolas" panose="020B0609020204030204" pitchFamily="49" charset="0"/>
              </a:rPr>
              <a:t>lg</a:t>
            </a:r>
            <a:r>
              <a:rPr lang="sv-SE" sz="1800" b="0" i="0" dirty="0">
                <a:effectLst/>
                <a:latin typeface="Consolas" panose="020B0609020204030204" pitchFamily="49" charset="0"/>
              </a:rPr>
              <a:t>(k0) = %.2f  ± %.2g\n",</a:t>
            </a:r>
            <a:r>
              <a:rPr lang="sv-SE" sz="1800" b="0" i="0" dirty="0" err="1">
                <a:effectLst/>
                <a:latin typeface="Consolas" panose="020B0609020204030204" pitchFamily="49" charset="0"/>
              </a:rPr>
              <a:t>theta</a:t>
            </a:r>
            <a:r>
              <a:rPr lang="sv-SE" sz="1800" b="0" i="0" dirty="0">
                <a:effectLst/>
                <a:latin typeface="Consolas" panose="020B0609020204030204" pitchFamily="49" charset="0"/>
              </a:rPr>
              <a:t>(2),</a:t>
            </a:r>
            <a:r>
              <a:rPr lang="sv-SE" sz="1800" b="0" i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sv-SE" sz="1800" b="0" i="0" dirty="0">
                <a:effectLst/>
                <a:latin typeface="Consolas" panose="020B0609020204030204" pitchFamily="49" charset="0"/>
              </a:rPr>
              <a:t>(2))</a:t>
            </a:r>
          </a:p>
          <a:p>
            <a:pPr marL="457200" lvl="1" indent="0">
              <a:buNone/>
            </a:pPr>
            <a:endParaRPr lang="nn-NO" sz="18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0" i="0" dirty="0">
              <a:effectLst/>
              <a:latin typeface="Consolas" panose="020B0609020204030204" pitchFamily="49" charset="0"/>
            </a:endParaRPr>
          </a:p>
          <a:p>
            <a:endParaRPr lang="en-GB" sz="2200" b="0" i="0" dirty="0">
              <a:effectLst/>
              <a:latin typeface="Consolas" panose="020B0609020204030204" pitchFamily="49" charset="0"/>
            </a:endParaRPr>
          </a:p>
          <a:p>
            <a:endParaRPr lang="en-GB" b="0" i="0" dirty="0">
              <a:effectLst/>
            </a:endParaRPr>
          </a:p>
          <a:p>
            <a:endParaRPr lang="en-GB" sz="1800" b="0" i="0" dirty="0">
              <a:effectLst/>
              <a:latin typeface="Consolas" panose="020B0609020204030204" pitchFamily="49" charset="0"/>
            </a:endParaRPr>
          </a:p>
          <a:p>
            <a:endParaRPr lang="en-GB" sz="1800" b="0" i="0" dirty="0"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E3858-B7E9-B68C-BFB3-43AACC30AFA4}"/>
              </a:ext>
            </a:extLst>
          </p:cNvPr>
          <p:cNvSpPr txBox="1"/>
          <p:nvPr/>
        </p:nvSpPr>
        <p:spPr>
          <a:xfrm>
            <a:off x="1746504" y="5530632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n-NO" sz="1800" b="0" i="0">
                <a:effectLst/>
                <a:latin typeface="Consolas" panose="020B0609020204030204" pitchFamily="49" charset="0"/>
              </a:rPr>
              <a:t>x‡ = 1.40nm ± 0.068</a:t>
            </a:r>
          </a:p>
          <a:p>
            <a:pPr lvl="1"/>
            <a:r>
              <a:rPr lang="nn-NO" sz="1800" b="0" i="0">
                <a:effectLst/>
                <a:latin typeface="Consolas" panose="020B0609020204030204" pitchFamily="49" charset="0"/>
              </a:rPr>
              <a:t>lg(k0) = -1.92  ± 0.15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53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BD27-843C-6C0D-93E3-EF8E9258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Inspecting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5D8B-6C5C-81E5-A950-E77CC81E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2057"/>
          </a:xfrm>
        </p:spPr>
        <p:txBody>
          <a:bodyPr/>
          <a:lstStyle/>
          <a:p>
            <a:r>
              <a:rPr lang="en-GB" dirty="0"/>
              <a:t>Create a set of 100 force values for the x axis:</a:t>
            </a:r>
          </a:p>
          <a:p>
            <a:pPr lvl="1"/>
            <a:r>
              <a:rPr lang="en-GB" sz="1800" b="0" i="0" dirty="0" err="1">
                <a:effectLst/>
                <a:latin typeface="Consolas" panose="020B0609020204030204" pitchFamily="49" charset="0"/>
              </a:rPr>
              <a:t>F_plot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linspace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(edges(1),edges(end));</a:t>
            </a:r>
          </a:p>
          <a:p>
            <a:r>
              <a:rPr lang="en-GB" dirty="0"/>
              <a:t>Calculate and plot the probability density a: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pd = </a:t>
            </a:r>
            <a:r>
              <a:rPr lang="en-GB" sz="1800" dirty="0" err="1">
                <a:latin typeface="Consolas" panose="020B0609020204030204" pitchFamily="49" charset="0"/>
              </a:rPr>
              <a:t>Bell_unfold_probability</a:t>
            </a:r>
            <a:r>
              <a:rPr lang="en-GB" sz="1800" dirty="0">
                <a:latin typeface="Consolas" panose="020B0609020204030204" pitchFamily="49" charset="0"/>
              </a:rPr>
              <a:t>(</a:t>
            </a:r>
            <a:r>
              <a:rPr lang="en-GB" sz="1800" dirty="0" err="1">
                <a:latin typeface="Consolas" panose="020B0609020204030204" pitchFamily="49" charset="0"/>
              </a:rPr>
              <a:t>theta,F_plot,Tmean,Fdotmean</a:t>
            </a:r>
            <a:r>
              <a:rPr lang="en-GB" sz="18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hold on;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plot(F_plot,pd,'r','linewidth',2);</a:t>
            </a:r>
          </a:p>
          <a:p>
            <a:r>
              <a:rPr lang="en-GB" dirty="0"/>
              <a:t>Add info to the plot:</a:t>
            </a:r>
          </a:p>
          <a:p>
            <a:pPr lvl="1"/>
            <a:r>
              <a:rPr lang="en-GB" sz="1800" dirty="0" err="1">
                <a:latin typeface="Consolas" panose="020B0609020204030204" pitchFamily="49" charset="0"/>
              </a:rPr>
              <a:t>xlabel</a:t>
            </a:r>
            <a:r>
              <a:rPr lang="en-GB" sz="1800" dirty="0">
                <a:latin typeface="Consolas" panose="020B0609020204030204" pitchFamily="49" charset="0"/>
              </a:rPr>
              <a:t>("Force (</a:t>
            </a:r>
            <a:r>
              <a:rPr lang="en-GB" sz="1800" dirty="0" err="1">
                <a:latin typeface="Consolas" panose="020B0609020204030204" pitchFamily="49" charset="0"/>
              </a:rPr>
              <a:t>pN</a:t>
            </a:r>
            <a:r>
              <a:rPr lang="en-GB" sz="1800" dirty="0">
                <a:latin typeface="Consolas" panose="020B0609020204030204" pitchFamily="49" charset="0"/>
              </a:rPr>
              <a:t>)")</a:t>
            </a:r>
          </a:p>
          <a:p>
            <a:pPr lvl="1"/>
            <a:r>
              <a:rPr lang="en-GB" sz="1800" dirty="0" err="1">
                <a:latin typeface="Consolas" panose="020B0609020204030204" pitchFamily="49" charset="0"/>
              </a:rPr>
              <a:t>ylabel</a:t>
            </a:r>
            <a:r>
              <a:rPr lang="en-GB" sz="1800" dirty="0">
                <a:latin typeface="Consolas" panose="020B0609020204030204" pitchFamily="49" charset="0"/>
              </a:rPr>
              <a:t>("Probability density (</a:t>
            </a:r>
            <a:r>
              <a:rPr lang="en-GB" sz="1800" dirty="0" err="1">
                <a:latin typeface="Consolas" panose="020B0609020204030204" pitchFamily="49" charset="0"/>
              </a:rPr>
              <a:t>pN</a:t>
            </a:r>
            <a:r>
              <a:rPr lang="en-GB" sz="1800" dirty="0">
                <a:latin typeface="Consolas" panose="020B0609020204030204" pitchFamily="49" charset="0"/>
              </a:rPr>
              <a:t>^-^1)")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title("Probability density for T&gt;20\</a:t>
            </a:r>
            <a:r>
              <a:rPr lang="en-GB" sz="1800" dirty="0" err="1">
                <a:latin typeface="Consolas" panose="020B0609020204030204" pitchFamily="49" charset="0"/>
              </a:rPr>
              <a:t>circC</a:t>
            </a:r>
            <a:r>
              <a:rPr lang="en-GB" sz="1800" dirty="0">
                <a:latin typeface="Consolas" panose="020B0609020204030204" pitchFamily="49" charset="0"/>
              </a:rPr>
              <a:t>") </a:t>
            </a:r>
          </a:p>
          <a:p>
            <a:pPr lvl="1"/>
            <a:r>
              <a:rPr lang="en-GB" sz="1800" dirty="0">
                <a:latin typeface="Consolas" panose="020B0609020204030204" pitchFamily="49" charset="0"/>
              </a:rPr>
              <a:t>legend("</a:t>
            </a:r>
            <a:r>
              <a:rPr lang="en-GB" sz="1800" dirty="0" err="1">
                <a:latin typeface="Consolas" panose="020B0609020204030204" pitchFamily="49" charset="0"/>
              </a:rPr>
              <a:t>Observed","Bell</a:t>
            </a:r>
            <a:r>
              <a:rPr lang="en-GB" sz="1800" dirty="0">
                <a:latin typeface="Consolas" panose="020B0609020204030204" pitchFamily="49" charset="0"/>
              </a:rPr>
              <a:t> </a:t>
            </a:r>
            <a:r>
              <a:rPr lang="en-GB" sz="1800" dirty="0" err="1">
                <a:latin typeface="Consolas" panose="020B0609020204030204" pitchFamily="49" charset="0"/>
              </a:rPr>
              <a:t>model","location","northwest</a:t>
            </a:r>
            <a:r>
              <a:rPr lang="en-GB" sz="1800" dirty="0">
                <a:latin typeface="Consolas" panose="020B0609020204030204" pitchFamily="49" charset="0"/>
              </a:rPr>
              <a:t>")</a:t>
            </a:r>
            <a:endParaRPr lang="en-GB" sz="2800" dirty="0"/>
          </a:p>
          <a:p>
            <a:pPr lvl="1"/>
            <a:endParaRPr lang="en-GB" sz="1800" b="0" i="0" dirty="0">
              <a:effectLst/>
              <a:latin typeface="Menlo"/>
            </a:endParaRPr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B4CCE-E880-DEF7-698E-0349C4A99DE7}"/>
              </a:ext>
            </a:extLst>
          </p:cNvPr>
          <p:cNvSpPr txBox="1"/>
          <p:nvPr/>
        </p:nvSpPr>
        <p:spPr>
          <a:xfrm>
            <a:off x="7146036" y="4528066"/>
            <a:ext cx="19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\</a:t>
            </a:r>
            <a:r>
              <a:rPr lang="en-GB" dirty="0" err="1"/>
              <a:t>circ</a:t>
            </a:r>
            <a:r>
              <a:rPr lang="en-GB" dirty="0"/>
              <a:t> is </a:t>
            </a:r>
            <a:r>
              <a:rPr lang="en-GB" dirty="0" err="1"/>
              <a:t>LaTex</a:t>
            </a:r>
            <a:r>
              <a:rPr lang="en-GB" dirty="0"/>
              <a:t> for °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832667-3B49-E7EC-E8E2-87EDAEC025C2}"/>
              </a:ext>
            </a:extLst>
          </p:cNvPr>
          <p:cNvCxnSpPr>
            <a:cxnSpLocks/>
          </p:cNvCxnSpPr>
          <p:nvPr/>
        </p:nvCxnSpPr>
        <p:spPr>
          <a:xfrm flipH="1">
            <a:off x="6423660" y="4828032"/>
            <a:ext cx="722376" cy="405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49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19271-C3D3-82C0-BF5C-D9E169CA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928687"/>
            <a:ext cx="5735575" cy="4301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2A7128-1DBC-BFAC-CC67-A88E5148F19A}"/>
              </a:ext>
            </a:extLst>
          </p:cNvPr>
          <p:cNvSpPr txBox="1"/>
          <p:nvPr/>
        </p:nvSpPr>
        <p:spPr>
          <a:xfrm>
            <a:off x="694944" y="5586984"/>
            <a:ext cx="97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the Matlab commands in the previous slides are collected in the file </a:t>
            </a:r>
            <a:r>
              <a:rPr lang="en-GB" dirty="0" err="1"/>
              <a:t>model_fitting_demo.m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9394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AA58-4F65-30CA-FCF3-EFDFE222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831A-24A3-6BEC-3124-E1F7DA04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Optical Tweezers experiments require some special units:</a:t>
            </a:r>
          </a:p>
          <a:p>
            <a:r>
              <a:rPr lang="en-GB" dirty="0"/>
              <a:t>Length: nm = 10</a:t>
            </a:r>
            <a:r>
              <a:rPr lang="en-GB" baseline="30000" dirty="0"/>
              <a:t>-9</a:t>
            </a:r>
            <a:r>
              <a:rPr lang="en-GB" dirty="0"/>
              <a:t>m</a:t>
            </a:r>
          </a:p>
          <a:p>
            <a:r>
              <a:rPr lang="en-GB" dirty="0"/>
              <a:t>Force: </a:t>
            </a:r>
            <a:r>
              <a:rPr lang="en-GB" dirty="0" err="1"/>
              <a:t>pN</a:t>
            </a:r>
            <a:r>
              <a:rPr lang="en-GB" dirty="0"/>
              <a:t> = 10</a:t>
            </a:r>
            <a:r>
              <a:rPr lang="en-GB" baseline="30000" dirty="0"/>
              <a:t>-12</a:t>
            </a:r>
            <a:r>
              <a:rPr lang="en-GB" dirty="0"/>
              <a:t>N</a:t>
            </a:r>
          </a:p>
          <a:p>
            <a:r>
              <a:rPr lang="en-GB" dirty="0"/>
              <a:t>Energy per molecule: </a:t>
            </a:r>
            <a:r>
              <a:rPr lang="en-GB" dirty="0" err="1"/>
              <a:t>nm·pN</a:t>
            </a:r>
            <a:r>
              <a:rPr lang="en-GB" dirty="0"/>
              <a:t> = </a:t>
            </a:r>
            <a:r>
              <a:rPr lang="en-GB" dirty="0" err="1"/>
              <a:t>zJ</a:t>
            </a:r>
            <a:r>
              <a:rPr lang="en-GB" dirty="0"/>
              <a:t> = 10</a:t>
            </a:r>
            <a:r>
              <a:rPr lang="en-GB" baseline="30000" dirty="0"/>
              <a:t>-21</a:t>
            </a:r>
            <a:r>
              <a:rPr lang="en-GB" dirty="0"/>
              <a:t>J</a:t>
            </a:r>
          </a:p>
          <a:p>
            <a:r>
              <a:rPr lang="en-GB" dirty="0"/>
              <a:t>NA = 6.02214 </a:t>
            </a:r>
            <a:r>
              <a:rPr lang="en-GB" dirty="0">
                <a:effectLst/>
              </a:rPr>
              <a:t>×</a:t>
            </a:r>
            <a:r>
              <a:rPr lang="en-GB" dirty="0"/>
              <a:t>10</a:t>
            </a:r>
            <a:r>
              <a:rPr lang="en-GB" baseline="30000" dirty="0"/>
              <a:t>23 </a:t>
            </a:r>
            <a:r>
              <a:rPr lang="en-GB" dirty="0"/>
              <a:t>molecules/mol</a:t>
            </a:r>
          </a:p>
          <a:p>
            <a:r>
              <a:rPr lang="en-GB" dirty="0"/>
              <a:t>Energy per mol: 1nm·pN · N</a:t>
            </a:r>
            <a:r>
              <a:rPr lang="en-GB" baseline="-25000" dirty="0"/>
              <a:t>A</a:t>
            </a:r>
            <a:r>
              <a:rPr lang="en-GB" dirty="0"/>
              <a:t>= 602.214J/mol</a:t>
            </a:r>
            <a:br>
              <a:rPr lang="en-GB" dirty="0"/>
            </a:br>
            <a:r>
              <a:rPr lang="en-GB" dirty="0"/>
              <a:t>= 602.214 J/mol / 4184J/kcal = 0.1439 kcal/mol</a:t>
            </a:r>
          </a:p>
          <a:p>
            <a:r>
              <a:rPr lang="en-GB" dirty="0"/>
              <a:t>Boltzmann’s constant: kB = 1.381 J</a:t>
            </a:r>
            <a:r>
              <a:rPr lang="en-GB" dirty="0">
                <a:effectLst/>
              </a:rPr>
              <a:t> ×</a:t>
            </a:r>
            <a:r>
              <a:rPr lang="en-GB" dirty="0"/>
              <a:t>10</a:t>
            </a:r>
            <a:r>
              <a:rPr lang="en-GB" baseline="30000" dirty="0"/>
              <a:t>-23</a:t>
            </a:r>
            <a:r>
              <a:rPr lang="en-GB" dirty="0"/>
              <a:t>J/K = 0.01381 </a:t>
            </a:r>
            <a:r>
              <a:rPr lang="en-GB" dirty="0" err="1"/>
              <a:t>nm·pN</a:t>
            </a:r>
            <a:r>
              <a:rPr lang="en-GB" dirty="0"/>
              <a:t> /K</a:t>
            </a:r>
          </a:p>
        </p:txBody>
      </p:sp>
    </p:spTree>
    <p:extLst>
      <p:ext uri="{BB962C8B-B14F-4D97-AF65-F5344CB8AC3E}">
        <p14:creationId xmlns:p14="http://schemas.microsoft.com/office/powerpoint/2010/main" val="371781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2349-681D-230D-4C05-1B40480F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Rip and zip probability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rip does not occur at the same pulling force each time</a:t>
                </a:r>
              </a:p>
              <a:p>
                <a:r>
                  <a:rPr lang="en-GB" dirty="0"/>
                  <a:t>This is due to thermal fluctuations</a:t>
                </a:r>
              </a:p>
              <a:p>
                <a:r>
                  <a:rPr lang="en-GB" dirty="0"/>
                  <a:t>We assume that the </a:t>
                </a:r>
                <a:r>
                  <a:rPr lang="en-GB" b="1" dirty="0"/>
                  <a:t>rip probability per unit time </a:t>
                </a:r>
                <a:r>
                  <a:rPr lang="en-GB" dirty="0"/>
                  <a:t>is a function of pulling force</a:t>
                </a:r>
              </a:p>
              <a:p>
                <a:r>
                  <a:rPr lang="en-GB" dirty="0"/>
                  <a:t>If the force increases at a steady rate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̇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GB" dirty="0"/>
                  <a:t>) the </a:t>
                </a:r>
                <a:r>
                  <a:rPr lang="en-GB" b="1" dirty="0"/>
                  <a:t>rip probability per unit force</a:t>
                </a:r>
                <a:r>
                  <a:rPr lang="en-GB" dirty="0"/>
                  <a:t> is a function of force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This is called the rip probability </a:t>
                </a:r>
                <a:r>
                  <a:rPr lang="en-GB" dirty="0" err="1"/>
                  <a:t>densiy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9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1DE6-FF81-9B13-61E0-A5FEA77C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Experimental rip/zip probability estimates </a:t>
            </a:r>
            <a:br>
              <a:rPr lang="en-GB" dirty="0"/>
            </a:br>
            <a:r>
              <a:rPr lang="en-GB" sz="3600" dirty="0"/>
              <a:t>per unit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4C69-FA74-9842-23A2-B35D47C2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dirty="0"/>
              <a:t>If we have recorded the rip force for many events with similar parameters, we can count the number of rips inside force intervals (force bins) and create a histogram.</a:t>
            </a:r>
          </a:p>
          <a:p>
            <a:r>
              <a:rPr lang="en-GB" dirty="0"/>
              <a:t>Dividing the number in each bin by the total we get an estimate of the probability density</a:t>
            </a:r>
          </a:p>
          <a:p>
            <a:r>
              <a:rPr lang="en-GB" dirty="0"/>
              <a:t>The models take this density as input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9782AC-096D-A959-B6B3-09EE0121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98" y="1452278"/>
            <a:ext cx="4429886" cy="24642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01B5C9-9158-6155-3F6E-CF47006F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999" y="3920173"/>
            <a:ext cx="4429886" cy="24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BFB-F773-97CB-8611-FC06035D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 of protein unfolding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Models use very simplified descriptions of the protein.</a:t>
                </a:r>
              </a:p>
              <a:p>
                <a:r>
                  <a:rPr lang="en-GB" dirty="0"/>
                  <a:t>Most models assume:</a:t>
                </a:r>
              </a:p>
              <a:p>
                <a:pPr lvl="1"/>
                <a:r>
                  <a:rPr lang="en-GB" dirty="0"/>
                  <a:t>An energy barrier exists between the folded and the unfolded forms</a:t>
                </a:r>
              </a:p>
              <a:p>
                <a:pPr lvl="1"/>
                <a:r>
                  <a:rPr lang="en-GB" dirty="0"/>
                  <a:t>Pulling increases the energy of the protein</a:t>
                </a:r>
              </a:p>
              <a:p>
                <a:pPr lvl="1"/>
                <a:r>
                  <a:rPr lang="en-GB" dirty="0"/>
                  <a:t>The closer the energy is to the barrier value the higher is the probability that thermal fluctuations will supply an extra kick to push the protein over the barrier</a:t>
                </a:r>
              </a:p>
              <a:p>
                <a:pPr lvl="1"/>
                <a:r>
                  <a:rPr lang="en-GB" dirty="0"/>
                  <a:t>The probability that a folded protein at force F will unfold in the next short time period therefore increases with the pulling force</a:t>
                </a:r>
              </a:p>
              <a:p>
                <a:pPr lvl="1"/>
                <a:r>
                  <a:rPr lang="en-GB" dirty="0"/>
                  <a:t>The probability per second is called the unfolding rate: </a:t>
                </a:r>
                <a14:m>
                  <m:oMath xmlns:m="http://schemas.openxmlformats.org/officeDocument/2006/math">
                    <m:r>
                      <a:rPr lang="pt-BR" sz="2000" i="1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GB" sz="20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GB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74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244-738F-0CC2-DFB4-C4A8E93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Bell-Evans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78961" cy="4351338"/>
              </a:xfrm>
            </p:spPr>
            <p:txBody>
              <a:bodyPr/>
              <a:lstStyle/>
              <a:p>
                <a:r>
                  <a:rPr lang="en-GB" dirty="0"/>
                  <a:t>The Bell-Evans model is one of the simplest models for the unfolding rate: </a:t>
                </a:r>
                <a:br>
                  <a:rPr lang="en-GB" sz="1000" dirty="0"/>
                </a:br>
                <a:endParaRPr lang="en-GB" sz="10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sz="24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24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400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GB" sz="2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sz="24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GB" sz="24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pt-BR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dirty="0"/>
              </a:p>
              <a:p>
                <a:pPr lvl="1"/>
                <a:endParaRPr lang="pt-BR" sz="2000" i="1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sz="20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GB" sz="2000" dirty="0"/>
                  <a:t>     is the pulling force</a:t>
                </a:r>
              </a:p>
              <a:p>
                <a:pPr lvl="1"/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/>
                        </m:ctrlPr>
                      </m:sSubPr>
                      <m:e>
                        <m:r>
                          <a:rPr lang="pt-BR" sz="2000" i="1"/>
                          <m:t>𝑘</m:t>
                        </m:r>
                      </m:e>
                      <m:sub>
                        <m:r>
                          <a:rPr lang="pt-BR" sz="2000"/>
                          <m:t>0</m:t>
                        </m:r>
                      </m:sub>
                    </m:sSub>
                  </m:oMath>
                </a14:m>
                <a:r>
                  <a:rPr lang="en-GB" sz="20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 the rate at zero force</a:t>
                </a:r>
              </a:p>
              <a:p>
                <a:pPr lvl="1"/>
                <a:r>
                  <a:rPr lang="en-GB" sz="200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0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000" dirty="0">
                    <a:latin typeface="Arial" panose="020B0604020202020204" pitchFamily="34" charset="0"/>
                    <a:ea typeface="Arial" panose="020B0604020202020204" pitchFamily="34" charset="0"/>
                  </a:rPr>
                  <a:t>  is the distance from the zero-force equilibrium position to the barrier</a:t>
                </a:r>
              </a:p>
              <a:p>
                <a:pPr lvl="1"/>
                <a:r>
                  <a:rPr lang="en-GB" sz="20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0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</a:t>
                </a:r>
                <a:r>
                  <a:rPr lang="en-GB" sz="200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:r>
                  <a:rPr lang="en-GB" sz="20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Boltzmann’s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GB" sz="2000" dirty="0">
                    <a:latin typeface="Arial" panose="020B0604020202020204" pitchFamily="34" charset="0"/>
                    <a:ea typeface="Arial" panose="020B0604020202020204" pitchFamily="34" charset="0"/>
                  </a:rPr>
                  <a:t>     is the absolute temperature</a:t>
                </a:r>
              </a:p>
              <a:p>
                <a:pPr lvl="1"/>
                <a:r>
                  <a:rPr lang="en-GB" sz="200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GB" sz="20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20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20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GB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78961" cy="4351338"/>
              </a:xfrm>
              <a:blipFill>
                <a:blip r:embed="rId2"/>
                <a:stretch>
                  <a:fillRect l="-1111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E3A0D9-CB33-3199-3D0C-972F8A466B67}"/>
              </a:ext>
            </a:extLst>
          </p:cNvPr>
          <p:cNvSpPr txBox="1"/>
          <p:nvPr/>
        </p:nvSpPr>
        <p:spPr>
          <a:xfrm>
            <a:off x="7519219" y="6120274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Evans &amp; Ritchie, </a:t>
            </a:r>
            <a:r>
              <a:rPr lang="en-GB" dirty="0" err="1"/>
              <a:t>Biophys</a:t>
            </a:r>
            <a:r>
              <a:rPr lang="en-GB" dirty="0"/>
              <a:t> J. 72 (1997)</a:t>
            </a:r>
          </a:p>
        </p:txBody>
      </p:sp>
    </p:spTree>
    <p:extLst>
      <p:ext uri="{BB962C8B-B14F-4D97-AF65-F5344CB8AC3E}">
        <p14:creationId xmlns:p14="http://schemas.microsoft.com/office/powerpoint/2010/main" val="407036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4941-CFBA-E2DD-FA54-3F1D6D7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Rip probability density function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11B9B-2387-59CA-6C35-EAC4C6D9E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sz="2400" dirty="0"/>
                  <a:t>The probability that the rip will take place in a small force interval from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2400" dirty="0"/>
                  <a:t> to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240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sz="2400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2400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dirty="0"/>
                  <a:t> is the probability that the protein has not already  unfolded. </a:t>
                </a:r>
              </a:p>
              <a:p>
                <a:r>
                  <a:rPr lang="en-GB" sz="2400" dirty="0"/>
                  <a:t>If the pulling force increases with time at a steady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400" i="1"/>
                        </m:ctrlPr>
                      </m:accPr>
                      <m:e>
                        <m:r>
                          <a:rPr lang="en-GB" sz="2400" i="1"/>
                          <m:t>𝐹</m:t>
                        </m:r>
                      </m:e>
                    </m:acc>
                  </m:oMath>
                </a14:m>
                <a:r>
                  <a:rPr lang="en-GB" dirty="0"/>
                  <a:t>:</a:t>
                </a:r>
                <a:br>
                  <a:rPr lang="en-GB" dirty="0"/>
                </a:br>
                <a:br>
                  <a:rPr lang="en-GB" dirty="0"/>
                </a:br>
                <a:br>
                  <a:rPr lang="en-GB" sz="1000" dirty="0"/>
                </a:br>
                <a14:m>
                  <m:oMath xmlns:m="http://schemas.openxmlformats.org/officeDocument/2006/math">
                    <m:r>
                      <a:rPr lang="en-GB" sz="2200" i="1"/>
                      <m:t>𝑝</m:t>
                    </m:r>
                    <m:d>
                      <m:dPr>
                        <m:ctrlPr>
                          <a:rPr lang="en-GB" sz="2200" i="1"/>
                        </m:ctrlPr>
                      </m:dPr>
                      <m:e>
                        <m:r>
                          <a:rPr lang="en-GB" sz="2200" i="1"/>
                          <m:t>𝐹</m:t>
                        </m:r>
                      </m:e>
                    </m:d>
                    <m:r>
                      <a:rPr lang="en-GB" sz="2200" i="1"/>
                      <m:t>=</m:t>
                    </m:r>
                    <m:f>
                      <m:fPr>
                        <m:ctrlPr>
                          <a:rPr lang="en-GB" sz="2200" i="1"/>
                        </m:ctrlPr>
                      </m:fPr>
                      <m:num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GB" sz="2200" i="1"/>
                            </m:ctrlPr>
                          </m:dPr>
                          <m:e>
                            <m:r>
                              <a:rPr lang="en-GB" sz="2200" i="1"/>
                              <m:t>𝐹</m:t>
                            </m:r>
                          </m:e>
                        </m:d>
                      </m:num>
                      <m:den>
                        <m:acc>
                          <m:accPr>
                            <m:chr m:val="̇"/>
                            <m:ctrlPr>
                              <a:rPr lang="en-GB" sz="2200" i="1"/>
                            </m:ctrlPr>
                          </m:accPr>
                          <m:e>
                            <m:r>
                              <a:rPr lang="en-GB" sz="2200" i="1"/>
                              <m:t>𝐹</m:t>
                            </m:r>
                          </m:e>
                        </m:acc>
                      </m:den>
                    </m:f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acc>
                          <m:accPr>
                            <m:chr m:val="̇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den>
                    </m:f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subSup"/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p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d>
                                  <m:d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num>
                              <m:den>
                                <m:acc>
                                  <m:accPr>
                                    <m:chr m:val="̇"/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</m:den>
                            </m:f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</m:nary>
                      </m:sup>
                    </m:sSup>
                  </m:oMath>
                </a14:m>
                <a:br>
                  <a:rPr lang="en-GB" sz="2000" dirty="0"/>
                </a:br>
                <a:r>
                  <a:rPr lang="en-GB" sz="2000" dirty="0"/>
                  <a:t>  </a:t>
                </a:r>
              </a:p>
              <a:p>
                <a:r>
                  <a:rPr lang="en-GB" sz="2400" dirty="0"/>
                  <a:t>Inserting the Bell expression for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200" dirty="0"/>
                  <a:t> </a:t>
                </a:r>
                <a:r>
                  <a:rPr lang="en-GB" sz="2400" dirty="0"/>
                  <a:t>we can solve the integral in the exponent to get:</a:t>
                </a:r>
                <a:br>
                  <a:rPr lang="en-GB" sz="2400" dirty="0"/>
                </a:br>
                <a:endParaRPr lang="en-GB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pt-BR" sz="2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pt-BR" sz="2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200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200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GB" sz="22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2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GB" sz="2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GB" sz="2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200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GB" sz="2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2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2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r>
                                    <a:rPr lang="en-GB" sz="22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sSup>
                                    <m:sSupPr>
                                      <m:ctrlPr>
                                        <a:rPr lang="en-GB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sz="2200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‡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22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0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7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derivation of these expressions is shown in detail in the document</a:t>
                </a:r>
                <a:br>
                  <a:rPr lang="en-GB" sz="17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r>
                  <a:rPr lang="en-GB" sz="17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“Derivation of the Bell probability density expression.docx”</a:t>
                </a:r>
                <a:endParaRPr lang="en-GB" sz="1700" dirty="0"/>
              </a:p>
              <a:p>
                <a:pPr marL="0" indent="0">
                  <a:buNone/>
                </a:pPr>
                <a:endParaRPr lang="en-GB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11B9B-2387-59CA-6C35-EAC4C6D9E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29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C1C7-9E62-0076-5710-71A8D7D3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Experimenters may vary the conditions</a:t>
            </a:r>
            <a:br>
              <a:rPr lang="en-GB" dirty="0"/>
            </a:br>
            <a:r>
              <a:rPr lang="en-GB" sz="3600" dirty="0"/>
              <a:t>between experiments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D5B339-4491-F542-9D77-95463F8078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54761" y="1973109"/>
            <a:ext cx="5296051" cy="3540788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DEC6EA-A2D6-C927-57E0-D76FACC43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38943" y="1825625"/>
            <a:ext cx="5181600" cy="4351338"/>
          </a:xfrm>
        </p:spPr>
        <p:txBody>
          <a:bodyPr/>
          <a:lstStyle/>
          <a:p>
            <a:r>
              <a:rPr lang="en-GB" dirty="0"/>
              <a:t>It is usually of interest to study how experimental parameters influence the experiment results</a:t>
            </a:r>
          </a:p>
          <a:p>
            <a:r>
              <a:rPr lang="en-GB" dirty="0"/>
              <a:t>The  figure shows temperature and pulling speed for a large set of experiment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163AC-8ACA-8EBE-A90F-75DC087764C7}"/>
              </a:ext>
            </a:extLst>
          </p:cNvPr>
          <p:cNvSpPr txBox="1"/>
          <p:nvPr/>
        </p:nvSpPr>
        <p:spPr>
          <a:xfrm>
            <a:off x="81699" y="5988734"/>
            <a:ext cx="950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for 3588 rip events from 32 experiments on the protein </a:t>
            </a:r>
            <a:r>
              <a:rPr lang="en-GB" sz="1800" b="0" i="0" u="none" strike="noStrike" baseline="0" dirty="0">
                <a:latin typeface="Arial Unicode MS" panose="020B0604020202020204" pitchFamily="34" charset="-128"/>
              </a:rPr>
              <a:t>MJ0366. </a:t>
            </a:r>
          </a:p>
          <a:p>
            <a:r>
              <a:rPr lang="en-GB" sz="1800" b="0" i="0" u="none" strike="noStrike" baseline="0" dirty="0">
                <a:latin typeface="Arial Unicode MS" panose="020B0604020202020204" pitchFamily="34" charset="-128"/>
              </a:rPr>
              <a:t>Ref</a:t>
            </a:r>
            <a:r>
              <a:rPr lang="nb-NO" sz="1800" b="0" i="0" u="none" strike="noStrike" baseline="0" dirty="0">
                <a:latin typeface="Arial Unicode MS" panose="020B0604020202020204" pitchFamily="34" charset="-128"/>
              </a:rPr>
              <a:t>: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Rivera, Mjaavatten, Smith, Baez, &amp; Wilson (2023). </a:t>
            </a:r>
            <a:r>
              <a:rPr lang="en-GB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Biophysical Journal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122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(3), 513-521.</a:t>
            </a:r>
          </a:p>
        </p:txBody>
      </p:sp>
    </p:spTree>
    <p:extLst>
      <p:ext uri="{BB962C8B-B14F-4D97-AF65-F5344CB8AC3E}">
        <p14:creationId xmlns:p14="http://schemas.microsoft.com/office/powerpoint/2010/main" val="224811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9667-65E6-120C-072D-04670B1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 the Bell-Evans model to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model has two unknown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2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kern="10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pt-BR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We want to find values of the parameters that give the best fit of probability density function to the observed probability density estimates.</a:t>
                </a:r>
              </a:p>
              <a:p>
                <a:pPr lvl="1"/>
                <a:r>
                  <a:rPr lang="en-GB" dirty="0"/>
                  <a:t>This can be done by the function </a:t>
                </a:r>
                <a:r>
                  <a:rPr lang="en-GB" i="1" dirty="0" err="1">
                    <a:latin typeface="Consolas" panose="020B0609020204030204" pitchFamily="49" charset="0"/>
                  </a:rPr>
                  <a:t>lsqcurvefit</a:t>
                </a:r>
                <a:r>
                  <a:rPr lang="en-GB" dirty="0"/>
                  <a:t> from the Matlab Optimisation Toolbox</a:t>
                </a:r>
              </a:p>
              <a:p>
                <a:r>
                  <a:rPr lang="en-GB" dirty="0"/>
                  <a:t>We also want to know the uncertainty of the parameter estimates.</a:t>
                </a:r>
              </a:p>
              <a:p>
                <a:pPr lvl="1"/>
                <a:r>
                  <a:rPr lang="en-GB" dirty="0"/>
                  <a:t>This can be done by the function </a:t>
                </a:r>
                <a:r>
                  <a:rPr lang="en-GB" i="1" dirty="0" err="1">
                    <a:latin typeface="Consolas" panose="020B0609020204030204" pitchFamily="49" charset="0"/>
                  </a:rPr>
                  <a:t>nlparci</a:t>
                </a:r>
                <a:r>
                  <a:rPr lang="en-GB" dirty="0">
                    <a:latin typeface="Consolas" panose="020B0609020204030204" pitchFamily="49" charset="0"/>
                  </a:rPr>
                  <a:t> </a:t>
                </a:r>
                <a:r>
                  <a:rPr lang="en-GB" dirty="0"/>
                  <a:t>from the Matlab Statistics and Machine Learning Toolbox</a:t>
                </a:r>
                <a:endParaRPr lang="en-GB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C7D194-4694-9C97-3CA1-29F288B91445}"/>
              </a:ext>
            </a:extLst>
          </p:cNvPr>
          <p:cNvSpPr txBox="1"/>
          <p:nvPr/>
        </p:nvSpPr>
        <p:spPr>
          <a:xfrm>
            <a:off x="226142" y="5791197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lsqcurvefit</a:t>
            </a:r>
            <a:r>
              <a:rPr lang="en-GB" dirty="0"/>
              <a:t>: Solve nonlinear curve-fitting (data-fitting) problems in the least-squares sense</a:t>
            </a:r>
          </a:p>
          <a:p>
            <a:r>
              <a:rPr lang="en-GB" dirty="0" err="1"/>
              <a:t>nlparci</a:t>
            </a:r>
            <a:r>
              <a:rPr lang="en-GB" dirty="0"/>
              <a:t>: Nonlinear regression parameter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56317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23069</TotalTime>
  <Words>1986</Words>
  <Application>Microsoft Office PowerPoint</Application>
  <PresentationFormat>Widescreen</PresentationFormat>
  <Paragraphs>195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 Unicode MS</vt:lpstr>
      <vt:lpstr>Aptos</vt:lpstr>
      <vt:lpstr>Aptos Display</vt:lpstr>
      <vt:lpstr>Arial</vt:lpstr>
      <vt:lpstr>Cambria Math</vt:lpstr>
      <vt:lpstr>Consolas</vt:lpstr>
      <vt:lpstr>Menlo</vt:lpstr>
      <vt:lpstr>Office Theme</vt:lpstr>
      <vt:lpstr>Fitting models to experiments</vt:lpstr>
      <vt:lpstr>Rip force is not the same for all experiments</vt:lpstr>
      <vt:lpstr>Rip and zip probability </vt:lpstr>
      <vt:lpstr>Experimental rip/zip probability estimates  per unit force</vt:lpstr>
      <vt:lpstr>Modelling of protein unfolding</vt:lpstr>
      <vt:lpstr>Bell-Evans model</vt:lpstr>
      <vt:lpstr>Rip probability density function </vt:lpstr>
      <vt:lpstr>Experimenters may vary the conditions between experiments</vt:lpstr>
      <vt:lpstr>Fitting the Bell-Evans model to experiments</vt:lpstr>
      <vt:lpstr>Fitting results</vt:lpstr>
      <vt:lpstr>What do the parameters mean?</vt:lpstr>
      <vt:lpstr>The Dudko model</vt:lpstr>
      <vt:lpstr>In this case the two models are equally good</vt:lpstr>
      <vt:lpstr>Why use the Dudko model?</vt:lpstr>
      <vt:lpstr>When is the Dudko model relevant?</vt:lpstr>
      <vt:lpstr>Model fitting workflow</vt:lpstr>
      <vt:lpstr>Creating summary tables</vt:lpstr>
      <vt:lpstr>Select subsets</vt:lpstr>
      <vt:lpstr>Prepare input</vt:lpstr>
      <vt:lpstr>Plot observed probability density</vt:lpstr>
      <vt:lpstr>Initial parameter values</vt:lpstr>
      <vt:lpstr>Initial parameter values</vt:lpstr>
      <vt:lpstr>Fitting the Bell model</vt:lpstr>
      <vt:lpstr>Inspecting the result</vt:lpstr>
      <vt:lpstr>PowerPoint Presentation</vt:lpstr>
      <vt:lpstr>Units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2024-10-24T11:50:15Z</dcterms:created>
  <dcterms:modified xsi:type="dcterms:W3CDTF">2024-11-09T12:19:37Z</dcterms:modified>
</cp:coreProperties>
</file>