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BC06-5060-497A-86B6-FC31D346A9DC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C716F-5CA9-4C34-88CC-20B0E51FF7A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5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C716F-5CA9-4C34-88CC-20B0E51FF7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2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0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 b="1" i="0" u="none">
                <a:solidFill>
                  <a:srgbClr val="FF0000"/>
                </a:solidFill>
                <a:latin typeface="High Tower Text" panose="02040502050506030303" pitchFamily="18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igh Tower Text" panose="02040502050506030303" pitchFamily="18" charset="0"/>
              </a:defRPr>
            </a:lvl1pPr>
            <a:lvl2pPr>
              <a:defRPr>
                <a:solidFill>
                  <a:srgbClr val="00B0F0"/>
                </a:solidFill>
                <a:latin typeface="High Tower Text" panose="02040502050506030303" pitchFamily="18" charset="0"/>
              </a:defRPr>
            </a:lvl2pPr>
            <a:lvl3pPr>
              <a:defRPr>
                <a:latin typeface="High Tower Text" panose="02040502050506030303" pitchFamily="18" charset="0"/>
              </a:defRPr>
            </a:lvl3pPr>
            <a:lvl4pPr>
              <a:defRPr>
                <a:latin typeface="High Tower Text" panose="02040502050506030303" pitchFamily="18" charset="0"/>
              </a:defRPr>
            </a:lvl4pPr>
            <a:lvl5pPr>
              <a:defRPr>
                <a:latin typeface="High Tower Text" panose="02040502050506030303" pitchFamily="18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0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4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9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0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4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3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5460-165E-41E1-91A3-EBC88648315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EAF-4B30-46B7-ACDA-764442B912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53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La Propagation Bactérienne</a:t>
            </a:r>
            <a:endParaRPr lang="en-GB" sz="96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4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informations utiles…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qu’une bactérie?</a:t>
            </a:r>
          </a:p>
          <a:p>
            <a:endParaRPr lang="fr-FR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B0F0"/>
              </a:solidFill>
            </a:endParaRPr>
          </a:p>
          <a:p>
            <a:endParaRPr lang="fr-FR" dirty="0" smtClean="0">
              <a:solidFill>
                <a:srgbClr val="00B0F0"/>
              </a:solidFill>
            </a:endParaRPr>
          </a:p>
          <a:p>
            <a:endParaRPr lang="en-GB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68" y="2495227"/>
            <a:ext cx="7702658" cy="39520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61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informations utiles…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se </a:t>
            </a:r>
            <a:r>
              <a:rPr lang="fr-FR" dirty="0" smtClean="0"/>
              <a:t>reproduit une bactérie dans </a:t>
            </a:r>
            <a:r>
              <a:rPr lang="fr-FR" dirty="0" smtClean="0"/>
              <a:t>un milieu viable?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7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informations utiles…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 </a:t>
            </a:r>
            <a:r>
              <a:rPr lang="fr-FR" dirty="0"/>
              <a:t>le corps se défend-t-il contre les agressions bactérienne</a:t>
            </a:r>
            <a:r>
              <a:rPr lang="fr-F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Modélisation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de la matrice</a:t>
            </a:r>
          </a:p>
          <a:p>
            <a:endParaRPr lang="fr-FR" dirty="0"/>
          </a:p>
          <a:p>
            <a:r>
              <a:rPr lang="fr-FR" dirty="0" smtClean="0"/>
              <a:t>Comment définir les règles?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4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Modélisation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définir les règles?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0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3358</TotalTime>
  <Words>60</Words>
  <Application>Microsoft Office PowerPoint</Application>
  <PresentationFormat>Grand écran</PresentationFormat>
  <Paragraphs>16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High Tower Text</vt:lpstr>
      <vt:lpstr>Thème Office</vt:lpstr>
      <vt:lpstr>La Propagation Bactérienne</vt:lpstr>
      <vt:lpstr>Quelques informations utiles…</vt:lpstr>
      <vt:lpstr>Quelques informations utiles…</vt:lpstr>
      <vt:lpstr>Quelques informations utiles…</vt:lpstr>
      <vt:lpstr>Notre Modélisation</vt:lpstr>
      <vt:lpstr>Notre Modélisation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BENTHAMI</dc:creator>
  <cp:lastModifiedBy>Fabien BENTHAMI</cp:lastModifiedBy>
  <cp:revision>13</cp:revision>
  <dcterms:created xsi:type="dcterms:W3CDTF">2018-03-22T13:37:32Z</dcterms:created>
  <dcterms:modified xsi:type="dcterms:W3CDTF">2018-03-29T12:16:00Z</dcterms:modified>
</cp:coreProperties>
</file>