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4A8C8F0-5649-44B8-A20B-BC64E6745C38}">
          <p14:sldIdLst>
            <p14:sldId id="256"/>
            <p14:sldId id="258"/>
            <p14:sldId id="259"/>
            <p14:sldId id="260"/>
            <p14:sldId id="261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>
      <p:cViewPr varScale="1">
        <p:scale>
          <a:sx n="70" d="100"/>
          <a:sy n="70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66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0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00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4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5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56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39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2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48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0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6AAD-6605-4317-889F-AF91FCAFF98E}" type="datetimeFigureOut">
              <a:rPr lang="fr-FR" smtClean="0"/>
              <a:t>15/04/2019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BC4F-4796-4661-ADC1-50F91C7E7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7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ARE Dynamics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908648"/>
            <a:ext cx="6400800" cy="1752600"/>
          </a:xfrm>
        </p:spPr>
        <p:txBody>
          <a:bodyPr/>
          <a:lstStyle/>
          <a:p>
            <a:r>
              <a:rPr lang="fr-FR" dirty="0" smtClean="0"/>
              <a:t>Modélisation dynamique d’atomes et molécules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260648"/>
            <a:ext cx="2619229" cy="10522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0424" y="586418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KOITA </a:t>
            </a:r>
            <a:r>
              <a:rPr lang="fr-FR" dirty="0" err="1" smtClean="0"/>
              <a:t>Dado</a:t>
            </a:r>
            <a:endParaRPr lang="fr-FR" dirty="0" smtClean="0"/>
          </a:p>
          <a:p>
            <a:r>
              <a:rPr lang="fr-FR" dirty="0" smtClean="0"/>
              <a:t>LANGREE Tommi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740352" y="620857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2018-2019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02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916832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Introduction</a:t>
            </a:r>
          </a:p>
          <a:p>
            <a:pPr>
              <a:buFontTx/>
              <a:buChar char="-"/>
            </a:pPr>
            <a:r>
              <a:rPr lang="fr-FR" dirty="0" smtClean="0"/>
              <a:t>Thématique</a:t>
            </a:r>
          </a:p>
          <a:p>
            <a:pPr>
              <a:buFontTx/>
              <a:buChar char="-"/>
            </a:pPr>
            <a:r>
              <a:rPr lang="fr-FR" dirty="0" smtClean="0"/>
              <a:t>Analyse</a:t>
            </a:r>
          </a:p>
          <a:p>
            <a:pPr>
              <a:buFontTx/>
              <a:buChar char="-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3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sujet : Mortalité Infantile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 - facteurs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            - modélisation 3 pays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            -&gt; nombreux problèmes    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Sujet final : atomes et molécules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0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Dans l’univers: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			-75% d’Hydrogène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	-23% d’Hélium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	-1% d’Oxygène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	-0,5% de Carbone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				etc…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342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43000"/>
          </a:xfrm>
        </p:spPr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7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43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147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ARE Dynamics</vt:lpstr>
      <vt:lpstr>SOMMAIRE</vt:lpstr>
      <vt:lpstr>Introduction</vt:lpstr>
      <vt:lpstr>THEMATIQUE</vt:lpstr>
      <vt:lpstr>ANALYSE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Dynamics</dc:title>
  <dc:creator>Tommi LANGRÉE</dc:creator>
  <cp:lastModifiedBy>Tommi LANGRÉE</cp:lastModifiedBy>
  <cp:revision>6</cp:revision>
  <dcterms:created xsi:type="dcterms:W3CDTF">2019-04-15T08:42:25Z</dcterms:created>
  <dcterms:modified xsi:type="dcterms:W3CDTF">2019-04-15T10:41:58Z</dcterms:modified>
</cp:coreProperties>
</file>