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7" r:id="rId4"/>
    <p:sldId id="263" r:id="rId5"/>
    <p:sldId id="264" r:id="rId6"/>
    <p:sldId id="265" r:id="rId7"/>
    <p:sldId id="267" r:id="rId8"/>
    <p:sldId id="260" r:id="rId9"/>
    <p:sldId id="269" r:id="rId10"/>
    <p:sldId id="268" r:id="rId11"/>
    <p:sldId id="266"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77005"/>
  </p:normalViewPr>
  <p:slideViewPr>
    <p:cSldViewPr snapToGrid="0" snapToObjects="1">
      <p:cViewPr varScale="1">
        <p:scale>
          <a:sx n="72" d="100"/>
          <a:sy n="72" d="100"/>
        </p:scale>
        <p:origin x="5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511F6-2926-DA49-A7C9-40A49A9A893A}" type="doc">
      <dgm:prSet loTypeId="urn:microsoft.com/office/officeart/2009/3/layout/CircleRelationship" loCatId="" qsTypeId="urn:microsoft.com/office/officeart/2005/8/quickstyle/simple4" qsCatId="simple" csTypeId="urn:microsoft.com/office/officeart/2005/8/colors/accent1_2" csCatId="accent1" phldr="1"/>
      <dgm:spPr/>
      <dgm:t>
        <a:bodyPr/>
        <a:lstStyle/>
        <a:p>
          <a:endParaRPr lang="fr-FR"/>
        </a:p>
      </dgm:t>
    </dgm:pt>
    <dgm:pt modelId="{BDA065D8-5704-4A4D-867B-A487BB33EDC1}">
      <dgm:prSet phldrT="[Texte]" custT="1"/>
      <dgm:spPr/>
      <dgm:t>
        <a:bodyPr/>
        <a:lstStyle/>
        <a:p>
          <a:r>
            <a:rPr lang="fr-FR" sz="4000" dirty="0" smtClean="0"/>
            <a:t>Sommaire</a:t>
          </a:r>
          <a:endParaRPr lang="fr-FR" sz="4000" dirty="0"/>
        </a:p>
      </dgm:t>
    </dgm:pt>
    <dgm:pt modelId="{FD7895F2-A045-9646-AA65-38434BBCE16A}" type="parTrans" cxnId="{3A427D08-8958-3A4B-8870-39761361B17F}">
      <dgm:prSet/>
      <dgm:spPr/>
      <dgm:t>
        <a:bodyPr/>
        <a:lstStyle/>
        <a:p>
          <a:endParaRPr lang="fr-FR"/>
        </a:p>
      </dgm:t>
    </dgm:pt>
    <dgm:pt modelId="{EEE2D56B-F4E3-6048-9B0F-9382142D4600}" type="sibTrans" cxnId="{3A427D08-8958-3A4B-8870-39761361B17F}">
      <dgm:prSet/>
      <dgm:spPr/>
      <dgm:t>
        <a:bodyPr/>
        <a:lstStyle/>
        <a:p>
          <a:endParaRPr lang="fr-FR"/>
        </a:p>
      </dgm:t>
    </dgm:pt>
    <dgm:pt modelId="{61AF6F4F-2797-184C-9C85-685C0835516E}">
      <dgm:prSet phldrT="[Texte]" custT="1"/>
      <dgm:spPr/>
      <dgm:t>
        <a:bodyPr/>
        <a:lstStyle/>
        <a:p>
          <a:r>
            <a:rPr lang="fr-FR" sz="1800" dirty="0" smtClean="0"/>
            <a:t>Présentation générale </a:t>
          </a:r>
          <a:endParaRPr lang="fr-FR" sz="1800" dirty="0"/>
        </a:p>
      </dgm:t>
    </dgm:pt>
    <dgm:pt modelId="{F1230BE6-8772-A94C-8595-06B98979982D}" type="parTrans" cxnId="{F332C9B4-6B8D-BC49-A0AA-6B19CF10778D}">
      <dgm:prSet/>
      <dgm:spPr/>
      <dgm:t>
        <a:bodyPr/>
        <a:lstStyle/>
        <a:p>
          <a:endParaRPr lang="fr-FR"/>
        </a:p>
      </dgm:t>
    </dgm:pt>
    <dgm:pt modelId="{2DC638B1-85B4-A14B-BC56-2EE7428CB278}" type="sibTrans" cxnId="{F332C9B4-6B8D-BC49-A0AA-6B19CF10778D}">
      <dgm:prSet/>
      <dgm:spPr/>
      <dgm:t>
        <a:bodyPr/>
        <a:lstStyle/>
        <a:p>
          <a:endParaRPr lang="fr-FR"/>
        </a:p>
      </dgm:t>
    </dgm:pt>
    <dgm:pt modelId="{43CCF2DF-626F-3D42-AC3C-75F7DE991338}">
      <dgm:prSet phldrT="[Texte]" custT="1"/>
      <dgm:spPr/>
      <dgm:t>
        <a:bodyPr/>
        <a:lstStyle/>
        <a:p>
          <a:r>
            <a:rPr lang="fr-FR" sz="1800" dirty="0" smtClean="0"/>
            <a:t>Première partie </a:t>
          </a:r>
          <a:endParaRPr lang="fr-FR" sz="1800" dirty="0"/>
        </a:p>
      </dgm:t>
    </dgm:pt>
    <dgm:pt modelId="{99E4481B-160B-D741-994E-5487213771D9}" type="parTrans" cxnId="{2777161A-8709-1A45-AB4C-2E37694BB8E5}">
      <dgm:prSet/>
      <dgm:spPr/>
      <dgm:t>
        <a:bodyPr/>
        <a:lstStyle/>
        <a:p>
          <a:endParaRPr lang="fr-FR"/>
        </a:p>
      </dgm:t>
    </dgm:pt>
    <dgm:pt modelId="{D11C09F7-73B7-9F4D-B64D-FC87C6133160}" type="sibTrans" cxnId="{2777161A-8709-1A45-AB4C-2E37694BB8E5}">
      <dgm:prSet/>
      <dgm:spPr/>
      <dgm:t>
        <a:bodyPr/>
        <a:lstStyle/>
        <a:p>
          <a:endParaRPr lang="fr-FR"/>
        </a:p>
      </dgm:t>
    </dgm:pt>
    <dgm:pt modelId="{8BEB5CB9-AD85-E040-96DE-F1B6070C521A}">
      <dgm:prSet phldrT="[Texte]" custT="1"/>
      <dgm:spPr/>
      <dgm:t>
        <a:bodyPr/>
        <a:lstStyle/>
        <a:p>
          <a:r>
            <a:rPr lang="fr-FR" sz="1800" dirty="0" smtClean="0"/>
            <a:t>Conclusion</a:t>
          </a:r>
          <a:endParaRPr lang="fr-FR" sz="1800" dirty="0"/>
        </a:p>
      </dgm:t>
    </dgm:pt>
    <dgm:pt modelId="{96A5AF10-7C68-1241-B787-A1DDCC35F874}" type="parTrans" cxnId="{FE5AFECE-7040-F645-8F7C-39FDAE21E580}">
      <dgm:prSet/>
      <dgm:spPr/>
      <dgm:t>
        <a:bodyPr/>
        <a:lstStyle/>
        <a:p>
          <a:endParaRPr lang="fr-FR"/>
        </a:p>
      </dgm:t>
    </dgm:pt>
    <dgm:pt modelId="{471C2EB7-B70D-3747-95E0-B21AAC9F74BC}" type="sibTrans" cxnId="{FE5AFECE-7040-F645-8F7C-39FDAE21E580}">
      <dgm:prSet/>
      <dgm:spPr/>
      <dgm:t>
        <a:bodyPr/>
        <a:lstStyle/>
        <a:p>
          <a:endParaRPr lang="fr-FR"/>
        </a:p>
      </dgm:t>
    </dgm:pt>
    <dgm:pt modelId="{4737E846-D177-AE46-9AB2-22C5C18D60D8}">
      <dgm:prSet phldrT="[Texte]" custT="1"/>
      <dgm:spPr/>
      <dgm:t>
        <a:bodyPr/>
        <a:lstStyle/>
        <a:p>
          <a:r>
            <a:rPr lang="fr-FR" sz="1800" dirty="0" smtClean="0"/>
            <a:t>Seconde partie</a:t>
          </a:r>
          <a:endParaRPr lang="fr-FR" sz="1800" dirty="0"/>
        </a:p>
      </dgm:t>
    </dgm:pt>
    <dgm:pt modelId="{E5B20566-D84E-CA4B-A40B-1C01D5FFBA71}" type="parTrans" cxnId="{925256BB-2D17-4842-A7C6-2673F6194A8B}">
      <dgm:prSet/>
      <dgm:spPr/>
      <dgm:t>
        <a:bodyPr/>
        <a:lstStyle/>
        <a:p>
          <a:endParaRPr lang="fr-FR"/>
        </a:p>
      </dgm:t>
    </dgm:pt>
    <dgm:pt modelId="{D368ADA2-FB1B-1A46-9CF7-AB7207038694}" type="sibTrans" cxnId="{925256BB-2D17-4842-A7C6-2673F6194A8B}">
      <dgm:prSet/>
      <dgm:spPr/>
      <dgm:t>
        <a:bodyPr/>
        <a:lstStyle/>
        <a:p>
          <a:endParaRPr lang="fr-FR"/>
        </a:p>
      </dgm:t>
    </dgm:pt>
    <dgm:pt modelId="{302DBD23-14B6-0C4E-A0D3-455B260519B7}" type="pres">
      <dgm:prSet presAssocID="{596511F6-2926-DA49-A7C9-40A49A9A893A}" presName="Name0" presStyleCnt="0">
        <dgm:presLayoutVars>
          <dgm:chMax val="1"/>
          <dgm:chPref val="1"/>
        </dgm:presLayoutVars>
      </dgm:prSet>
      <dgm:spPr/>
      <dgm:t>
        <a:bodyPr/>
        <a:lstStyle/>
        <a:p>
          <a:endParaRPr lang="fr-FR"/>
        </a:p>
      </dgm:t>
    </dgm:pt>
    <dgm:pt modelId="{80988D7D-4B58-7F42-A459-66F4EEF696CF}" type="pres">
      <dgm:prSet presAssocID="{BDA065D8-5704-4A4D-867B-A487BB33EDC1}" presName="Parent" presStyleLbl="node0" presStyleIdx="0" presStyleCnt="1">
        <dgm:presLayoutVars>
          <dgm:chMax val="5"/>
          <dgm:chPref val="5"/>
        </dgm:presLayoutVars>
      </dgm:prSet>
      <dgm:spPr/>
      <dgm:t>
        <a:bodyPr/>
        <a:lstStyle/>
        <a:p>
          <a:endParaRPr lang="fr-FR"/>
        </a:p>
      </dgm:t>
    </dgm:pt>
    <dgm:pt modelId="{30E04542-2F84-FD4F-AD87-F3BA4F86A43F}" type="pres">
      <dgm:prSet presAssocID="{BDA065D8-5704-4A4D-867B-A487BB33EDC1}" presName="Accent1" presStyleLbl="node1" presStyleIdx="0" presStyleCnt="17"/>
      <dgm:spPr/>
    </dgm:pt>
    <dgm:pt modelId="{D771F4A4-E53D-1244-84CE-3D4FDCF6F812}" type="pres">
      <dgm:prSet presAssocID="{BDA065D8-5704-4A4D-867B-A487BB33EDC1}" presName="Accent2" presStyleLbl="node1" presStyleIdx="1" presStyleCnt="17"/>
      <dgm:spPr/>
    </dgm:pt>
    <dgm:pt modelId="{DC9D6CB3-D15C-CC4A-921C-EF1574B96EFB}" type="pres">
      <dgm:prSet presAssocID="{BDA065D8-5704-4A4D-867B-A487BB33EDC1}" presName="Accent3" presStyleLbl="node1" presStyleIdx="2" presStyleCnt="17"/>
      <dgm:spPr/>
    </dgm:pt>
    <dgm:pt modelId="{9BBCCE3D-B81D-234E-8385-EC95C6476459}" type="pres">
      <dgm:prSet presAssocID="{BDA065D8-5704-4A4D-867B-A487BB33EDC1}" presName="Accent4" presStyleLbl="node1" presStyleIdx="3" presStyleCnt="17"/>
      <dgm:spPr/>
    </dgm:pt>
    <dgm:pt modelId="{26BE1A70-DC10-8E46-AA8C-D76E58567E06}" type="pres">
      <dgm:prSet presAssocID="{BDA065D8-5704-4A4D-867B-A487BB33EDC1}" presName="Accent5" presStyleLbl="node1" presStyleIdx="4" presStyleCnt="17"/>
      <dgm:spPr/>
    </dgm:pt>
    <dgm:pt modelId="{D3A1F288-620B-9A48-8EE6-19764F706D4C}" type="pres">
      <dgm:prSet presAssocID="{BDA065D8-5704-4A4D-867B-A487BB33EDC1}" presName="Accent6" presStyleLbl="node1" presStyleIdx="5" presStyleCnt="17"/>
      <dgm:spPr/>
    </dgm:pt>
    <dgm:pt modelId="{6F8D2051-D65F-E843-AC58-38D37ABDEBB8}" type="pres">
      <dgm:prSet presAssocID="{61AF6F4F-2797-184C-9C85-685C0835516E}" presName="Child1" presStyleLbl="node1" presStyleIdx="6" presStyleCnt="17" custScaleX="133403" custScaleY="106156" custLinFactNeighborX="-2437" custLinFactNeighborY="-2020">
        <dgm:presLayoutVars>
          <dgm:chMax val="0"/>
          <dgm:chPref val="0"/>
        </dgm:presLayoutVars>
      </dgm:prSet>
      <dgm:spPr/>
      <dgm:t>
        <a:bodyPr/>
        <a:lstStyle/>
        <a:p>
          <a:endParaRPr lang="fr-FR"/>
        </a:p>
      </dgm:t>
    </dgm:pt>
    <dgm:pt modelId="{5B6FA01B-C1C0-1144-A209-ADD0A9581C0F}" type="pres">
      <dgm:prSet presAssocID="{61AF6F4F-2797-184C-9C85-685C0835516E}" presName="Accent7" presStyleCnt="0"/>
      <dgm:spPr/>
    </dgm:pt>
    <dgm:pt modelId="{DC806E91-D593-FB4D-8C9B-8A83AF972F8A}" type="pres">
      <dgm:prSet presAssocID="{61AF6F4F-2797-184C-9C85-685C0835516E}" presName="AccentHold1" presStyleLbl="node1" presStyleIdx="7" presStyleCnt="17"/>
      <dgm:spPr/>
    </dgm:pt>
    <dgm:pt modelId="{70D8A3B8-9E91-9046-A2E8-31893D8B9450}" type="pres">
      <dgm:prSet presAssocID="{61AF6F4F-2797-184C-9C85-685C0835516E}" presName="Accent8" presStyleCnt="0"/>
      <dgm:spPr/>
    </dgm:pt>
    <dgm:pt modelId="{4AB7D071-DF53-0C43-8E1B-B64F9F3171B3}" type="pres">
      <dgm:prSet presAssocID="{61AF6F4F-2797-184C-9C85-685C0835516E}" presName="AccentHold2" presStyleLbl="node1" presStyleIdx="8" presStyleCnt="17"/>
      <dgm:spPr/>
    </dgm:pt>
    <dgm:pt modelId="{D5FD7930-A733-644C-9090-433E52736254}" type="pres">
      <dgm:prSet presAssocID="{43CCF2DF-626F-3D42-AC3C-75F7DE991338}" presName="Child2" presStyleLbl="node1" presStyleIdx="9" presStyleCnt="17">
        <dgm:presLayoutVars>
          <dgm:chMax val="0"/>
          <dgm:chPref val="0"/>
        </dgm:presLayoutVars>
      </dgm:prSet>
      <dgm:spPr/>
      <dgm:t>
        <a:bodyPr/>
        <a:lstStyle/>
        <a:p>
          <a:endParaRPr lang="fr-FR"/>
        </a:p>
      </dgm:t>
    </dgm:pt>
    <dgm:pt modelId="{EAFC393C-C9BC-C443-ADE5-3B719C131D2F}" type="pres">
      <dgm:prSet presAssocID="{43CCF2DF-626F-3D42-AC3C-75F7DE991338}" presName="Accent9" presStyleCnt="0"/>
      <dgm:spPr/>
    </dgm:pt>
    <dgm:pt modelId="{45C8F51C-14CD-7742-8C30-F6D20A8531E1}" type="pres">
      <dgm:prSet presAssocID="{43CCF2DF-626F-3D42-AC3C-75F7DE991338}" presName="AccentHold1" presStyleLbl="node1" presStyleIdx="10" presStyleCnt="17"/>
      <dgm:spPr/>
    </dgm:pt>
    <dgm:pt modelId="{AE385B40-645C-8843-8336-0036896C9EE0}" type="pres">
      <dgm:prSet presAssocID="{43CCF2DF-626F-3D42-AC3C-75F7DE991338}" presName="Accent10" presStyleCnt="0"/>
      <dgm:spPr/>
    </dgm:pt>
    <dgm:pt modelId="{61753EEF-8AFB-B84A-A817-C3FB66106A94}" type="pres">
      <dgm:prSet presAssocID="{43CCF2DF-626F-3D42-AC3C-75F7DE991338}" presName="AccentHold2" presStyleLbl="node1" presStyleIdx="11" presStyleCnt="17"/>
      <dgm:spPr/>
    </dgm:pt>
    <dgm:pt modelId="{30B65B07-822F-264A-9FBA-4C9E247DF641}" type="pres">
      <dgm:prSet presAssocID="{43CCF2DF-626F-3D42-AC3C-75F7DE991338}" presName="Accent11" presStyleCnt="0"/>
      <dgm:spPr/>
    </dgm:pt>
    <dgm:pt modelId="{9B164A59-7888-3B41-ACF3-EC292ACE064D}" type="pres">
      <dgm:prSet presAssocID="{43CCF2DF-626F-3D42-AC3C-75F7DE991338}" presName="AccentHold3" presStyleLbl="node1" presStyleIdx="12" presStyleCnt="17"/>
      <dgm:spPr/>
    </dgm:pt>
    <dgm:pt modelId="{D0DDBE99-EAFA-4144-9317-C5F185EBE621}" type="pres">
      <dgm:prSet presAssocID="{4737E846-D177-AE46-9AB2-22C5C18D60D8}" presName="Child3" presStyleLbl="node1" presStyleIdx="13" presStyleCnt="17">
        <dgm:presLayoutVars>
          <dgm:chMax val="0"/>
          <dgm:chPref val="0"/>
        </dgm:presLayoutVars>
      </dgm:prSet>
      <dgm:spPr/>
      <dgm:t>
        <a:bodyPr/>
        <a:lstStyle/>
        <a:p>
          <a:endParaRPr lang="fr-FR"/>
        </a:p>
      </dgm:t>
    </dgm:pt>
    <dgm:pt modelId="{44ACFBBB-659F-9449-A691-33DBED56F2D8}" type="pres">
      <dgm:prSet presAssocID="{4737E846-D177-AE46-9AB2-22C5C18D60D8}" presName="Accent12" presStyleCnt="0"/>
      <dgm:spPr/>
    </dgm:pt>
    <dgm:pt modelId="{687B8C55-0A5B-F347-A302-AA842870523B}" type="pres">
      <dgm:prSet presAssocID="{4737E846-D177-AE46-9AB2-22C5C18D60D8}" presName="AccentHold1" presStyleLbl="node1" presStyleIdx="14" presStyleCnt="17"/>
      <dgm:spPr/>
    </dgm:pt>
    <dgm:pt modelId="{814AB731-A2E1-4A4D-8705-65F3E77D8685}" type="pres">
      <dgm:prSet presAssocID="{8BEB5CB9-AD85-E040-96DE-F1B6070C521A}" presName="Child4" presStyleLbl="node1" presStyleIdx="15" presStyleCnt="17" custScaleX="112834">
        <dgm:presLayoutVars>
          <dgm:chMax val="0"/>
          <dgm:chPref val="0"/>
        </dgm:presLayoutVars>
      </dgm:prSet>
      <dgm:spPr/>
      <dgm:t>
        <a:bodyPr/>
        <a:lstStyle/>
        <a:p>
          <a:endParaRPr lang="fr-FR"/>
        </a:p>
      </dgm:t>
    </dgm:pt>
    <dgm:pt modelId="{2076FDB1-1734-6248-B481-3B603368749F}" type="pres">
      <dgm:prSet presAssocID="{8BEB5CB9-AD85-E040-96DE-F1B6070C521A}" presName="Accent13" presStyleCnt="0"/>
      <dgm:spPr/>
    </dgm:pt>
    <dgm:pt modelId="{6A2761B8-D380-0B4E-B650-93FF22CBD761}" type="pres">
      <dgm:prSet presAssocID="{8BEB5CB9-AD85-E040-96DE-F1B6070C521A}" presName="AccentHold1" presStyleLbl="node1" presStyleIdx="16" presStyleCnt="17"/>
      <dgm:spPr/>
    </dgm:pt>
  </dgm:ptLst>
  <dgm:cxnLst>
    <dgm:cxn modelId="{FE5AFECE-7040-F645-8F7C-39FDAE21E580}" srcId="{BDA065D8-5704-4A4D-867B-A487BB33EDC1}" destId="{8BEB5CB9-AD85-E040-96DE-F1B6070C521A}" srcOrd="3" destOrd="0" parTransId="{96A5AF10-7C68-1241-B787-A1DDCC35F874}" sibTransId="{471C2EB7-B70D-3747-95E0-B21AAC9F74BC}"/>
    <dgm:cxn modelId="{037D34EC-87C9-8845-A596-2C609BFC3FCF}" type="presOf" srcId="{61AF6F4F-2797-184C-9C85-685C0835516E}" destId="{6F8D2051-D65F-E843-AC58-38D37ABDEBB8}" srcOrd="0" destOrd="0" presId="urn:microsoft.com/office/officeart/2009/3/layout/CircleRelationship"/>
    <dgm:cxn modelId="{F332C9B4-6B8D-BC49-A0AA-6B19CF10778D}" srcId="{BDA065D8-5704-4A4D-867B-A487BB33EDC1}" destId="{61AF6F4F-2797-184C-9C85-685C0835516E}" srcOrd="0" destOrd="0" parTransId="{F1230BE6-8772-A94C-8595-06B98979982D}" sibTransId="{2DC638B1-85B4-A14B-BC56-2EE7428CB278}"/>
    <dgm:cxn modelId="{1D2DD089-3D4D-6B4B-BC45-FA3783036274}" type="presOf" srcId="{4737E846-D177-AE46-9AB2-22C5C18D60D8}" destId="{D0DDBE99-EAFA-4144-9317-C5F185EBE621}" srcOrd="0" destOrd="0" presId="urn:microsoft.com/office/officeart/2009/3/layout/CircleRelationship"/>
    <dgm:cxn modelId="{2777161A-8709-1A45-AB4C-2E37694BB8E5}" srcId="{BDA065D8-5704-4A4D-867B-A487BB33EDC1}" destId="{43CCF2DF-626F-3D42-AC3C-75F7DE991338}" srcOrd="1" destOrd="0" parTransId="{99E4481B-160B-D741-994E-5487213771D9}" sibTransId="{D11C09F7-73B7-9F4D-B64D-FC87C6133160}"/>
    <dgm:cxn modelId="{6D809325-E4C7-534D-BB28-0210EA717AB4}" type="presOf" srcId="{43CCF2DF-626F-3D42-AC3C-75F7DE991338}" destId="{D5FD7930-A733-644C-9090-433E52736254}" srcOrd="0" destOrd="0" presId="urn:microsoft.com/office/officeart/2009/3/layout/CircleRelationship"/>
    <dgm:cxn modelId="{3A427D08-8958-3A4B-8870-39761361B17F}" srcId="{596511F6-2926-DA49-A7C9-40A49A9A893A}" destId="{BDA065D8-5704-4A4D-867B-A487BB33EDC1}" srcOrd="0" destOrd="0" parTransId="{FD7895F2-A045-9646-AA65-38434BBCE16A}" sibTransId="{EEE2D56B-F4E3-6048-9B0F-9382142D4600}"/>
    <dgm:cxn modelId="{CD8E9AD0-C862-4344-B01E-6DCEC6FC25B1}" type="presOf" srcId="{BDA065D8-5704-4A4D-867B-A487BB33EDC1}" destId="{80988D7D-4B58-7F42-A459-66F4EEF696CF}" srcOrd="0" destOrd="0" presId="urn:microsoft.com/office/officeart/2009/3/layout/CircleRelationship"/>
    <dgm:cxn modelId="{925256BB-2D17-4842-A7C6-2673F6194A8B}" srcId="{BDA065D8-5704-4A4D-867B-A487BB33EDC1}" destId="{4737E846-D177-AE46-9AB2-22C5C18D60D8}" srcOrd="2" destOrd="0" parTransId="{E5B20566-D84E-CA4B-A40B-1C01D5FFBA71}" sibTransId="{D368ADA2-FB1B-1A46-9CF7-AB7207038694}"/>
    <dgm:cxn modelId="{AE4DC967-BD54-7843-8C96-BD3EE1A40AD1}" type="presOf" srcId="{596511F6-2926-DA49-A7C9-40A49A9A893A}" destId="{302DBD23-14B6-0C4E-A0D3-455B260519B7}" srcOrd="0" destOrd="0" presId="urn:microsoft.com/office/officeart/2009/3/layout/CircleRelationship"/>
    <dgm:cxn modelId="{E4F98EF5-E921-874D-A78C-41A795DB48F2}" type="presOf" srcId="{8BEB5CB9-AD85-E040-96DE-F1B6070C521A}" destId="{814AB731-A2E1-4A4D-8705-65F3E77D8685}" srcOrd="0" destOrd="0" presId="urn:microsoft.com/office/officeart/2009/3/layout/CircleRelationship"/>
    <dgm:cxn modelId="{11E5E68F-0DD9-E048-BDAF-300914B4FABE}" type="presParOf" srcId="{302DBD23-14B6-0C4E-A0D3-455B260519B7}" destId="{80988D7D-4B58-7F42-A459-66F4EEF696CF}" srcOrd="0" destOrd="0" presId="urn:microsoft.com/office/officeart/2009/3/layout/CircleRelationship"/>
    <dgm:cxn modelId="{5CAF8ECD-E690-1348-9C37-F93E153FA962}" type="presParOf" srcId="{302DBD23-14B6-0C4E-A0D3-455B260519B7}" destId="{30E04542-2F84-FD4F-AD87-F3BA4F86A43F}" srcOrd="1" destOrd="0" presId="urn:microsoft.com/office/officeart/2009/3/layout/CircleRelationship"/>
    <dgm:cxn modelId="{5309213C-C779-9E45-B60C-4080A89AC4AF}" type="presParOf" srcId="{302DBD23-14B6-0C4E-A0D3-455B260519B7}" destId="{D771F4A4-E53D-1244-84CE-3D4FDCF6F812}" srcOrd="2" destOrd="0" presId="urn:microsoft.com/office/officeart/2009/3/layout/CircleRelationship"/>
    <dgm:cxn modelId="{9F8DC7C1-DFEE-EB43-A74E-8F512CDBC7A0}" type="presParOf" srcId="{302DBD23-14B6-0C4E-A0D3-455B260519B7}" destId="{DC9D6CB3-D15C-CC4A-921C-EF1574B96EFB}" srcOrd="3" destOrd="0" presId="urn:microsoft.com/office/officeart/2009/3/layout/CircleRelationship"/>
    <dgm:cxn modelId="{C672A0B2-A727-2642-A635-6527926AD443}" type="presParOf" srcId="{302DBD23-14B6-0C4E-A0D3-455B260519B7}" destId="{9BBCCE3D-B81D-234E-8385-EC95C6476459}" srcOrd="4" destOrd="0" presId="urn:microsoft.com/office/officeart/2009/3/layout/CircleRelationship"/>
    <dgm:cxn modelId="{3BF5C55B-A64B-2247-B76E-5D1D32539A62}" type="presParOf" srcId="{302DBD23-14B6-0C4E-A0D3-455B260519B7}" destId="{26BE1A70-DC10-8E46-AA8C-D76E58567E06}" srcOrd="5" destOrd="0" presId="urn:microsoft.com/office/officeart/2009/3/layout/CircleRelationship"/>
    <dgm:cxn modelId="{BEC877BB-BC85-F349-ACF8-23C71BEA07CD}" type="presParOf" srcId="{302DBD23-14B6-0C4E-A0D3-455B260519B7}" destId="{D3A1F288-620B-9A48-8EE6-19764F706D4C}" srcOrd="6" destOrd="0" presId="urn:microsoft.com/office/officeart/2009/3/layout/CircleRelationship"/>
    <dgm:cxn modelId="{64787C42-A3BA-E646-99B1-6CFCC4066464}" type="presParOf" srcId="{302DBD23-14B6-0C4E-A0D3-455B260519B7}" destId="{6F8D2051-D65F-E843-AC58-38D37ABDEBB8}" srcOrd="7" destOrd="0" presId="urn:microsoft.com/office/officeart/2009/3/layout/CircleRelationship"/>
    <dgm:cxn modelId="{E69FFAEC-1707-F74D-8D7F-9552ED1ABE34}" type="presParOf" srcId="{302DBD23-14B6-0C4E-A0D3-455B260519B7}" destId="{5B6FA01B-C1C0-1144-A209-ADD0A9581C0F}" srcOrd="8" destOrd="0" presId="urn:microsoft.com/office/officeart/2009/3/layout/CircleRelationship"/>
    <dgm:cxn modelId="{6CB1F4A8-3BA7-DE4A-9870-4F41C2816943}" type="presParOf" srcId="{5B6FA01B-C1C0-1144-A209-ADD0A9581C0F}" destId="{DC806E91-D593-FB4D-8C9B-8A83AF972F8A}" srcOrd="0" destOrd="0" presId="urn:microsoft.com/office/officeart/2009/3/layout/CircleRelationship"/>
    <dgm:cxn modelId="{1A98E1A4-1DBF-DF42-A68E-18E7AE20B4C2}" type="presParOf" srcId="{302DBD23-14B6-0C4E-A0D3-455B260519B7}" destId="{70D8A3B8-9E91-9046-A2E8-31893D8B9450}" srcOrd="9" destOrd="0" presId="urn:microsoft.com/office/officeart/2009/3/layout/CircleRelationship"/>
    <dgm:cxn modelId="{9CA99257-09D7-0D4F-827F-B67936837F67}" type="presParOf" srcId="{70D8A3B8-9E91-9046-A2E8-31893D8B9450}" destId="{4AB7D071-DF53-0C43-8E1B-B64F9F3171B3}" srcOrd="0" destOrd="0" presId="urn:microsoft.com/office/officeart/2009/3/layout/CircleRelationship"/>
    <dgm:cxn modelId="{2D2D3C6F-7333-F044-A3A6-74CB285DD586}" type="presParOf" srcId="{302DBD23-14B6-0C4E-A0D3-455B260519B7}" destId="{D5FD7930-A733-644C-9090-433E52736254}" srcOrd="10" destOrd="0" presId="urn:microsoft.com/office/officeart/2009/3/layout/CircleRelationship"/>
    <dgm:cxn modelId="{C02058B1-4578-C847-A60F-D63EEDFF6622}" type="presParOf" srcId="{302DBD23-14B6-0C4E-A0D3-455B260519B7}" destId="{EAFC393C-C9BC-C443-ADE5-3B719C131D2F}" srcOrd="11" destOrd="0" presId="urn:microsoft.com/office/officeart/2009/3/layout/CircleRelationship"/>
    <dgm:cxn modelId="{1D75F5EB-6F0E-FA42-9198-38EA2BD924F2}" type="presParOf" srcId="{EAFC393C-C9BC-C443-ADE5-3B719C131D2F}" destId="{45C8F51C-14CD-7742-8C30-F6D20A8531E1}" srcOrd="0" destOrd="0" presId="urn:microsoft.com/office/officeart/2009/3/layout/CircleRelationship"/>
    <dgm:cxn modelId="{8FF34DD1-FBA3-A84B-9303-C5826312597F}" type="presParOf" srcId="{302DBD23-14B6-0C4E-A0D3-455B260519B7}" destId="{AE385B40-645C-8843-8336-0036896C9EE0}" srcOrd="12" destOrd="0" presId="urn:microsoft.com/office/officeart/2009/3/layout/CircleRelationship"/>
    <dgm:cxn modelId="{253581EC-B2EF-4C47-B587-3E21C92FF7B2}" type="presParOf" srcId="{AE385B40-645C-8843-8336-0036896C9EE0}" destId="{61753EEF-8AFB-B84A-A817-C3FB66106A94}" srcOrd="0" destOrd="0" presId="urn:microsoft.com/office/officeart/2009/3/layout/CircleRelationship"/>
    <dgm:cxn modelId="{ED98D421-5CDA-3E44-A5B4-F4E6A4858174}" type="presParOf" srcId="{302DBD23-14B6-0C4E-A0D3-455B260519B7}" destId="{30B65B07-822F-264A-9FBA-4C9E247DF641}" srcOrd="13" destOrd="0" presId="urn:microsoft.com/office/officeart/2009/3/layout/CircleRelationship"/>
    <dgm:cxn modelId="{A9ABDB8C-BB88-6443-979B-CFCE7809E93D}" type="presParOf" srcId="{30B65B07-822F-264A-9FBA-4C9E247DF641}" destId="{9B164A59-7888-3B41-ACF3-EC292ACE064D}" srcOrd="0" destOrd="0" presId="urn:microsoft.com/office/officeart/2009/3/layout/CircleRelationship"/>
    <dgm:cxn modelId="{EFDCAD0E-2B24-4C4B-8330-CF5FD88A12D9}" type="presParOf" srcId="{302DBD23-14B6-0C4E-A0D3-455B260519B7}" destId="{D0DDBE99-EAFA-4144-9317-C5F185EBE621}" srcOrd="14" destOrd="0" presId="urn:microsoft.com/office/officeart/2009/3/layout/CircleRelationship"/>
    <dgm:cxn modelId="{D9EF0B0A-377E-254C-8340-B683A05D15E3}" type="presParOf" srcId="{302DBD23-14B6-0C4E-A0D3-455B260519B7}" destId="{44ACFBBB-659F-9449-A691-33DBED56F2D8}" srcOrd="15" destOrd="0" presId="urn:microsoft.com/office/officeart/2009/3/layout/CircleRelationship"/>
    <dgm:cxn modelId="{F9364D40-FF21-5545-A2F7-4BE2336857CB}" type="presParOf" srcId="{44ACFBBB-659F-9449-A691-33DBED56F2D8}" destId="{687B8C55-0A5B-F347-A302-AA842870523B}" srcOrd="0" destOrd="0" presId="urn:microsoft.com/office/officeart/2009/3/layout/CircleRelationship"/>
    <dgm:cxn modelId="{C4380CF5-A60E-D04A-90A4-BF5C07616A0F}" type="presParOf" srcId="{302DBD23-14B6-0C4E-A0D3-455B260519B7}" destId="{814AB731-A2E1-4A4D-8705-65F3E77D8685}" srcOrd="16" destOrd="0" presId="urn:microsoft.com/office/officeart/2009/3/layout/CircleRelationship"/>
    <dgm:cxn modelId="{7E798CE1-3EF8-AE40-97AD-4679CFC042C4}" type="presParOf" srcId="{302DBD23-14B6-0C4E-A0D3-455B260519B7}" destId="{2076FDB1-1734-6248-B481-3B603368749F}" srcOrd="17" destOrd="0" presId="urn:microsoft.com/office/officeart/2009/3/layout/CircleRelationship"/>
    <dgm:cxn modelId="{D12D1CA5-AF4E-B94C-A065-0BD2F1DD2815}" type="presParOf" srcId="{2076FDB1-1734-6248-B481-3B603368749F}" destId="{6A2761B8-D380-0B4E-B650-93FF22CBD761}"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B38D5E-B625-0A45-89CA-9BEF642C23BC}" type="doc">
      <dgm:prSet loTypeId="urn:microsoft.com/office/officeart/2008/layout/AlternatingHexagons" loCatId="" qsTypeId="urn:microsoft.com/office/officeart/2005/8/quickstyle/3D2" qsCatId="3D" csTypeId="urn:microsoft.com/office/officeart/2005/8/colors/accent1_2" csCatId="accent1" phldr="1"/>
      <dgm:spPr/>
      <dgm:t>
        <a:bodyPr/>
        <a:lstStyle/>
        <a:p>
          <a:endParaRPr lang="fr-FR"/>
        </a:p>
      </dgm:t>
    </dgm:pt>
    <dgm:pt modelId="{0BD677D9-1F64-4C4C-93F7-7714C9F8AC0B}">
      <dgm:prSet phldrT="[Texte]" custT="1"/>
      <dgm:spPr/>
      <dgm:t>
        <a:bodyPr/>
        <a:lstStyle/>
        <a:p>
          <a:r>
            <a:rPr lang="fr-FR" sz="1400" dirty="0" smtClean="0"/>
            <a:t>Réchauffe-ment</a:t>
          </a:r>
          <a:r>
            <a:rPr lang="fr-FR" sz="1400" baseline="0" dirty="0" smtClean="0"/>
            <a:t> </a:t>
          </a:r>
          <a:r>
            <a:rPr lang="fr-FR" sz="1400" dirty="0" smtClean="0"/>
            <a:t>climatique </a:t>
          </a:r>
          <a:endParaRPr lang="fr-FR" sz="1400" dirty="0"/>
        </a:p>
      </dgm:t>
    </dgm:pt>
    <dgm:pt modelId="{C956B2C8-09E5-2C4C-8CB5-B0A52B049768}" type="parTrans" cxnId="{2D08A2E5-F9EA-1641-8745-63494169A8D7}">
      <dgm:prSet/>
      <dgm:spPr/>
      <dgm:t>
        <a:bodyPr/>
        <a:lstStyle/>
        <a:p>
          <a:endParaRPr lang="fr-FR"/>
        </a:p>
      </dgm:t>
    </dgm:pt>
    <dgm:pt modelId="{EB66C945-AA1B-6940-87A9-81FD859657AB}" type="sibTrans" cxnId="{2D08A2E5-F9EA-1641-8745-63494169A8D7}">
      <dgm:prSet/>
      <dgm:spPr/>
      <dgm:t>
        <a:bodyPr/>
        <a:lstStyle/>
        <a:p>
          <a:endParaRPr lang="fr-FR"/>
        </a:p>
      </dgm:t>
    </dgm:pt>
    <dgm:pt modelId="{51DC893B-3021-9848-A420-1F550868DCE9}">
      <dgm:prSet phldrT="[Texte]" custT="1"/>
      <dgm:spPr/>
      <dgm:t>
        <a:bodyPr/>
        <a:lstStyle/>
        <a:p>
          <a:r>
            <a:rPr lang="fr-FR" sz="1600" dirty="0" smtClean="0"/>
            <a:t>Chasse baleinière </a:t>
          </a:r>
          <a:endParaRPr lang="fr-FR" sz="1600" dirty="0"/>
        </a:p>
      </dgm:t>
    </dgm:pt>
    <dgm:pt modelId="{AF777AB5-A975-384F-AD9E-FF402D269559}" type="parTrans" cxnId="{A097ADEC-A716-F243-BF70-9CF657A63158}">
      <dgm:prSet/>
      <dgm:spPr/>
      <dgm:t>
        <a:bodyPr/>
        <a:lstStyle/>
        <a:p>
          <a:endParaRPr lang="fr-FR"/>
        </a:p>
      </dgm:t>
    </dgm:pt>
    <dgm:pt modelId="{A005BB2A-EAF7-224F-A06E-7DAB3A073158}" type="sibTrans" cxnId="{A097ADEC-A716-F243-BF70-9CF657A63158}">
      <dgm:prSet/>
      <dgm:spPr/>
      <dgm:t>
        <a:bodyPr/>
        <a:lstStyle/>
        <a:p>
          <a:endParaRPr lang="fr-FR"/>
        </a:p>
      </dgm:t>
    </dgm:pt>
    <dgm:pt modelId="{DBE6012C-7CD2-4D4E-9022-FB4B499D767C}">
      <dgm:prSet phldrT="[Texte]" custT="1"/>
      <dgm:spPr/>
      <dgm:t>
        <a:bodyPr/>
        <a:lstStyle/>
        <a:p>
          <a:r>
            <a:rPr lang="fr-FR" sz="1800" dirty="0" smtClean="0"/>
            <a:t>Acidifica-tion des océans </a:t>
          </a:r>
          <a:endParaRPr lang="fr-FR" sz="1800" dirty="0"/>
        </a:p>
      </dgm:t>
    </dgm:pt>
    <dgm:pt modelId="{00247012-B1E7-554E-890E-4857D11C3CC7}" type="parTrans" cxnId="{CC9F3698-266C-DE4B-A1A0-5E17C240FC5B}">
      <dgm:prSet/>
      <dgm:spPr/>
      <dgm:t>
        <a:bodyPr/>
        <a:lstStyle/>
        <a:p>
          <a:endParaRPr lang="fr-FR"/>
        </a:p>
      </dgm:t>
    </dgm:pt>
    <dgm:pt modelId="{4A838366-F842-B149-A19E-89CC59273A5B}" type="sibTrans" cxnId="{CC9F3698-266C-DE4B-A1A0-5E17C240FC5B}">
      <dgm:prSet/>
      <dgm:spPr/>
      <dgm:t>
        <a:bodyPr/>
        <a:lstStyle/>
        <a:p>
          <a:endParaRPr lang="fr-FR"/>
        </a:p>
      </dgm:t>
    </dgm:pt>
    <dgm:pt modelId="{44ADA7A4-54A0-D642-A13F-DE4738F27778}" type="pres">
      <dgm:prSet presAssocID="{38B38D5E-B625-0A45-89CA-9BEF642C23BC}" presName="Name0" presStyleCnt="0">
        <dgm:presLayoutVars>
          <dgm:chMax/>
          <dgm:chPref/>
          <dgm:dir/>
          <dgm:animLvl val="lvl"/>
        </dgm:presLayoutVars>
      </dgm:prSet>
      <dgm:spPr/>
      <dgm:t>
        <a:bodyPr/>
        <a:lstStyle/>
        <a:p>
          <a:endParaRPr lang="fr-FR"/>
        </a:p>
      </dgm:t>
    </dgm:pt>
    <dgm:pt modelId="{508FD76C-EB8C-0F46-A1FB-1D26990D7D5A}" type="pres">
      <dgm:prSet presAssocID="{0BD677D9-1F64-4C4C-93F7-7714C9F8AC0B}" presName="composite" presStyleCnt="0"/>
      <dgm:spPr/>
    </dgm:pt>
    <dgm:pt modelId="{6258E9A9-5834-8F43-B0C9-9602171A27F1}" type="pres">
      <dgm:prSet presAssocID="{0BD677D9-1F64-4C4C-93F7-7714C9F8AC0B}" presName="Parent1" presStyleLbl="node1" presStyleIdx="0" presStyleCnt="6" custLinFactNeighborX="1945" custLinFactNeighborY="2538">
        <dgm:presLayoutVars>
          <dgm:chMax val="1"/>
          <dgm:chPref val="1"/>
          <dgm:bulletEnabled val="1"/>
        </dgm:presLayoutVars>
      </dgm:prSet>
      <dgm:spPr/>
      <dgm:t>
        <a:bodyPr/>
        <a:lstStyle/>
        <a:p>
          <a:endParaRPr lang="fr-FR"/>
        </a:p>
      </dgm:t>
    </dgm:pt>
    <dgm:pt modelId="{DF36CB72-D984-684E-BF92-F2233CE0EF35}" type="pres">
      <dgm:prSet presAssocID="{0BD677D9-1F64-4C4C-93F7-7714C9F8AC0B}" presName="Childtext1" presStyleLbl="revTx" presStyleIdx="0" presStyleCnt="3">
        <dgm:presLayoutVars>
          <dgm:chMax val="0"/>
          <dgm:chPref val="0"/>
          <dgm:bulletEnabled val="1"/>
        </dgm:presLayoutVars>
      </dgm:prSet>
      <dgm:spPr/>
      <dgm:t>
        <a:bodyPr/>
        <a:lstStyle/>
        <a:p>
          <a:endParaRPr lang="fr-FR"/>
        </a:p>
      </dgm:t>
    </dgm:pt>
    <dgm:pt modelId="{F89EF74E-FBC3-8B4E-ADE3-ADF80E913368}" type="pres">
      <dgm:prSet presAssocID="{0BD677D9-1F64-4C4C-93F7-7714C9F8AC0B}" presName="BalanceSpacing" presStyleCnt="0"/>
      <dgm:spPr/>
    </dgm:pt>
    <dgm:pt modelId="{E2DC8E38-45BE-C94F-B6BC-6F1FBA500617}" type="pres">
      <dgm:prSet presAssocID="{0BD677D9-1F64-4C4C-93F7-7714C9F8AC0B}" presName="BalanceSpacing1" presStyleCnt="0"/>
      <dgm:spPr/>
    </dgm:pt>
    <dgm:pt modelId="{FDD88DFB-F0EB-FE46-9BBF-E1265A749923}" type="pres">
      <dgm:prSet presAssocID="{EB66C945-AA1B-6940-87A9-81FD859657AB}" presName="Accent1Text" presStyleLbl="node1" presStyleIdx="1" presStyleCnt="6" custFlipHor="1" custScaleX="4352" custScaleY="2707"/>
      <dgm:spPr/>
      <dgm:t>
        <a:bodyPr/>
        <a:lstStyle/>
        <a:p>
          <a:endParaRPr lang="fr-FR"/>
        </a:p>
      </dgm:t>
    </dgm:pt>
    <dgm:pt modelId="{9FA28230-2355-6B4E-A6C6-16F55EF9B75A}" type="pres">
      <dgm:prSet presAssocID="{EB66C945-AA1B-6940-87A9-81FD859657AB}" presName="spaceBetweenRectangles" presStyleCnt="0"/>
      <dgm:spPr/>
    </dgm:pt>
    <dgm:pt modelId="{97921783-E3A0-A144-982E-86628FFCE5DC}" type="pres">
      <dgm:prSet presAssocID="{51DC893B-3021-9848-A420-1F550868DCE9}" presName="composite" presStyleCnt="0"/>
      <dgm:spPr/>
    </dgm:pt>
    <dgm:pt modelId="{36CAEBA0-CBC3-7B49-870E-B108E78BE831}" type="pres">
      <dgm:prSet presAssocID="{51DC893B-3021-9848-A420-1F550868DCE9}" presName="Parent1" presStyleLbl="node1" presStyleIdx="2" presStyleCnt="6">
        <dgm:presLayoutVars>
          <dgm:chMax val="1"/>
          <dgm:chPref val="1"/>
          <dgm:bulletEnabled val="1"/>
        </dgm:presLayoutVars>
      </dgm:prSet>
      <dgm:spPr/>
      <dgm:t>
        <a:bodyPr/>
        <a:lstStyle/>
        <a:p>
          <a:endParaRPr lang="fr-FR"/>
        </a:p>
      </dgm:t>
    </dgm:pt>
    <dgm:pt modelId="{D6EB04AD-A22D-534F-B80B-46C0E74B9011}" type="pres">
      <dgm:prSet presAssocID="{51DC893B-3021-9848-A420-1F550868DCE9}" presName="Childtext1" presStyleLbl="revTx" presStyleIdx="1" presStyleCnt="3">
        <dgm:presLayoutVars>
          <dgm:chMax val="0"/>
          <dgm:chPref val="0"/>
          <dgm:bulletEnabled val="1"/>
        </dgm:presLayoutVars>
      </dgm:prSet>
      <dgm:spPr/>
      <dgm:t>
        <a:bodyPr/>
        <a:lstStyle/>
        <a:p>
          <a:endParaRPr lang="fr-FR"/>
        </a:p>
      </dgm:t>
    </dgm:pt>
    <dgm:pt modelId="{B0FDFF71-104F-8741-ACDD-D32A83ACEE68}" type="pres">
      <dgm:prSet presAssocID="{51DC893B-3021-9848-A420-1F550868DCE9}" presName="BalanceSpacing" presStyleCnt="0"/>
      <dgm:spPr/>
    </dgm:pt>
    <dgm:pt modelId="{16F02A0E-7A2F-F84E-B27B-68373C5E2825}" type="pres">
      <dgm:prSet presAssocID="{51DC893B-3021-9848-A420-1F550868DCE9}" presName="BalanceSpacing1" presStyleCnt="0"/>
      <dgm:spPr/>
    </dgm:pt>
    <dgm:pt modelId="{3C860036-EE5F-0F41-A221-90D5447B75F7}" type="pres">
      <dgm:prSet presAssocID="{A005BB2A-EAF7-224F-A06E-7DAB3A073158}" presName="Accent1Text" presStyleLbl="node1" presStyleIdx="3" presStyleCnt="6" custFlipVert="1" custScaleX="3111" custScaleY="3384"/>
      <dgm:spPr/>
      <dgm:t>
        <a:bodyPr/>
        <a:lstStyle/>
        <a:p>
          <a:endParaRPr lang="fr-FR"/>
        </a:p>
      </dgm:t>
    </dgm:pt>
    <dgm:pt modelId="{747156E3-B9D2-DD49-B9C7-F7E479D2294F}" type="pres">
      <dgm:prSet presAssocID="{A005BB2A-EAF7-224F-A06E-7DAB3A073158}" presName="spaceBetweenRectangles" presStyleCnt="0"/>
      <dgm:spPr/>
    </dgm:pt>
    <dgm:pt modelId="{D5B6B874-7891-8B44-9B86-7893F328D953}" type="pres">
      <dgm:prSet presAssocID="{DBE6012C-7CD2-4D4E-9022-FB4B499D767C}" presName="composite" presStyleCnt="0"/>
      <dgm:spPr/>
    </dgm:pt>
    <dgm:pt modelId="{BC928E2E-4B6B-D542-90C1-DBA0B4E2234F}" type="pres">
      <dgm:prSet presAssocID="{DBE6012C-7CD2-4D4E-9022-FB4B499D767C}" presName="Parent1" presStyleLbl="node1" presStyleIdx="4" presStyleCnt="6">
        <dgm:presLayoutVars>
          <dgm:chMax val="1"/>
          <dgm:chPref val="1"/>
          <dgm:bulletEnabled val="1"/>
        </dgm:presLayoutVars>
      </dgm:prSet>
      <dgm:spPr/>
      <dgm:t>
        <a:bodyPr/>
        <a:lstStyle/>
        <a:p>
          <a:endParaRPr lang="fr-FR"/>
        </a:p>
      </dgm:t>
    </dgm:pt>
    <dgm:pt modelId="{4C25C5C7-3559-A84A-A59B-8FC974B2A94A}" type="pres">
      <dgm:prSet presAssocID="{DBE6012C-7CD2-4D4E-9022-FB4B499D767C}" presName="Childtext1" presStyleLbl="revTx" presStyleIdx="2" presStyleCnt="3">
        <dgm:presLayoutVars>
          <dgm:chMax val="0"/>
          <dgm:chPref val="0"/>
          <dgm:bulletEnabled val="1"/>
        </dgm:presLayoutVars>
      </dgm:prSet>
      <dgm:spPr/>
      <dgm:t>
        <a:bodyPr/>
        <a:lstStyle/>
        <a:p>
          <a:endParaRPr lang="fr-FR"/>
        </a:p>
      </dgm:t>
    </dgm:pt>
    <dgm:pt modelId="{8568929F-0652-1C48-B511-E5C986A081A1}" type="pres">
      <dgm:prSet presAssocID="{DBE6012C-7CD2-4D4E-9022-FB4B499D767C}" presName="BalanceSpacing" presStyleCnt="0"/>
      <dgm:spPr/>
    </dgm:pt>
    <dgm:pt modelId="{2F3E7D05-1B73-2A43-B505-B9B30C1AB8B3}" type="pres">
      <dgm:prSet presAssocID="{DBE6012C-7CD2-4D4E-9022-FB4B499D767C}" presName="BalanceSpacing1" presStyleCnt="0"/>
      <dgm:spPr/>
    </dgm:pt>
    <dgm:pt modelId="{E2AC7CF4-7DDE-9D43-BE3C-890B933EA842}" type="pres">
      <dgm:prSet presAssocID="{4A838366-F842-B149-A19E-89CC59273A5B}" presName="Accent1Text" presStyleLbl="node1" presStyleIdx="5" presStyleCnt="6" custFlipVert="0" custFlipHor="1" custScaleX="3111" custScaleY="2707"/>
      <dgm:spPr/>
      <dgm:t>
        <a:bodyPr/>
        <a:lstStyle/>
        <a:p>
          <a:endParaRPr lang="fr-FR"/>
        </a:p>
      </dgm:t>
    </dgm:pt>
  </dgm:ptLst>
  <dgm:cxnLst>
    <dgm:cxn modelId="{2D08A2E5-F9EA-1641-8745-63494169A8D7}" srcId="{38B38D5E-B625-0A45-89CA-9BEF642C23BC}" destId="{0BD677D9-1F64-4C4C-93F7-7714C9F8AC0B}" srcOrd="0" destOrd="0" parTransId="{C956B2C8-09E5-2C4C-8CB5-B0A52B049768}" sibTransId="{EB66C945-AA1B-6940-87A9-81FD859657AB}"/>
    <dgm:cxn modelId="{A097ADEC-A716-F243-BF70-9CF657A63158}" srcId="{38B38D5E-B625-0A45-89CA-9BEF642C23BC}" destId="{51DC893B-3021-9848-A420-1F550868DCE9}" srcOrd="1" destOrd="0" parTransId="{AF777AB5-A975-384F-AD9E-FF402D269559}" sibTransId="{A005BB2A-EAF7-224F-A06E-7DAB3A073158}"/>
    <dgm:cxn modelId="{AC13ECE0-6CCE-8145-A99C-D39A0840DA4E}" type="presOf" srcId="{38B38D5E-B625-0A45-89CA-9BEF642C23BC}" destId="{44ADA7A4-54A0-D642-A13F-DE4738F27778}" srcOrd="0" destOrd="0" presId="urn:microsoft.com/office/officeart/2008/layout/AlternatingHexagons"/>
    <dgm:cxn modelId="{406102FE-6F82-4649-AA7C-7554C82EFF5E}" type="presOf" srcId="{4A838366-F842-B149-A19E-89CC59273A5B}" destId="{E2AC7CF4-7DDE-9D43-BE3C-890B933EA842}" srcOrd="0" destOrd="0" presId="urn:microsoft.com/office/officeart/2008/layout/AlternatingHexagons"/>
    <dgm:cxn modelId="{25A1FB34-DF08-FB4F-B8BF-417483DB2A18}" type="presOf" srcId="{A005BB2A-EAF7-224F-A06E-7DAB3A073158}" destId="{3C860036-EE5F-0F41-A221-90D5447B75F7}" srcOrd="0" destOrd="0" presId="urn:microsoft.com/office/officeart/2008/layout/AlternatingHexagons"/>
    <dgm:cxn modelId="{652404B5-405A-154C-9555-A88EFBB02115}" type="presOf" srcId="{0BD677D9-1F64-4C4C-93F7-7714C9F8AC0B}" destId="{6258E9A9-5834-8F43-B0C9-9602171A27F1}" srcOrd="0" destOrd="0" presId="urn:microsoft.com/office/officeart/2008/layout/AlternatingHexagons"/>
    <dgm:cxn modelId="{682A8269-9D26-924F-8E1A-2C22A7F0B14E}" type="presOf" srcId="{51DC893B-3021-9848-A420-1F550868DCE9}" destId="{36CAEBA0-CBC3-7B49-870E-B108E78BE831}" srcOrd="0" destOrd="0" presId="urn:microsoft.com/office/officeart/2008/layout/AlternatingHexagons"/>
    <dgm:cxn modelId="{CC9F3698-266C-DE4B-A1A0-5E17C240FC5B}" srcId="{38B38D5E-B625-0A45-89CA-9BEF642C23BC}" destId="{DBE6012C-7CD2-4D4E-9022-FB4B499D767C}" srcOrd="2" destOrd="0" parTransId="{00247012-B1E7-554E-890E-4857D11C3CC7}" sibTransId="{4A838366-F842-B149-A19E-89CC59273A5B}"/>
    <dgm:cxn modelId="{4BF4FDBC-3B19-BF49-9CEF-6414614F06FF}" type="presOf" srcId="{EB66C945-AA1B-6940-87A9-81FD859657AB}" destId="{FDD88DFB-F0EB-FE46-9BBF-E1265A749923}" srcOrd="0" destOrd="0" presId="urn:microsoft.com/office/officeart/2008/layout/AlternatingHexagons"/>
    <dgm:cxn modelId="{234D29BF-AC40-2144-82F3-5174530B8EE1}" type="presOf" srcId="{DBE6012C-7CD2-4D4E-9022-FB4B499D767C}" destId="{BC928E2E-4B6B-D542-90C1-DBA0B4E2234F}" srcOrd="0" destOrd="0" presId="urn:microsoft.com/office/officeart/2008/layout/AlternatingHexagons"/>
    <dgm:cxn modelId="{084FC2AD-D4C9-FF48-8884-99B837723D16}" type="presParOf" srcId="{44ADA7A4-54A0-D642-A13F-DE4738F27778}" destId="{508FD76C-EB8C-0F46-A1FB-1D26990D7D5A}" srcOrd="0" destOrd="0" presId="urn:microsoft.com/office/officeart/2008/layout/AlternatingHexagons"/>
    <dgm:cxn modelId="{646209D7-489A-854C-844F-3C121704364E}" type="presParOf" srcId="{508FD76C-EB8C-0F46-A1FB-1D26990D7D5A}" destId="{6258E9A9-5834-8F43-B0C9-9602171A27F1}" srcOrd="0" destOrd="0" presId="urn:microsoft.com/office/officeart/2008/layout/AlternatingHexagons"/>
    <dgm:cxn modelId="{466C21F2-4010-5740-BD70-4BF0FBF7DC1F}" type="presParOf" srcId="{508FD76C-EB8C-0F46-A1FB-1D26990D7D5A}" destId="{DF36CB72-D984-684E-BF92-F2233CE0EF35}" srcOrd="1" destOrd="0" presId="urn:microsoft.com/office/officeart/2008/layout/AlternatingHexagons"/>
    <dgm:cxn modelId="{596088DC-CCE1-A94B-A7FA-902D41F7B3DC}" type="presParOf" srcId="{508FD76C-EB8C-0F46-A1FB-1D26990D7D5A}" destId="{F89EF74E-FBC3-8B4E-ADE3-ADF80E913368}" srcOrd="2" destOrd="0" presId="urn:microsoft.com/office/officeart/2008/layout/AlternatingHexagons"/>
    <dgm:cxn modelId="{75B47B61-589F-D94B-9B23-F44174D8700D}" type="presParOf" srcId="{508FD76C-EB8C-0F46-A1FB-1D26990D7D5A}" destId="{E2DC8E38-45BE-C94F-B6BC-6F1FBA500617}" srcOrd="3" destOrd="0" presId="urn:microsoft.com/office/officeart/2008/layout/AlternatingHexagons"/>
    <dgm:cxn modelId="{86D4A3E1-9078-2C4B-9D1D-B90AEDC7EC7C}" type="presParOf" srcId="{508FD76C-EB8C-0F46-A1FB-1D26990D7D5A}" destId="{FDD88DFB-F0EB-FE46-9BBF-E1265A749923}" srcOrd="4" destOrd="0" presId="urn:microsoft.com/office/officeart/2008/layout/AlternatingHexagons"/>
    <dgm:cxn modelId="{AE82C428-C710-3C44-BD97-FFDB8345B911}" type="presParOf" srcId="{44ADA7A4-54A0-D642-A13F-DE4738F27778}" destId="{9FA28230-2355-6B4E-A6C6-16F55EF9B75A}" srcOrd="1" destOrd="0" presId="urn:microsoft.com/office/officeart/2008/layout/AlternatingHexagons"/>
    <dgm:cxn modelId="{6549F285-992D-A74A-9A36-B1CB566265F1}" type="presParOf" srcId="{44ADA7A4-54A0-D642-A13F-DE4738F27778}" destId="{97921783-E3A0-A144-982E-86628FFCE5DC}" srcOrd="2" destOrd="0" presId="urn:microsoft.com/office/officeart/2008/layout/AlternatingHexagons"/>
    <dgm:cxn modelId="{921B2123-A97D-AC49-B022-D8C7D2653AE9}" type="presParOf" srcId="{97921783-E3A0-A144-982E-86628FFCE5DC}" destId="{36CAEBA0-CBC3-7B49-870E-B108E78BE831}" srcOrd="0" destOrd="0" presId="urn:microsoft.com/office/officeart/2008/layout/AlternatingHexagons"/>
    <dgm:cxn modelId="{06841AED-1DA1-6E4B-B0A8-CE18D1E19B0D}" type="presParOf" srcId="{97921783-E3A0-A144-982E-86628FFCE5DC}" destId="{D6EB04AD-A22D-534F-B80B-46C0E74B9011}" srcOrd="1" destOrd="0" presId="urn:microsoft.com/office/officeart/2008/layout/AlternatingHexagons"/>
    <dgm:cxn modelId="{177C9F5B-F7EE-4740-8028-059841AE3C5C}" type="presParOf" srcId="{97921783-E3A0-A144-982E-86628FFCE5DC}" destId="{B0FDFF71-104F-8741-ACDD-D32A83ACEE68}" srcOrd="2" destOrd="0" presId="urn:microsoft.com/office/officeart/2008/layout/AlternatingHexagons"/>
    <dgm:cxn modelId="{116D3C9E-A7AA-5449-AFDF-2EB02E44D36A}" type="presParOf" srcId="{97921783-E3A0-A144-982E-86628FFCE5DC}" destId="{16F02A0E-7A2F-F84E-B27B-68373C5E2825}" srcOrd="3" destOrd="0" presId="urn:microsoft.com/office/officeart/2008/layout/AlternatingHexagons"/>
    <dgm:cxn modelId="{724F3510-6511-3543-A3B8-7A9D08D2BE14}" type="presParOf" srcId="{97921783-E3A0-A144-982E-86628FFCE5DC}" destId="{3C860036-EE5F-0F41-A221-90D5447B75F7}" srcOrd="4" destOrd="0" presId="urn:microsoft.com/office/officeart/2008/layout/AlternatingHexagons"/>
    <dgm:cxn modelId="{4B54E124-FD79-6047-B5E6-87B7FE8E9E6C}" type="presParOf" srcId="{44ADA7A4-54A0-D642-A13F-DE4738F27778}" destId="{747156E3-B9D2-DD49-B9C7-F7E479D2294F}" srcOrd="3" destOrd="0" presId="urn:microsoft.com/office/officeart/2008/layout/AlternatingHexagons"/>
    <dgm:cxn modelId="{72E23C9E-3DFF-8F45-9DCA-92BC185619E4}" type="presParOf" srcId="{44ADA7A4-54A0-D642-A13F-DE4738F27778}" destId="{D5B6B874-7891-8B44-9B86-7893F328D953}" srcOrd="4" destOrd="0" presId="urn:microsoft.com/office/officeart/2008/layout/AlternatingHexagons"/>
    <dgm:cxn modelId="{18E1D812-AA39-D540-9065-2506AD909AF2}" type="presParOf" srcId="{D5B6B874-7891-8B44-9B86-7893F328D953}" destId="{BC928E2E-4B6B-D542-90C1-DBA0B4E2234F}" srcOrd="0" destOrd="0" presId="urn:microsoft.com/office/officeart/2008/layout/AlternatingHexagons"/>
    <dgm:cxn modelId="{ACEA44BE-4B05-EC45-B535-7FBAAC9A221E}" type="presParOf" srcId="{D5B6B874-7891-8B44-9B86-7893F328D953}" destId="{4C25C5C7-3559-A84A-A59B-8FC974B2A94A}" srcOrd="1" destOrd="0" presId="urn:microsoft.com/office/officeart/2008/layout/AlternatingHexagons"/>
    <dgm:cxn modelId="{6B4E7BF0-93D6-1440-BD8F-42F2608755B4}" type="presParOf" srcId="{D5B6B874-7891-8B44-9B86-7893F328D953}" destId="{8568929F-0652-1C48-B511-E5C986A081A1}" srcOrd="2" destOrd="0" presId="urn:microsoft.com/office/officeart/2008/layout/AlternatingHexagons"/>
    <dgm:cxn modelId="{C6748CD0-E5E7-A643-8112-D339BD9B5432}" type="presParOf" srcId="{D5B6B874-7891-8B44-9B86-7893F328D953}" destId="{2F3E7D05-1B73-2A43-B505-B9B30C1AB8B3}" srcOrd="3" destOrd="0" presId="urn:microsoft.com/office/officeart/2008/layout/AlternatingHexagons"/>
    <dgm:cxn modelId="{B8480638-0A09-F547-8469-C78C27CA68DD}" type="presParOf" srcId="{D5B6B874-7891-8B44-9B86-7893F328D953}" destId="{E2AC7CF4-7DDE-9D43-BE3C-890B933EA84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88D7D-4B58-7F42-A459-66F4EEF696CF}">
      <dsp:nvSpPr>
        <dsp:cNvPr id="0" name=""/>
        <dsp:cNvSpPr/>
      </dsp:nvSpPr>
      <dsp:spPr>
        <a:xfrm>
          <a:off x="2157017" y="175289"/>
          <a:ext cx="3839558" cy="3839766"/>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fr-FR" sz="4000" kern="1200" dirty="0" smtClean="0"/>
            <a:t>Sommaire</a:t>
          </a:r>
          <a:endParaRPr lang="fr-FR" sz="4000" kern="1200" dirty="0"/>
        </a:p>
      </dsp:txBody>
      <dsp:txXfrm>
        <a:off x="2719307" y="737610"/>
        <a:ext cx="2714978" cy="2715124"/>
      </dsp:txXfrm>
    </dsp:sp>
    <dsp:sp modelId="{30E04542-2F84-FD4F-AD87-F3BA4F86A43F}">
      <dsp:nvSpPr>
        <dsp:cNvPr id="0" name=""/>
        <dsp:cNvSpPr/>
      </dsp:nvSpPr>
      <dsp:spPr>
        <a:xfrm>
          <a:off x="4348125" y="0"/>
          <a:ext cx="426880" cy="427340"/>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771F4A4-E53D-1244-84CE-3D4FDCF6F812}">
      <dsp:nvSpPr>
        <dsp:cNvPr id="0" name=""/>
        <dsp:cNvSpPr/>
      </dsp:nvSpPr>
      <dsp:spPr>
        <a:xfrm>
          <a:off x="3337632" y="3729780"/>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9D6CB3-D15C-CC4A-921C-EF1574B96EFB}">
      <dsp:nvSpPr>
        <dsp:cNvPr id="0" name=""/>
        <dsp:cNvSpPr/>
      </dsp:nvSpPr>
      <dsp:spPr>
        <a:xfrm>
          <a:off x="6243883" y="1733422"/>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BBCCE3D-B81D-234E-8385-EC95C6476459}">
      <dsp:nvSpPr>
        <dsp:cNvPr id="0" name=""/>
        <dsp:cNvSpPr/>
      </dsp:nvSpPr>
      <dsp:spPr>
        <a:xfrm>
          <a:off x="4764767" y="4058592"/>
          <a:ext cx="426880" cy="427340"/>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6BE1A70-DC10-8E46-AA8C-D76E58567E06}">
      <dsp:nvSpPr>
        <dsp:cNvPr id="0" name=""/>
        <dsp:cNvSpPr/>
      </dsp:nvSpPr>
      <dsp:spPr>
        <a:xfrm>
          <a:off x="3424268" y="606640"/>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3A1F288-620B-9A48-8EE6-19764F706D4C}">
      <dsp:nvSpPr>
        <dsp:cNvPr id="0" name=""/>
        <dsp:cNvSpPr/>
      </dsp:nvSpPr>
      <dsp:spPr>
        <a:xfrm>
          <a:off x="2450005" y="2377871"/>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F8D2051-D65F-E843-AC58-38D37ABDEBB8}">
      <dsp:nvSpPr>
        <dsp:cNvPr id="0" name=""/>
        <dsp:cNvSpPr/>
      </dsp:nvSpPr>
      <dsp:spPr>
        <a:xfrm>
          <a:off x="657955" y="788277"/>
          <a:ext cx="2082456" cy="1657092"/>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Présentation générale </a:t>
          </a:r>
          <a:endParaRPr lang="fr-FR" sz="1800" kern="1200" dirty="0"/>
        </a:p>
      </dsp:txBody>
      <dsp:txXfrm>
        <a:off x="962924" y="1030953"/>
        <a:ext cx="1472518" cy="1171740"/>
      </dsp:txXfrm>
    </dsp:sp>
    <dsp:sp modelId="{DC806E91-D593-FB4D-8C9B-8A83AF972F8A}">
      <dsp:nvSpPr>
        <dsp:cNvPr id="0" name=""/>
        <dsp:cNvSpPr/>
      </dsp:nvSpPr>
      <dsp:spPr>
        <a:xfrm>
          <a:off x="3916519" y="620388"/>
          <a:ext cx="426880" cy="427340"/>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AB7D071-DF53-0C43-8E1B-B64F9F3171B3}">
      <dsp:nvSpPr>
        <dsp:cNvPr id="0" name=""/>
        <dsp:cNvSpPr/>
      </dsp:nvSpPr>
      <dsp:spPr>
        <a:xfrm>
          <a:off x="1103993" y="2885983"/>
          <a:ext cx="771849" cy="772192"/>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5FD7930-A733-644C-9090-433E52736254}">
      <dsp:nvSpPr>
        <dsp:cNvPr id="0" name=""/>
        <dsp:cNvSpPr/>
      </dsp:nvSpPr>
      <dsp:spPr>
        <a:xfrm>
          <a:off x="6391164" y="133472"/>
          <a:ext cx="1561026" cy="1560997"/>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Première partie </a:t>
          </a:r>
          <a:endParaRPr lang="fr-FR" sz="1800" kern="1200" dirty="0"/>
        </a:p>
      </dsp:txBody>
      <dsp:txXfrm>
        <a:off x="6619771" y="362075"/>
        <a:ext cx="1103812" cy="1103791"/>
      </dsp:txXfrm>
    </dsp:sp>
    <dsp:sp modelId="{45C8F51C-14CD-7742-8C30-F6D20A8531E1}">
      <dsp:nvSpPr>
        <dsp:cNvPr id="0" name=""/>
        <dsp:cNvSpPr/>
      </dsp:nvSpPr>
      <dsp:spPr>
        <a:xfrm>
          <a:off x="5694137" y="1211562"/>
          <a:ext cx="426880" cy="427340"/>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1753EEF-8AFB-B84A-A817-C3FB66106A94}">
      <dsp:nvSpPr>
        <dsp:cNvPr id="0" name=""/>
        <dsp:cNvSpPr/>
      </dsp:nvSpPr>
      <dsp:spPr>
        <a:xfrm>
          <a:off x="810218" y="3804823"/>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B164A59-7888-3B41-ACF3-EC292ACE064D}">
      <dsp:nvSpPr>
        <dsp:cNvPr id="0" name=""/>
        <dsp:cNvSpPr/>
      </dsp:nvSpPr>
      <dsp:spPr>
        <a:xfrm>
          <a:off x="3894467" y="3364306"/>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0DDBE99-EAFA-4144-9317-C5F185EBE621}">
      <dsp:nvSpPr>
        <dsp:cNvPr id="0" name=""/>
        <dsp:cNvSpPr/>
      </dsp:nvSpPr>
      <dsp:spPr>
        <a:xfrm>
          <a:off x="7125209" y="2831562"/>
          <a:ext cx="1561026" cy="1560997"/>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Seconde partie</a:t>
          </a:r>
          <a:endParaRPr lang="fr-FR" sz="1800" kern="1200" dirty="0"/>
        </a:p>
      </dsp:txBody>
      <dsp:txXfrm>
        <a:off x="7353816" y="3060165"/>
        <a:ext cx="1103812" cy="1103791"/>
      </dsp:txXfrm>
    </dsp:sp>
    <dsp:sp modelId="{687B8C55-0A5B-F347-A302-AA842870523B}">
      <dsp:nvSpPr>
        <dsp:cNvPr id="0" name=""/>
        <dsp:cNvSpPr/>
      </dsp:nvSpPr>
      <dsp:spPr>
        <a:xfrm>
          <a:off x="6684940" y="2777142"/>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14AB731-A2E1-4A4D-8705-65F3E77D8685}">
      <dsp:nvSpPr>
        <dsp:cNvPr id="0" name=""/>
        <dsp:cNvSpPr/>
      </dsp:nvSpPr>
      <dsp:spPr>
        <a:xfrm>
          <a:off x="2544371" y="4167432"/>
          <a:ext cx="1761369" cy="1560997"/>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Conclusion</a:t>
          </a:r>
          <a:endParaRPr lang="fr-FR" sz="1800" kern="1200" dirty="0"/>
        </a:p>
      </dsp:txBody>
      <dsp:txXfrm>
        <a:off x="2802318" y="4396035"/>
        <a:ext cx="1245475" cy="1103791"/>
      </dsp:txXfrm>
    </dsp:sp>
    <dsp:sp modelId="{6A2761B8-D380-0B4E-B650-93FF22CBD761}">
      <dsp:nvSpPr>
        <dsp:cNvPr id="0" name=""/>
        <dsp:cNvSpPr/>
      </dsp:nvSpPr>
      <dsp:spPr>
        <a:xfrm>
          <a:off x="4038598" y="4114731"/>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8E9A9-5834-8F43-B0C9-9602171A27F1}">
      <dsp:nvSpPr>
        <dsp:cNvPr id="0" name=""/>
        <dsp:cNvSpPr/>
      </dsp:nvSpPr>
      <dsp:spPr>
        <a:xfrm rot="5400000">
          <a:off x="2908348" y="311167"/>
          <a:ext cx="1889125" cy="16435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dirty="0" smtClean="0"/>
            <a:t>Réchauffe-ment</a:t>
          </a:r>
          <a:r>
            <a:rPr lang="fr-FR" sz="1400" kern="1200" baseline="0" dirty="0" smtClean="0"/>
            <a:t> </a:t>
          </a:r>
          <a:r>
            <a:rPr lang="fr-FR" sz="1400" kern="1200" dirty="0" smtClean="0"/>
            <a:t>climatique </a:t>
          </a:r>
          <a:endParaRPr lang="fr-FR" sz="1400" kern="1200" dirty="0"/>
        </a:p>
      </dsp:txBody>
      <dsp:txXfrm rot="-5400000">
        <a:off x="3287259" y="482763"/>
        <a:ext cx="1131302" cy="1300347"/>
      </dsp:txXfrm>
    </dsp:sp>
    <dsp:sp modelId="{DF36CB72-D984-684E-BF92-F2233CE0EF35}">
      <dsp:nvSpPr>
        <dsp:cNvPr id="0" name=""/>
        <dsp:cNvSpPr/>
      </dsp:nvSpPr>
      <dsp:spPr>
        <a:xfrm>
          <a:off x="4692587" y="518253"/>
          <a:ext cx="2108263" cy="1133475"/>
        </a:xfrm>
        <a:prstGeom prst="rect">
          <a:avLst/>
        </a:prstGeom>
        <a:noFill/>
        <a:ln>
          <a:noFill/>
        </a:ln>
        <a:effectLst/>
      </dsp:spPr>
      <dsp:style>
        <a:lnRef idx="0">
          <a:scrgbClr r="0" g="0" b="0"/>
        </a:lnRef>
        <a:fillRef idx="0">
          <a:scrgbClr r="0" g="0" b="0"/>
        </a:fillRef>
        <a:effectRef idx="0">
          <a:scrgbClr r="0" g="0" b="0"/>
        </a:effectRef>
        <a:fontRef idx="minor"/>
      </dsp:style>
    </dsp:sp>
    <dsp:sp modelId="{FDD88DFB-F0EB-FE46-9BBF-E1265A749923}">
      <dsp:nvSpPr>
        <dsp:cNvPr id="0" name=""/>
        <dsp:cNvSpPr/>
      </dsp:nvSpPr>
      <dsp:spPr>
        <a:xfrm rot="16200000" flipH="1">
          <a:off x="2020353" y="1049228"/>
          <a:ext cx="51138" cy="71526"/>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rot="-5400000">
        <a:off x="2022080" y="1067945"/>
        <a:ext cx="47684" cy="34092"/>
      </dsp:txXfrm>
    </dsp:sp>
    <dsp:sp modelId="{36CAEBA0-CBC3-7B49-870E-B108E78BE831}">
      <dsp:nvSpPr>
        <dsp:cNvPr id="0" name=""/>
        <dsp:cNvSpPr/>
      </dsp:nvSpPr>
      <dsp:spPr>
        <a:xfrm rot="5400000">
          <a:off x="1985470" y="1866711"/>
          <a:ext cx="1889125" cy="16435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Chasse baleinière </a:t>
          </a:r>
          <a:endParaRPr lang="fr-FR" sz="1600" kern="1200" dirty="0"/>
        </a:p>
      </dsp:txBody>
      <dsp:txXfrm rot="-5400000">
        <a:off x="2364381" y="2038307"/>
        <a:ext cx="1131302" cy="1300347"/>
      </dsp:txXfrm>
    </dsp:sp>
    <dsp:sp modelId="{D6EB04AD-A22D-534F-B80B-46C0E74B9011}">
      <dsp:nvSpPr>
        <dsp:cNvPr id="0" name=""/>
        <dsp:cNvSpPr/>
      </dsp:nvSpPr>
      <dsp:spPr>
        <a:xfrm>
          <a:off x="0" y="2121743"/>
          <a:ext cx="2040255" cy="1133475"/>
        </a:xfrm>
        <a:prstGeom prst="rect">
          <a:avLst/>
        </a:prstGeom>
        <a:noFill/>
        <a:ln>
          <a:noFill/>
        </a:ln>
        <a:effectLst/>
      </dsp:spPr>
      <dsp:style>
        <a:lnRef idx="0">
          <a:scrgbClr r="0" g="0" b="0"/>
        </a:lnRef>
        <a:fillRef idx="0">
          <a:scrgbClr r="0" g="0" b="0"/>
        </a:fillRef>
        <a:effectRef idx="0">
          <a:scrgbClr r="0" g="0" b="0"/>
        </a:effectRef>
        <a:fontRef idx="minor"/>
      </dsp:style>
    </dsp:sp>
    <dsp:sp modelId="{3C860036-EE5F-0F41-A221-90D5447B75F7}">
      <dsp:nvSpPr>
        <dsp:cNvPr id="0" name=""/>
        <dsp:cNvSpPr/>
      </dsp:nvSpPr>
      <dsp:spPr>
        <a:xfrm rot="16200000" flipV="1">
          <a:off x="4673091" y="2662915"/>
          <a:ext cx="63927" cy="51130"/>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rot="-5400000">
        <a:off x="4687158" y="2666105"/>
        <a:ext cx="35792" cy="44751"/>
      </dsp:txXfrm>
    </dsp:sp>
    <dsp:sp modelId="{BC928E2E-4B6B-D542-90C1-DBA0B4E2234F}">
      <dsp:nvSpPr>
        <dsp:cNvPr id="0" name=""/>
        <dsp:cNvSpPr/>
      </dsp:nvSpPr>
      <dsp:spPr>
        <a:xfrm rot="5400000">
          <a:off x="2876382" y="3470201"/>
          <a:ext cx="1889125" cy="16435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Acidifica-tion des océans </a:t>
          </a:r>
          <a:endParaRPr lang="fr-FR" sz="1800" kern="1200" dirty="0"/>
        </a:p>
      </dsp:txBody>
      <dsp:txXfrm rot="-5400000">
        <a:off x="3255293" y="3641797"/>
        <a:ext cx="1131302" cy="1300347"/>
      </dsp:txXfrm>
    </dsp:sp>
    <dsp:sp modelId="{4C25C5C7-3559-A84A-A59B-8FC974B2A94A}">
      <dsp:nvSpPr>
        <dsp:cNvPr id="0" name=""/>
        <dsp:cNvSpPr/>
      </dsp:nvSpPr>
      <dsp:spPr>
        <a:xfrm>
          <a:off x="4692587" y="3725232"/>
          <a:ext cx="2108263" cy="1133475"/>
        </a:xfrm>
        <a:prstGeom prst="rect">
          <a:avLst/>
        </a:prstGeom>
        <a:noFill/>
        <a:ln>
          <a:noFill/>
        </a:ln>
        <a:effectLst/>
      </dsp:spPr>
      <dsp:style>
        <a:lnRef idx="0">
          <a:scrgbClr r="0" g="0" b="0"/>
        </a:lnRef>
        <a:fillRef idx="0">
          <a:scrgbClr r="0" g="0" b="0"/>
        </a:fillRef>
        <a:effectRef idx="0">
          <a:scrgbClr r="0" g="0" b="0"/>
        </a:effectRef>
        <a:fontRef idx="minor"/>
      </dsp:style>
    </dsp:sp>
    <dsp:sp modelId="{E2AC7CF4-7DDE-9D43-BE3C-890B933EA842}">
      <dsp:nvSpPr>
        <dsp:cNvPr id="0" name=""/>
        <dsp:cNvSpPr/>
      </dsp:nvSpPr>
      <dsp:spPr>
        <a:xfrm rot="16200000" flipH="1">
          <a:off x="2020353" y="4266405"/>
          <a:ext cx="51138" cy="51130"/>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rot="-5400000">
        <a:off x="2028878" y="4274923"/>
        <a:ext cx="34088" cy="34094"/>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C9527-E01D-C146-A7F4-8ED478503B39}" type="datetimeFigureOut">
              <a:rPr lang="fr-FR" smtClean="0"/>
              <a:t>13/04/2019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8050C-F4FC-7944-B8B9-F5C9CB7011B9}" type="slidenum">
              <a:rPr lang="fr-FR" smtClean="0"/>
              <a:t>‹#›</a:t>
            </a:fld>
            <a:endParaRPr lang="fr-FR"/>
          </a:p>
        </p:txBody>
      </p:sp>
    </p:spTree>
    <p:extLst>
      <p:ext uri="{BB962C8B-B14F-4D97-AF65-F5344CB8AC3E}">
        <p14:creationId xmlns:p14="http://schemas.microsoft.com/office/powerpoint/2010/main" val="47547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1</a:t>
            </a:fld>
            <a:endParaRPr lang="fr-FR"/>
          </a:p>
        </p:txBody>
      </p:sp>
    </p:spTree>
    <p:extLst>
      <p:ext uri="{BB962C8B-B14F-4D97-AF65-F5344CB8AC3E}">
        <p14:creationId xmlns:p14="http://schemas.microsoft.com/office/powerpoint/2010/main" val="489152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Nada : </a:t>
            </a:r>
            <a:r>
              <a:rPr lang="fr-FR" sz="1200" b="0" i="0" u="none" strike="noStrike" kern="1200" dirty="0" smtClean="0">
                <a:solidFill>
                  <a:schemeClr val="tx1"/>
                </a:solidFill>
                <a:effectLst/>
                <a:latin typeface="+mn-lt"/>
                <a:ea typeface="+mn-ea"/>
                <a:cs typeface="+mn-cs"/>
              </a:rPr>
              <a:t>Nos recherches nous ont permis d’apprendre que 60% des baleines perdent la vie à cause de </a:t>
            </a:r>
            <a:r>
              <a:rPr lang="fr-FR" sz="1200" b="0" i="1" u="none" strike="noStrike" kern="1200" dirty="0" smtClean="0">
                <a:solidFill>
                  <a:schemeClr val="tx1"/>
                </a:solidFill>
                <a:effectLst/>
                <a:latin typeface="+mn-lt"/>
                <a:ea typeface="+mn-ea"/>
                <a:cs typeface="+mn-cs"/>
              </a:rPr>
              <a:t>CB</a:t>
            </a:r>
            <a:r>
              <a:rPr lang="fr-FR" sz="1200" b="0" i="0" u="none" strike="noStrike" kern="1200" dirty="0" smtClean="0">
                <a:solidFill>
                  <a:schemeClr val="tx1"/>
                </a:solidFill>
                <a:effectLst/>
                <a:latin typeface="+mn-lt"/>
                <a:ea typeface="+mn-ea"/>
                <a:cs typeface="+mn-cs"/>
              </a:rPr>
              <a:t>, </a:t>
            </a:r>
            <a:r>
              <a:rPr lang="fr-FR" sz="1200" b="0" i="0" u="none" strike="noStrike" kern="1200" dirty="0" smtClean="0">
                <a:solidFill>
                  <a:schemeClr val="tx1"/>
                </a:solidFill>
                <a:effectLst/>
                <a:latin typeface="+mn-lt"/>
                <a:ea typeface="+mn-ea"/>
                <a:cs typeface="+mn-cs"/>
              </a:rPr>
              <a:t>mais aussi que </a:t>
            </a:r>
            <a:r>
              <a:rPr lang="fr-FR" sz="1200" b="0" i="0" u="none" strike="noStrike" kern="1200" dirty="0" smtClean="0">
                <a:solidFill>
                  <a:schemeClr val="tx1"/>
                </a:solidFill>
                <a:effectLst/>
                <a:latin typeface="+mn-lt"/>
                <a:ea typeface="+mn-ea"/>
                <a:cs typeface="+mn-cs"/>
              </a:rPr>
              <a:t>RC et AC cumulent </a:t>
            </a:r>
            <a:r>
              <a:rPr lang="fr-FR" sz="1200" b="0" i="0" u="none" strike="noStrike" kern="1200" dirty="0" smtClean="0">
                <a:solidFill>
                  <a:schemeClr val="tx1"/>
                </a:solidFill>
                <a:effectLst/>
                <a:latin typeface="+mn-lt"/>
                <a:ea typeface="+mn-ea"/>
                <a:cs typeface="+mn-cs"/>
              </a:rPr>
              <a:t>pour chacun d’eux 15% de la mort des baleines</a:t>
            </a:r>
            <a:r>
              <a:rPr lang="fr-FR" sz="1200" b="0" i="0" u="none" strike="noStrike" kern="1200" dirty="0" smtClean="0">
                <a:solidFill>
                  <a:schemeClr val="tx1"/>
                </a:solidFill>
                <a:effectLst/>
                <a:latin typeface="+mn-lt"/>
                <a:ea typeface="+mn-ea"/>
                <a:cs typeface="+mn-cs"/>
              </a:rPr>
              <a:t>.</a:t>
            </a:r>
          </a:p>
          <a:p>
            <a:endParaRPr lang="fr-FR" sz="1200" b="0" i="0" u="none" strike="noStrike" kern="1200" dirty="0" smtClean="0">
              <a:solidFill>
                <a:schemeClr val="tx1"/>
              </a:solidFill>
              <a:effectLst/>
              <a:latin typeface="+mn-lt"/>
              <a:ea typeface="+mn-ea"/>
              <a:cs typeface="+mn-cs"/>
            </a:endParaRPr>
          </a:p>
          <a:p>
            <a:r>
              <a:rPr lang="fr-FR" sz="1200" b="0" i="0" u="none" strike="noStrike" kern="1200" dirty="0" smtClean="0">
                <a:solidFill>
                  <a:schemeClr val="tx1"/>
                </a:solidFill>
                <a:effectLst/>
                <a:latin typeface="+mn-lt"/>
                <a:ea typeface="+mn-ea"/>
                <a:cs typeface="+mn-cs"/>
              </a:rPr>
              <a:t>-</a:t>
            </a:r>
            <a:r>
              <a:rPr lang="fr-FR" sz="1200" b="0" i="0" u="none" strike="noStrike" kern="1200" baseline="0" dirty="0" smtClean="0">
                <a:solidFill>
                  <a:schemeClr val="tx1"/>
                </a:solidFill>
                <a:effectLst/>
                <a:latin typeface="+mn-lt"/>
                <a:ea typeface="+mn-ea"/>
                <a:cs typeface="+mn-cs"/>
              </a:rPr>
              <a:t> </a:t>
            </a:r>
            <a:r>
              <a:rPr lang="fr-FR" sz="1200" b="0" i="0" u="none" strike="noStrike" kern="1200" dirty="0" smtClean="0">
                <a:solidFill>
                  <a:schemeClr val="tx1"/>
                </a:solidFill>
                <a:effectLst/>
                <a:latin typeface="+mn-lt"/>
                <a:ea typeface="+mn-ea"/>
                <a:cs typeface="+mn-cs"/>
              </a:rPr>
              <a:t>Le </a:t>
            </a:r>
            <a:r>
              <a:rPr lang="fr-FR" sz="1200" b="0" i="0" u="none" strike="noStrike" kern="1200" dirty="0" smtClean="0">
                <a:solidFill>
                  <a:schemeClr val="tx1"/>
                </a:solidFill>
                <a:effectLst/>
                <a:latin typeface="+mn-lt"/>
                <a:ea typeface="+mn-ea"/>
                <a:cs typeface="+mn-cs"/>
              </a:rPr>
              <a:t>RC, </a:t>
            </a:r>
            <a:r>
              <a:rPr lang="fr-FR" sz="1200" b="0" i="0" u="none" strike="noStrike" kern="1200" dirty="0" smtClean="0">
                <a:solidFill>
                  <a:schemeClr val="tx1"/>
                </a:solidFill>
                <a:effectLst/>
                <a:latin typeface="+mn-lt"/>
                <a:ea typeface="+mn-ea"/>
                <a:cs typeface="+mn-cs"/>
              </a:rPr>
              <a:t>à cause du dérèglement de la température des océans, décime 15% des baleines </a:t>
            </a:r>
            <a:r>
              <a:rPr lang="fr-FR" sz="1200" b="0" i="0" u="none" strike="noStrike" kern="1200" dirty="0" smtClean="0">
                <a:solidFill>
                  <a:schemeClr val="tx1"/>
                </a:solidFill>
                <a:effectLst/>
                <a:latin typeface="+mn-lt"/>
                <a:ea typeface="+mn-ea"/>
                <a:cs typeface="+mn-cs"/>
              </a:rPr>
              <a:t>existantes. Le </a:t>
            </a:r>
            <a:r>
              <a:rPr lang="fr-FR" sz="1200" b="0" i="0" u="none" strike="noStrike" kern="1200" dirty="0" smtClean="0">
                <a:solidFill>
                  <a:schemeClr val="tx1"/>
                </a:solidFill>
                <a:effectLst/>
                <a:latin typeface="+mn-lt"/>
                <a:ea typeface="+mn-ea"/>
                <a:cs typeface="+mn-cs"/>
              </a:rPr>
              <a:t>réchauffement climatique va entraîner la disparition des principales sources de nourriture des baleines mais aussi affecter leur lieux de reproduction . Cela va également avoir un impact majeur sur la voie migratoire des baleines</a:t>
            </a:r>
            <a:r>
              <a:rPr lang="fr-FR" sz="1200" b="0" i="0" u="none" strike="noStrike" kern="1200" dirty="0" smtClean="0">
                <a:solidFill>
                  <a:schemeClr val="tx1"/>
                </a:solidFill>
                <a:effectLst/>
                <a:latin typeface="+mn-lt"/>
                <a:ea typeface="+mn-ea"/>
                <a:cs typeface="+mn-cs"/>
              </a:rPr>
              <a:t>.</a:t>
            </a:r>
          </a:p>
          <a:p>
            <a:endParaRPr lang="fr-FR" sz="1200" b="0" i="0" u="none" strike="noStrike" kern="1200" dirty="0" smtClean="0">
              <a:solidFill>
                <a:schemeClr val="tx1"/>
              </a:solidFill>
              <a:effectLst/>
              <a:latin typeface="+mn-lt"/>
              <a:ea typeface="+mn-ea"/>
              <a:cs typeface="+mn-cs"/>
            </a:endParaRPr>
          </a:p>
          <a:p>
            <a:pPr rtl="0"/>
            <a:r>
              <a:rPr lang="fr-FR" sz="1200" b="0" i="0" u="none" strike="noStrike" kern="1200" dirty="0" smtClean="0">
                <a:solidFill>
                  <a:schemeClr val="tx1"/>
                </a:solidFill>
                <a:effectLst/>
                <a:latin typeface="+mn-lt"/>
                <a:ea typeface="+mn-ea"/>
                <a:cs typeface="+mn-cs"/>
              </a:rPr>
              <a:t>- </a:t>
            </a:r>
            <a:r>
              <a:rPr lang="fr-FR" sz="1200" b="0" i="0" u="none" strike="noStrike" kern="1200" dirty="0" smtClean="0">
                <a:solidFill>
                  <a:schemeClr val="tx1"/>
                </a:solidFill>
                <a:effectLst/>
                <a:latin typeface="+mn-lt"/>
                <a:ea typeface="+mn-ea"/>
                <a:cs typeface="+mn-cs"/>
              </a:rPr>
              <a:t>Au japon, il faut savoir que la CB est importante,</a:t>
            </a:r>
            <a:r>
              <a:rPr lang="fr-FR" sz="1200" b="0" i="0" u="none" strike="noStrike" kern="1200" baseline="0" dirty="0" smtClean="0">
                <a:solidFill>
                  <a:schemeClr val="tx1"/>
                </a:solidFill>
                <a:effectLst/>
                <a:latin typeface="+mn-lt"/>
                <a:ea typeface="+mn-ea"/>
                <a:cs typeface="+mn-cs"/>
              </a:rPr>
              <a:t> ce sujet est </a:t>
            </a:r>
            <a:r>
              <a:rPr lang="fr-FR" sz="1200" b="0" i="0" u="none" strike="noStrike" kern="1200" baseline="0" dirty="0" err="1" smtClean="0">
                <a:solidFill>
                  <a:schemeClr val="tx1"/>
                </a:solidFill>
                <a:effectLst/>
                <a:latin typeface="+mn-lt"/>
                <a:ea typeface="+mn-ea"/>
                <a:cs typeface="+mn-cs"/>
              </a:rPr>
              <a:t>tjr</a:t>
            </a:r>
            <a:r>
              <a:rPr lang="fr-FR" sz="1200" b="0" i="0" u="none" strike="noStrike" kern="1200" baseline="0" dirty="0" smtClean="0">
                <a:solidFill>
                  <a:schemeClr val="tx1"/>
                </a:solidFill>
                <a:effectLst/>
                <a:latin typeface="+mn-lt"/>
                <a:ea typeface="+mn-ea"/>
                <a:cs typeface="+mn-cs"/>
              </a:rPr>
              <a:t> d'actualité malgré une </a:t>
            </a:r>
            <a:r>
              <a:rPr lang="fr-FR" sz="1200" b="0" i="0" u="none" strike="noStrike" kern="1200" baseline="0" dirty="0" err="1" smtClean="0">
                <a:solidFill>
                  <a:schemeClr val="tx1"/>
                </a:solidFill>
                <a:effectLst/>
                <a:latin typeface="+mn-lt"/>
                <a:ea typeface="+mn-ea"/>
                <a:cs typeface="+mn-cs"/>
              </a:rPr>
              <a:t>reglementation</a:t>
            </a:r>
            <a:r>
              <a:rPr lang="fr-FR" sz="1200" b="0" i="0" u="none" strike="noStrike" kern="1200" baseline="0" dirty="0" smtClean="0">
                <a:solidFill>
                  <a:schemeClr val="tx1"/>
                </a:solidFill>
                <a:effectLst/>
                <a:latin typeface="+mn-lt"/>
                <a:ea typeface="+mn-ea"/>
                <a:cs typeface="+mn-cs"/>
              </a:rPr>
              <a:t> strictes de la CBI. La CB est pratiqué depuis des temps ancestraux car la baleine, de part sa </a:t>
            </a:r>
            <a:r>
              <a:rPr lang="fr-FR" sz="1200" b="0" i="0" u="none" strike="noStrike" kern="1200" baseline="0" dirty="0" err="1" smtClean="0">
                <a:solidFill>
                  <a:schemeClr val="tx1"/>
                </a:solidFill>
                <a:effectLst/>
                <a:latin typeface="+mn-lt"/>
                <a:ea typeface="+mn-ea"/>
                <a:cs typeface="+mn-cs"/>
              </a:rPr>
              <a:t>taille,est</a:t>
            </a:r>
            <a:r>
              <a:rPr lang="fr-FR" sz="1200" b="0" i="0" u="none" strike="noStrike" kern="1200" baseline="0" dirty="0" smtClean="0">
                <a:solidFill>
                  <a:schemeClr val="tx1"/>
                </a:solidFill>
                <a:effectLst/>
                <a:latin typeface="+mn-lt"/>
                <a:ea typeface="+mn-ea"/>
                <a:cs typeface="+mn-cs"/>
              </a:rPr>
              <a:t> une vrai mine d'or pour les </a:t>
            </a:r>
            <a:r>
              <a:rPr lang="fr-FR" sz="1200" b="0" i="0" u="none" strike="noStrike" kern="1200" baseline="0" dirty="0" err="1" smtClean="0">
                <a:solidFill>
                  <a:schemeClr val="tx1"/>
                </a:solidFill>
                <a:effectLst/>
                <a:latin typeface="+mn-lt"/>
                <a:ea typeface="+mn-ea"/>
                <a:cs typeface="+mn-cs"/>
              </a:rPr>
              <a:t>comercants</a:t>
            </a:r>
            <a:r>
              <a:rPr lang="fr-FR" sz="1200" b="0" i="0" u="none" strike="noStrike" kern="1200" baseline="0" dirty="0" smtClean="0">
                <a:solidFill>
                  <a:schemeClr val="tx1"/>
                </a:solidFill>
                <a:effectLst/>
                <a:latin typeface="+mn-lt"/>
                <a:ea typeface="+mn-ea"/>
                <a:cs typeface="+mn-cs"/>
              </a:rPr>
              <a:t> (...)</a:t>
            </a:r>
            <a:r>
              <a:rPr lang="fr-FR" sz="1200" b="0" i="0" u="none" strike="noStrike" kern="1200" dirty="0" smtClean="0">
                <a:solidFill>
                  <a:schemeClr val="tx1"/>
                </a:solidFill>
                <a:effectLst/>
                <a:latin typeface="+mn-lt"/>
                <a:ea typeface="+mn-ea"/>
                <a:cs typeface="+mn-cs"/>
              </a:rPr>
              <a:t> </a:t>
            </a:r>
          </a:p>
          <a:p>
            <a:pPr rtl="0"/>
            <a:endParaRPr lang="fr-FR" sz="1200" b="0" i="0" u="none" strike="noStrike" kern="1200" dirty="0" smtClean="0">
              <a:solidFill>
                <a:schemeClr val="tx1"/>
              </a:solidFill>
              <a:effectLst/>
              <a:latin typeface="+mn-lt"/>
              <a:ea typeface="+mn-ea"/>
              <a:cs typeface="+mn-cs"/>
            </a:endParaRPr>
          </a:p>
          <a:p>
            <a:pPr rtl="0"/>
            <a:r>
              <a:rPr lang="fr-FR" sz="1200" b="0" i="0" u="none" strike="noStrike" kern="1200" dirty="0" smtClean="0">
                <a:solidFill>
                  <a:schemeClr val="tx1"/>
                </a:solidFill>
                <a:effectLst/>
                <a:latin typeface="+mn-lt"/>
                <a:ea typeface="+mn-ea"/>
                <a:cs typeface="+mn-cs"/>
              </a:rPr>
              <a:t>-L'AC</a:t>
            </a:r>
            <a:r>
              <a:rPr lang="fr-FR" sz="1200" b="0" i="0" u="none" strike="noStrike" kern="1200" baseline="0" dirty="0" smtClean="0">
                <a:solidFill>
                  <a:schemeClr val="tx1"/>
                </a:solidFill>
                <a:effectLst/>
                <a:latin typeface="+mn-lt"/>
                <a:ea typeface="+mn-ea"/>
                <a:cs typeface="+mn-cs"/>
              </a:rPr>
              <a:t> </a:t>
            </a:r>
            <a:r>
              <a:rPr lang="fr-FR" sz="1200" b="0" i="0" u="none" strike="noStrike" kern="1200" dirty="0" smtClean="0">
                <a:solidFill>
                  <a:schemeClr val="tx1"/>
                </a:solidFill>
                <a:effectLst/>
                <a:latin typeface="+mn-lt"/>
                <a:ea typeface="+mn-ea"/>
                <a:cs typeface="+mn-cs"/>
              </a:rPr>
              <a:t>est </a:t>
            </a:r>
            <a:r>
              <a:rPr lang="fr-FR" sz="1200" b="0" i="0" u="none" strike="noStrike" kern="1200" dirty="0" smtClean="0">
                <a:solidFill>
                  <a:schemeClr val="tx1"/>
                </a:solidFill>
                <a:effectLst/>
                <a:latin typeface="+mn-lt"/>
                <a:ea typeface="+mn-ea"/>
                <a:cs typeface="+mn-cs"/>
              </a:rPr>
              <a:t>un danger pour l’écosystème marins, </a:t>
            </a:r>
            <a:r>
              <a:rPr lang="fr-FR" sz="1200" b="0" i="0" u="none" strike="noStrike" kern="1200" dirty="0" err="1" smtClean="0">
                <a:solidFill>
                  <a:schemeClr val="tx1"/>
                </a:solidFill>
                <a:effectLst/>
                <a:latin typeface="+mn-lt"/>
                <a:ea typeface="+mn-ea"/>
                <a:cs typeface="+mn-cs"/>
              </a:rPr>
              <a:t>enft</a:t>
            </a:r>
            <a:r>
              <a:rPr lang="fr-FR" sz="1200" b="0" i="0" u="none" strike="noStrike" kern="1200" baseline="0" dirty="0" smtClean="0">
                <a:solidFill>
                  <a:schemeClr val="tx1"/>
                </a:solidFill>
                <a:effectLst/>
                <a:latin typeface="+mn-lt"/>
                <a:ea typeface="+mn-ea"/>
                <a:cs typeface="+mn-cs"/>
              </a:rPr>
              <a:t> </a:t>
            </a:r>
            <a:r>
              <a:rPr lang="fr-FR" sz="1200" b="0" i="0" u="none" strike="noStrike" kern="1200" dirty="0" smtClean="0">
                <a:solidFill>
                  <a:schemeClr val="tx1"/>
                </a:solidFill>
                <a:effectLst/>
                <a:latin typeface="+mn-lt"/>
                <a:ea typeface="+mn-ea"/>
                <a:cs typeface="+mn-cs"/>
              </a:rPr>
              <a:t>cela est</a:t>
            </a:r>
            <a:r>
              <a:rPr lang="fr-FR" sz="1200" b="0" i="0" u="none" strike="noStrike" kern="1200" baseline="0" dirty="0" smtClean="0">
                <a:solidFill>
                  <a:schemeClr val="tx1"/>
                </a:solidFill>
                <a:effectLst/>
                <a:latin typeface="+mn-lt"/>
                <a:ea typeface="+mn-ea"/>
                <a:cs typeface="+mn-cs"/>
              </a:rPr>
              <a:t> du à</a:t>
            </a:r>
            <a:r>
              <a:rPr lang="fr-FR" sz="1200" b="0" i="0" u="none" strike="noStrike" kern="1200" dirty="0" smtClean="0">
                <a:solidFill>
                  <a:schemeClr val="tx1"/>
                </a:solidFill>
                <a:effectLst/>
                <a:latin typeface="+mn-lt"/>
                <a:ea typeface="+mn-ea"/>
                <a:cs typeface="+mn-cs"/>
              </a:rPr>
              <a:t> </a:t>
            </a:r>
            <a:r>
              <a:rPr lang="fr-FR" sz="1200" b="0" i="0" u="none" strike="noStrike" kern="1200" dirty="0" smtClean="0">
                <a:solidFill>
                  <a:schemeClr val="tx1"/>
                </a:solidFill>
                <a:effectLst/>
                <a:latin typeface="+mn-lt"/>
                <a:ea typeface="+mn-ea"/>
                <a:cs typeface="+mn-cs"/>
              </a:rPr>
              <a:t>la hausse des émissions de CO2, par les bateaux, absorbés par l’océan. Cette acidité va rendre les océans plus </a:t>
            </a:r>
            <a:r>
              <a:rPr lang="fr-FR" sz="1200" b="0" i="0" u="none" strike="noStrike" kern="1200" dirty="0" smtClean="0">
                <a:solidFill>
                  <a:schemeClr val="tx1"/>
                </a:solidFill>
                <a:effectLst/>
                <a:latin typeface="+mn-lt"/>
                <a:ea typeface="+mn-ea"/>
                <a:cs typeface="+mn-cs"/>
              </a:rPr>
              <a:t>bruyants. </a:t>
            </a:r>
            <a:r>
              <a:rPr lang="fr-FR" sz="1200" b="0" i="0" u="none" strike="noStrike" kern="1200" dirty="0" smtClean="0">
                <a:solidFill>
                  <a:schemeClr val="tx1"/>
                </a:solidFill>
                <a:effectLst/>
                <a:latin typeface="+mn-lt"/>
                <a:ea typeface="+mn-ea"/>
                <a:cs typeface="+mn-cs"/>
              </a:rPr>
              <a:t>Les baleines pourraient </a:t>
            </a:r>
            <a:r>
              <a:rPr lang="fr-FR" sz="1200" b="0" i="0" u="none" strike="noStrike" kern="1200" dirty="0" smtClean="0">
                <a:solidFill>
                  <a:schemeClr val="tx1"/>
                </a:solidFill>
                <a:effectLst/>
                <a:latin typeface="+mn-lt"/>
                <a:ea typeface="+mn-ea"/>
                <a:cs typeface="+mn-cs"/>
              </a:rPr>
              <a:t>alors </a:t>
            </a:r>
            <a:r>
              <a:rPr lang="fr-FR" sz="1200" b="0" i="0" u="none" strike="noStrike" kern="1200" dirty="0" smtClean="0">
                <a:solidFill>
                  <a:schemeClr val="tx1"/>
                </a:solidFill>
                <a:effectLst/>
                <a:latin typeface="+mn-lt"/>
                <a:ea typeface="+mn-ea"/>
                <a:cs typeface="+mn-cs"/>
              </a:rPr>
              <a:t>être sourdes et s'échouer sur le rivage.</a:t>
            </a:r>
            <a:r>
              <a:rPr lang="fr-FR" dirty="0" smtClean="0"/>
              <a:t/>
            </a:r>
            <a:br>
              <a:rPr lang="fr-FR" dirty="0" smtClean="0"/>
            </a:br>
            <a:endParaRPr lang="fr-FR" dirty="0" smtClean="0"/>
          </a:p>
          <a:p>
            <a:pPr marL="0" indent="0" rtl="0">
              <a:buFontTx/>
              <a:buNone/>
            </a:pPr>
            <a:r>
              <a:rPr lang="fr-FR" sz="1200" kern="1200" dirty="0" smtClean="0">
                <a:solidFill>
                  <a:schemeClr val="tx1"/>
                </a:solidFill>
                <a:effectLst/>
                <a:latin typeface="+mn-lt"/>
                <a:ea typeface="+mn-ea"/>
                <a:cs typeface="+mn-cs"/>
              </a:rPr>
              <a:t>Pour avoir une nouvelle génération de b nous avons enlevé de la pop toutes les baleines mortes à cause des IC ainsi que toutes les baleines mortes de vieillesse puis à cette population sont ajoutés les nouveaux baleineaux. </a:t>
            </a:r>
          </a:p>
          <a:p>
            <a:pPr marL="0" indent="0" rtl="0">
              <a:buFontTx/>
              <a:buNone/>
            </a:pPr>
            <a:r>
              <a:rPr lang="fr-FR" sz="1200" kern="1200" dirty="0" smtClean="0">
                <a:solidFill>
                  <a:schemeClr val="tx1"/>
                </a:solidFill>
                <a:effectLst/>
                <a:latin typeface="+mn-lt"/>
                <a:ea typeface="+mn-ea"/>
                <a:cs typeface="+mn-cs"/>
              </a:rPr>
              <a:t>La</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nvl.pop</a:t>
            </a:r>
            <a:r>
              <a:rPr lang="fr-FR" sz="1200" kern="1200" baseline="0" dirty="0" smtClean="0">
                <a:solidFill>
                  <a:schemeClr val="tx1"/>
                </a:solidFill>
                <a:effectLst/>
                <a:latin typeface="+mn-lt"/>
                <a:ea typeface="+mn-ea"/>
                <a:cs typeface="+mn-cs"/>
              </a:rPr>
              <a:t> est strictement inférieur a la pop sans les IC.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10</a:t>
            </a:fld>
            <a:endParaRPr lang="fr-FR"/>
          </a:p>
        </p:txBody>
      </p:sp>
    </p:spTree>
    <p:extLst>
      <p:ext uri="{BB962C8B-B14F-4D97-AF65-F5344CB8AC3E}">
        <p14:creationId xmlns:p14="http://schemas.microsoft.com/office/powerpoint/2010/main" val="940306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Cette courbe représente l’évolution du nombre des baleines en fonction des génération sur chaque ile. On remarque ici que si les paramètres que nous avons trouvés continuent sur cette voie, les baleines s’éteindront au bout de 10 générations. </a:t>
            </a:r>
          </a:p>
          <a:p>
            <a:endParaRPr lang="fr-FR" baseline="0" dirty="0" smtClean="0"/>
          </a:p>
          <a:p>
            <a:endParaRPr lang="fr-FR" baseline="0" dirty="0" smtClean="0"/>
          </a:p>
          <a:p>
            <a:r>
              <a:rPr lang="fr-FR" baseline="0" dirty="0" smtClean="0"/>
              <a:t>Matrice </a:t>
            </a:r>
            <a:r>
              <a:rPr lang="fr-FR" baseline="0" dirty="0" err="1" smtClean="0"/>
              <a:t>Fahim</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11</a:t>
            </a:fld>
            <a:endParaRPr lang="fr-FR"/>
          </a:p>
        </p:txBody>
      </p:sp>
    </p:spTree>
    <p:extLst>
      <p:ext uri="{BB962C8B-B14F-4D97-AF65-F5344CB8AC3E}">
        <p14:creationId xmlns:p14="http://schemas.microsoft.com/office/powerpoint/2010/main" val="945708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dirty="0" smtClean="0">
                <a:solidFill>
                  <a:schemeClr val="tx1"/>
                </a:solidFill>
                <a:effectLst/>
                <a:latin typeface="+mn-lt"/>
                <a:ea typeface="+mn-ea"/>
                <a:cs typeface="+mn-cs"/>
              </a:rPr>
              <a:t>Pour conclure, notre projet montre que les activités humaines mettent en grand danger les organismes marins et que cela risque de perdurer si l’on arrête pas ces méfaits.</a:t>
            </a:r>
          </a:p>
          <a:p>
            <a:pPr rtl="0"/>
            <a:r>
              <a:rPr lang="fr-FR" sz="1200" b="0" i="0" u="none" strike="noStrike" kern="1200" dirty="0" smtClean="0">
                <a:solidFill>
                  <a:schemeClr val="tx1"/>
                </a:solidFill>
                <a:effectLst/>
                <a:latin typeface="+mn-lt"/>
                <a:ea typeface="+mn-ea"/>
                <a:cs typeface="+mn-cs"/>
              </a:rPr>
              <a:t>Ce projet reste un projet hypothétique mais les résultats obtenus sont tout de même importants, il n’est qu’une vulgarisation de la réalité car pour bien mettre en évidence le danger et pour simplifier le code bien des données ont été négligées. </a:t>
            </a:r>
          </a:p>
          <a:p>
            <a:r>
              <a:rPr lang="fr-FR" dirty="0" smtClean="0"/>
              <a:t/>
            </a:r>
            <a:br>
              <a:rPr lang="fr-FR" dirty="0" smtClean="0"/>
            </a:br>
            <a:r>
              <a:rPr lang="fr-FR" dirty="0" smtClean="0"/>
              <a:t/>
            </a:r>
            <a:br>
              <a:rPr lang="fr-FR" dirty="0" smtClean="0"/>
            </a:br>
            <a:r>
              <a:rPr lang="fr-FR" dirty="0" err="1" smtClean="0"/>
              <a:t>Zahida</a:t>
            </a:r>
            <a:r>
              <a:rPr lang="fr-FR" baseline="0" dirty="0" smtClean="0"/>
              <a:t> : il existe cependant une </a:t>
            </a:r>
            <a:r>
              <a:rPr lang="fr-FR" baseline="0" dirty="0" err="1" smtClean="0"/>
              <a:t>espece</a:t>
            </a:r>
            <a:r>
              <a:rPr lang="fr-FR" baseline="0" dirty="0" smtClean="0"/>
              <a:t> de baleine, les </a:t>
            </a:r>
            <a:r>
              <a:rPr lang="fr-FR" baseline="0" dirty="0" err="1" smtClean="0"/>
              <a:t>mégaptere</a:t>
            </a:r>
            <a:r>
              <a:rPr lang="fr-FR" baseline="0" dirty="0" smtClean="0"/>
              <a:t> aussi appelé baleine a bosse, qui ne </a:t>
            </a:r>
            <a:r>
              <a:rPr lang="fr-FR" baseline="0" dirty="0" err="1" smtClean="0"/>
              <a:t>cmptait</a:t>
            </a:r>
            <a:r>
              <a:rPr lang="fr-FR" baseline="0" dirty="0" smtClean="0"/>
              <a:t> que 300 individus en 1963 a cause de leur déplacement prévisible, qui ont causé des grandes chasses </a:t>
            </a:r>
            <a:r>
              <a:rPr lang="fr-FR" baseline="0" dirty="0" err="1" smtClean="0"/>
              <a:t>balienieres</a:t>
            </a:r>
            <a:r>
              <a:rPr lang="fr-FR" baseline="0" dirty="0" smtClean="0"/>
              <a:t>. les baleines a bosse sont passé de en voie d'extinction a préoccupation dans l'</a:t>
            </a:r>
            <a:r>
              <a:rPr lang="fr-FR" baseline="0" dirty="0" err="1" smtClean="0"/>
              <a:t>echelle</a:t>
            </a:r>
            <a:r>
              <a:rPr lang="fr-FR" baseline="0" dirty="0" smtClean="0"/>
              <a:t> du statut de conservation qui sont passé a 52000</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12</a:t>
            </a:fld>
            <a:endParaRPr lang="fr-FR"/>
          </a:p>
        </p:txBody>
      </p:sp>
    </p:spTree>
    <p:extLst>
      <p:ext uri="{BB962C8B-B14F-4D97-AF65-F5344CB8AC3E}">
        <p14:creationId xmlns:p14="http://schemas.microsoft.com/office/powerpoint/2010/main" val="1417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Fahim</a:t>
            </a:r>
            <a:r>
              <a:rPr lang="fr-FR" dirty="0" smtClean="0"/>
              <a:t> :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2</a:t>
            </a:fld>
            <a:endParaRPr lang="fr-FR"/>
          </a:p>
        </p:txBody>
      </p:sp>
    </p:spTree>
    <p:extLst>
      <p:ext uri="{BB962C8B-B14F-4D97-AF65-F5344CB8AC3E}">
        <p14:creationId xmlns:p14="http://schemas.microsoft.com/office/powerpoint/2010/main" val="1943921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Nada</a:t>
            </a:r>
            <a:r>
              <a:rPr lang="fr-FR" baseline="0" dirty="0" smtClean="0"/>
              <a:t> : </a:t>
            </a:r>
            <a:r>
              <a:rPr lang="fr-FR" dirty="0" smtClean="0"/>
              <a:t>La</a:t>
            </a:r>
            <a:r>
              <a:rPr lang="fr-FR" baseline="0" dirty="0" smtClean="0"/>
              <a:t> baleine Bleue est le plus grand animal ayant jamais existé *clic*. A l'âge adulte il fait entre 20 et 30 metres et il pèse entre 80 et 200 tonnes. *clic</a:t>
            </a:r>
            <a:r>
              <a:rPr lang="fr-FR" baseline="0" dirty="0" smtClean="0"/>
              <a:t>*</a:t>
            </a:r>
          </a:p>
          <a:p>
            <a:r>
              <a:rPr lang="fr-FR" sz="1200" kern="1200" dirty="0" smtClean="0">
                <a:solidFill>
                  <a:schemeClr val="tx1"/>
                </a:solidFill>
                <a:effectLst/>
                <a:latin typeface="+mn-lt"/>
                <a:ea typeface="+mn-ea"/>
                <a:cs typeface="+mn-cs"/>
              </a:rPr>
              <a:t>Au fil des siècles, l’essor de l’exploitation baleinière a conduit plusieurs populations de baleines au déclin. </a:t>
            </a:r>
            <a:endParaRPr lang="fr-FR" baseline="0" dirty="0" smtClean="0"/>
          </a:p>
          <a:p>
            <a:pPr rtl="0"/>
            <a:r>
              <a:rPr lang="fr-FR" sz="1200" b="0" i="0" u="none" strike="noStrike" kern="1200" dirty="0" smtClean="0">
                <a:solidFill>
                  <a:schemeClr val="tx1"/>
                </a:solidFill>
                <a:effectLst/>
                <a:latin typeface="+mn-lt"/>
                <a:ea typeface="+mn-ea"/>
                <a:cs typeface="+mn-cs"/>
              </a:rPr>
              <a:t>Malheureusement, de nos jours les baleines bleues sont considérées comme une espèce en voie de disparition. Elle est alors protégée depuis 1966.</a:t>
            </a:r>
          </a:p>
          <a:p>
            <a:r>
              <a:rPr lang="fr-FR" dirty="0" smtClean="0"/>
              <a:t/>
            </a:r>
            <a:br>
              <a:rPr lang="fr-FR" dirty="0" smtClean="0"/>
            </a:br>
            <a:r>
              <a:rPr lang="fr-FR" dirty="0" smtClean="0"/>
              <a:t/>
            </a:r>
            <a:br>
              <a:rPr lang="fr-FR" dirty="0" smtClean="0"/>
            </a:br>
            <a:endParaRPr lang="fr-FR" baseline="0" dirty="0" smtClean="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3</a:t>
            </a:fld>
            <a:endParaRPr lang="fr-FR"/>
          </a:p>
        </p:txBody>
      </p:sp>
    </p:spTree>
    <p:extLst>
      <p:ext uri="{BB962C8B-B14F-4D97-AF65-F5344CB8AC3E}">
        <p14:creationId xmlns:p14="http://schemas.microsoft.com/office/powerpoint/2010/main" val="13008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Zahida</a:t>
            </a:r>
            <a:r>
              <a:rPr lang="fr-FR" baseline="0" dirty="0" smtClean="0"/>
              <a:t> : </a:t>
            </a:r>
            <a:r>
              <a:rPr lang="fr-FR" dirty="0" smtClean="0"/>
              <a:t>La</a:t>
            </a:r>
            <a:r>
              <a:rPr lang="fr-FR" baseline="0" dirty="0" smtClean="0"/>
              <a:t> problématique que nous avons choisi lors de la première présentation est : » »</a:t>
            </a:r>
          </a:p>
          <a:p>
            <a:r>
              <a:rPr lang="fr-FR" baseline="0" dirty="0" smtClean="0"/>
              <a:t>Et les objectifs que nous sommes fixés sont : «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4</a:t>
            </a:fld>
            <a:endParaRPr lang="fr-FR"/>
          </a:p>
        </p:txBody>
      </p:sp>
    </p:spTree>
    <p:extLst>
      <p:ext uri="{BB962C8B-B14F-4D97-AF65-F5344CB8AC3E}">
        <p14:creationId xmlns:p14="http://schemas.microsoft.com/office/powerpoint/2010/main" val="1599323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Nada</a:t>
            </a:r>
            <a:r>
              <a:rPr lang="fr-FR" baseline="0" dirty="0" smtClean="0"/>
              <a:t> : </a:t>
            </a:r>
            <a:r>
              <a:rPr lang="fr-FR" dirty="0" smtClean="0"/>
              <a:t>Dans cette première partie, nous allons vous présenter les démarches que nous avons effectuer et auxquelles</a:t>
            </a:r>
            <a:r>
              <a:rPr lang="fr-FR" baseline="0" dirty="0" smtClean="0"/>
              <a:t> on a pensé afin de bien mener le projet et surtout pour réussir le code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5</a:t>
            </a:fld>
            <a:endParaRPr lang="fr-FR"/>
          </a:p>
        </p:txBody>
      </p:sp>
    </p:spTree>
    <p:extLst>
      <p:ext uri="{BB962C8B-B14F-4D97-AF65-F5344CB8AC3E}">
        <p14:creationId xmlns:p14="http://schemas.microsoft.com/office/powerpoint/2010/main" val="158540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Zahida</a:t>
            </a:r>
            <a:r>
              <a:rPr lang="fr-FR" baseline="0" dirty="0" smtClean="0"/>
              <a:t> : </a:t>
            </a:r>
            <a:r>
              <a:rPr lang="fr-FR" dirty="0" smtClean="0"/>
              <a:t>Premièrement, les facteurs a prendre</a:t>
            </a:r>
            <a:r>
              <a:rPr lang="fr-FR" baseline="0" dirty="0" smtClean="0"/>
              <a:t> en compte sont : «  </a:t>
            </a:r>
            <a:r>
              <a:rPr lang="fr-FR" baseline="0" dirty="0" smtClean="0"/>
              <a:t>»</a:t>
            </a:r>
          </a:p>
          <a:p>
            <a:r>
              <a:rPr lang="fr-FR" baseline="0" dirty="0" smtClean="0"/>
              <a:t>nous avons choisi les milieux marins </a:t>
            </a:r>
            <a:r>
              <a:rPr lang="fr-FR" baseline="0" dirty="0" err="1" smtClean="0"/>
              <a:t>commme</a:t>
            </a:r>
            <a:r>
              <a:rPr lang="fr-FR" baseline="0" dirty="0" smtClean="0"/>
              <a:t> environnement </a:t>
            </a:r>
            <a:r>
              <a:rPr lang="fr-FR" baseline="0" dirty="0" err="1" smtClean="0"/>
              <a:t>bha</a:t>
            </a:r>
            <a:r>
              <a:rPr lang="fr-FR" baseline="0" dirty="0" smtClean="0"/>
              <a:t> ouais logique </a:t>
            </a:r>
          </a:p>
          <a:p>
            <a:r>
              <a:rPr lang="fr-FR" baseline="0" dirty="0" smtClean="0"/>
              <a:t>pour modéliser nous nous sommes inspiré du </a:t>
            </a:r>
            <a:r>
              <a:rPr lang="fr-FR" baseline="0" dirty="0" err="1" smtClean="0"/>
              <a:t>modele</a:t>
            </a:r>
            <a:r>
              <a:rPr lang="fr-FR" baseline="0" dirty="0" smtClean="0"/>
              <a:t> </a:t>
            </a:r>
            <a:r>
              <a:rPr lang="fr-FR" baseline="0" dirty="0" err="1" smtClean="0"/>
              <a:t>gaston-watson</a:t>
            </a:r>
            <a:r>
              <a:rPr lang="fr-FR" baseline="0" dirty="0" smtClean="0"/>
              <a:t> nous avons commencé par cherché la population initiale et avons </a:t>
            </a:r>
            <a:r>
              <a:rPr lang="fr-FR" baseline="0" dirty="0" err="1" smtClean="0"/>
              <a:t>determiner</a:t>
            </a:r>
            <a:r>
              <a:rPr lang="fr-FR" baseline="0" dirty="0" smtClean="0"/>
              <a:t> le taux de mortalité et fertilité </a:t>
            </a:r>
          </a:p>
          <a:p>
            <a:r>
              <a:rPr lang="fr-FR" baseline="0" dirty="0" smtClean="0"/>
              <a:t>Nous avons ensuite rangé les baleines selon leur </a:t>
            </a:r>
            <a:r>
              <a:rPr lang="fr-FR" baseline="0" dirty="0" err="1" smtClean="0"/>
              <a:t>age</a:t>
            </a:r>
            <a:r>
              <a:rPr lang="fr-FR" baseline="0" dirty="0" smtClean="0"/>
              <a:t> sexe et avons attribué un numéro a chacun</a:t>
            </a:r>
            <a:endParaRPr lang="fr-FR" baseline="0" dirty="0" smtClean="0"/>
          </a:p>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6</a:t>
            </a:fld>
            <a:endParaRPr lang="fr-FR"/>
          </a:p>
        </p:txBody>
      </p:sp>
    </p:spTree>
    <p:extLst>
      <p:ext uri="{BB962C8B-B14F-4D97-AF65-F5344CB8AC3E}">
        <p14:creationId xmlns:p14="http://schemas.microsoft.com/office/powerpoint/2010/main" val="728327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7</a:t>
            </a:fld>
            <a:endParaRPr lang="fr-FR"/>
          </a:p>
        </p:txBody>
      </p:sp>
    </p:spTree>
    <p:extLst>
      <p:ext uri="{BB962C8B-B14F-4D97-AF65-F5344CB8AC3E}">
        <p14:creationId xmlns:p14="http://schemas.microsoft.com/office/powerpoint/2010/main" val="144413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Fahim</a:t>
            </a:r>
            <a:r>
              <a:rPr lang="fr-FR" dirty="0" smtClean="0"/>
              <a:t> : Dans</a:t>
            </a:r>
            <a:r>
              <a:rPr lang="fr-FR" baseline="0" dirty="0" smtClean="0"/>
              <a:t> un deuxième temps, nous allons plus nous pencher sur le code et nous allons vous présenter notre modélisation finale.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8</a:t>
            </a:fld>
            <a:endParaRPr lang="fr-FR"/>
          </a:p>
        </p:txBody>
      </p:sp>
    </p:spTree>
    <p:extLst>
      <p:ext uri="{BB962C8B-B14F-4D97-AF65-F5344CB8AC3E}">
        <p14:creationId xmlns:p14="http://schemas.microsoft.com/office/powerpoint/2010/main" val="54526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9</a:t>
            </a:fld>
            <a:endParaRPr lang="fr-FR"/>
          </a:p>
        </p:txBody>
      </p:sp>
    </p:spTree>
    <p:extLst>
      <p:ext uri="{BB962C8B-B14F-4D97-AF65-F5344CB8AC3E}">
        <p14:creationId xmlns:p14="http://schemas.microsoft.com/office/powerpoint/2010/main" val="95848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69C53C5-F7B3-3A40-9C9B-F350EA19F4F6}" type="datetime1">
              <a:rPr lang="fr-FR" smtClean="0"/>
              <a:t>13/04/2019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de-DE" smtClean="0"/>
              <a:t>ARE- 2019</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792225D-2B68-AE43-AF3E-02D838981536}" type="datetime1">
              <a:rPr lang="fr-FR" smtClean="0"/>
              <a:t>13/04/2019</a:t>
            </a:fld>
            <a:endParaRPr lang="en-US" dirty="0"/>
          </a:p>
        </p:txBody>
      </p:sp>
      <p:sp>
        <p:nvSpPr>
          <p:cNvPr id="5" name="Footer Placeholder 4"/>
          <p:cNvSpPr>
            <a:spLocks noGrp="1"/>
          </p:cNvSpPr>
          <p:nvPr>
            <p:ph type="ftr" sz="quarter" idx="11"/>
          </p:nvPr>
        </p:nvSpPr>
        <p:spPr/>
        <p:txBody>
          <a:bodyPr/>
          <a:lstStyle/>
          <a:p>
            <a:r>
              <a:rPr lang="de-DE" smtClean="0"/>
              <a:t>ARE- 2019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8F98EDA-9B69-954A-A218-CFEEA728F4C8}" type="datetime1">
              <a:rPr lang="fr-FR" smtClean="0"/>
              <a:t>13/04/2019</a:t>
            </a:fld>
            <a:endParaRPr lang="en-US" dirty="0"/>
          </a:p>
        </p:txBody>
      </p:sp>
      <p:sp>
        <p:nvSpPr>
          <p:cNvPr id="5" name="Footer Placeholder 4"/>
          <p:cNvSpPr>
            <a:spLocks noGrp="1"/>
          </p:cNvSpPr>
          <p:nvPr>
            <p:ph type="ftr" sz="quarter" idx="11"/>
          </p:nvPr>
        </p:nvSpPr>
        <p:spPr/>
        <p:txBody>
          <a:bodyPr/>
          <a:lstStyle/>
          <a:p>
            <a:r>
              <a:rPr lang="de-DE" smtClean="0"/>
              <a:t>ARE- 2019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928812-4BCF-BB42-9BA6-5F74942E5ED1}" type="datetime1">
              <a:rPr lang="fr-FR" smtClean="0"/>
              <a:t>13/04/2019</a:t>
            </a:fld>
            <a:endParaRPr lang="en-US" dirty="0"/>
          </a:p>
        </p:txBody>
      </p:sp>
      <p:sp>
        <p:nvSpPr>
          <p:cNvPr id="5" name="Footer Placeholder 4"/>
          <p:cNvSpPr>
            <a:spLocks noGrp="1"/>
          </p:cNvSpPr>
          <p:nvPr>
            <p:ph type="ftr" sz="quarter" idx="11"/>
          </p:nvPr>
        </p:nvSpPr>
        <p:spPr/>
        <p:txBody>
          <a:bodyPr/>
          <a:lstStyle/>
          <a:p>
            <a:r>
              <a:rPr lang="de-DE" smtClean="0"/>
              <a:t>ARE- 2019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344EA7D-7061-FA4B-B1AC-528D52CA049E}" type="datetime1">
              <a:rPr lang="fr-FR" smtClean="0"/>
              <a:t>13/04/2019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de-DE" smtClean="0"/>
              <a:t>ARE- 2019</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Cliquez et modifiez le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7057968-D478-814A-9B27-994EC2AE3A52}" type="datetime1">
              <a:rPr lang="fr-FR" smtClean="0"/>
              <a:t>13/04/2019</a:t>
            </a:fld>
            <a:endParaRPr lang="en-US" dirty="0"/>
          </a:p>
        </p:txBody>
      </p:sp>
      <p:sp>
        <p:nvSpPr>
          <p:cNvPr id="6" name="Footer Placeholder 5"/>
          <p:cNvSpPr>
            <a:spLocks noGrp="1"/>
          </p:cNvSpPr>
          <p:nvPr>
            <p:ph type="ftr" sz="quarter" idx="11"/>
          </p:nvPr>
        </p:nvSpPr>
        <p:spPr/>
        <p:txBody>
          <a:bodyPr/>
          <a:lstStyle/>
          <a:p>
            <a:r>
              <a:rPr lang="de-DE" smtClean="0"/>
              <a:t>ARE- 2019</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1818CCD-86DB-2947-9B05-1A55E86923FF}" type="datetime1">
              <a:rPr lang="fr-FR" smtClean="0"/>
              <a:t>13/04/2019</a:t>
            </a:fld>
            <a:endParaRPr lang="en-US" dirty="0"/>
          </a:p>
        </p:txBody>
      </p:sp>
      <p:sp>
        <p:nvSpPr>
          <p:cNvPr id="8" name="Footer Placeholder 7"/>
          <p:cNvSpPr>
            <a:spLocks noGrp="1"/>
          </p:cNvSpPr>
          <p:nvPr>
            <p:ph type="ftr" sz="quarter" idx="11"/>
          </p:nvPr>
        </p:nvSpPr>
        <p:spPr/>
        <p:txBody>
          <a:bodyPr/>
          <a:lstStyle/>
          <a:p>
            <a:r>
              <a:rPr lang="de-DE" smtClean="0"/>
              <a:t>ARE- 2019</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D3969BE6-F71F-ED4B-B3B3-CC37DB3C8687}" type="datetime1">
              <a:rPr lang="fr-FR" smtClean="0"/>
              <a:t>13/04/2019</a:t>
            </a:fld>
            <a:endParaRPr lang="en-US" dirty="0"/>
          </a:p>
        </p:txBody>
      </p:sp>
      <p:sp>
        <p:nvSpPr>
          <p:cNvPr id="4" name="Footer Placeholder 3"/>
          <p:cNvSpPr>
            <a:spLocks noGrp="1"/>
          </p:cNvSpPr>
          <p:nvPr>
            <p:ph type="ftr" sz="quarter" idx="11"/>
          </p:nvPr>
        </p:nvSpPr>
        <p:spPr/>
        <p:txBody>
          <a:bodyPr/>
          <a:lstStyle/>
          <a:p>
            <a:r>
              <a:rPr lang="de-DE" smtClean="0"/>
              <a:t>ARE- 2019</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6863B-4F46-E347-8014-9BC30CC10F55}" type="datetime1">
              <a:rPr lang="fr-FR" smtClean="0"/>
              <a:t>13/04/2019</a:t>
            </a:fld>
            <a:endParaRPr lang="en-US" dirty="0"/>
          </a:p>
        </p:txBody>
      </p:sp>
      <p:sp>
        <p:nvSpPr>
          <p:cNvPr id="3" name="Footer Placeholder 2"/>
          <p:cNvSpPr>
            <a:spLocks noGrp="1"/>
          </p:cNvSpPr>
          <p:nvPr>
            <p:ph type="ftr" sz="quarter" idx="11"/>
          </p:nvPr>
        </p:nvSpPr>
        <p:spPr/>
        <p:txBody>
          <a:bodyPr/>
          <a:lstStyle/>
          <a:p>
            <a:r>
              <a:rPr lang="de-DE" smtClean="0"/>
              <a:t>ARE- 2019</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Cliquez et modifiez le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0DB1DD6-719F-954A-9B01-75D3947F3087}" type="datetime1">
              <a:rPr lang="fr-FR" smtClean="0"/>
              <a:t>13/04/2019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de-DE" smtClean="0"/>
              <a:t>ARE- 2019</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9374DF8-D552-B74D-BD02-0E594E145F6A}" type="datetime1">
              <a:rPr lang="fr-FR" smtClean="0"/>
              <a:t>13/04/2019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de-DE" smtClean="0"/>
              <a:t>ARE- 2019</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Cliquez et modifiez le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ED24EAD-B1E0-0148-A2BD-8C5A4CBC9C90}" type="datetime1">
              <a:rPr lang="fr-FR" smtClean="0"/>
              <a:t>13/04/2019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de-DE" smtClean="0"/>
              <a:t>ARE- 2019</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tiff"/><Relationship Id="rId5" Type="http://schemas.openxmlformats.org/officeDocument/2006/relationships/image" Target="../media/image9.tiff"/><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5" Type="http://schemas.openxmlformats.org/officeDocument/2006/relationships/image" Target="../media/image4.tiff"/><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6.tiff"/><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smtClean="0"/>
              <a:t>L’EXTINCTION D’UNE ESPECE MENACÉE</a:t>
            </a:r>
            <a:endParaRPr lang="fr-FR" b="1" dirty="0"/>
          </a:p>
        </p:txBody>
      </p:sp>
      <p:sp>
        <p:nvSpPr>
          <p:cNvPr id="3" name="Sous-titre 2"/>
          <p:cNvSpPr>
            <a:spLocks noGrp="1"/>
          </p:cNvSpPr>
          <p:nvPr>
            <p:ph type="subTitle" idx="1"/>
          </p:nvPr>
        </p:nvSpPr>
        <p:spPr/>
        <p:txBody>
          <a:bodyPr/>
          <a:lstStyle/>
          <a:p>
            <a:r>
              <a:rPr lang="fr-FR" dirty="0" smtClean="0"/>
              <a:t>LA BALEINE BLEUE</a:t>
            </a:r>
            <a:endParaRPr lang="fr-FR" dirty="0"/>
          </a:p>
        </p:txBody>
      </p:sp>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pPr/>
              <a:t>1</a:t>
            </a:fld>
            <a:endParaRPr lang="en-US" dirty="0"/>
          </a:p>
        </p:txBody>
      </p:sp>
      <p:pic>
        <p:nvPicPr>
          <p:cNvPr id="6" name="Image 5"/>
          <p:cNvPicPr>
            <a:picLocks noChangeAspect="1"/>
          </p:cNvPicPr>
          <p:nvPr/>
        </p:nvPicPr>
        <p:blipFill>
          <a:blip r:embed="rId3"/>
          <a:stretch>
            <a:fillRect/>
          </a:stretch>
        </p:blipFill>
        <p:spPr>
          <a:xfrm>
            <a:off x="9628692" y="481"/>
            <a:ext cx="2563308" cy="1028220"/>
          </a:xfrm>
          <a:prstGeom prst="rect">
            <a:avLst/>
          </a:prstGeom>
        </p:spPr>
      </p:pic>
      <p:sp>
        <p:nvSpPr>
          <p:cNvPr id="7" name="ZoneTexte 6"/>
          <p:cNvSpPr txBox="1"/>
          <p:nvPr/>
        </p:nvSpPr>
        <p:spPr>
          <a:xfrm>
            <a:off x="0" y="5243513"/>
            <a:ext cx="1956304" cy="923330"/>
          </a:xfrm>
          <a:prstGeom prst="rect">
            <a:avLst/>
          </a:prstGeom>
          <a:noFill/>
        </p:spPr>
        <p:txBody>
          <a:bodyPr wrap="square" rtlCol="0">
            <a:spAutoFit/>
          </a:bodyPr>
          <a:lstStyle/>
          <a:p>
            <a:pPr algn="just"/>
            <a:r>
              <a:rPr lang="fr-FR" dirty="0" smtClean="0"/>
              <a:t>LASSOUED Nada</a:t>
            </a:r>
          </a:p>
          <a:p>
            <a:pPr algn="just"/>
            <a:r>
              <a:rPr lang="fr-FR" dirty="0" smtClean="0"/>
              <a:t>SELLAMI Fahim </a:t>
            </a:r>
          </a:p>
          <a:p>
            <a:pPr algn="just"/>
            <a:r>
              <a:rPr lang="fr-FR" dirty="0" smtClean="0"/>
              <a:t>MAROUF Zahida</a:t>
            </a:r>
            <a:endParaRPr lang="fr-FR" dirty="0"/>
          </a:p>
        </p:txBody>
      </p:sp>
    </p:spTree>
    <p:extLst>
      <p:ext uri="{BB962C8B-B14F-4D97-AF65-F5344CB8AC3E}">
        <p14:creationId xmlns:p14="http://schemas.microsoft.com/office/powerpoint/2010/main" val="1935956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6115" y="257074"/>
            <a:ext cx="5729288" cy="1157288"/>
          </a:xfrm>
        </p:spPr>
        <p:txBody>
          <a:bodyPr>
            <a:normAutofit/>
          </a:bodyPr>
          <a:lstStyle/>
          <a:p>
            <a:r>
              <a:rPr lang="fr-FR" sz="3600" dirty="0" smtClean="0"/>
              <a:t>Les impacts humains :  </a:t>
            </a:r>
            <a:endParaRPr lang="fr-FR" sz="3600" dirty="0"/>
          </a:p>
        </p:txBody>
      </p:sp>
      <p:graphicFrame>
        <p:nvGraphicFramePr>
          <p:cNvPr id="7" name="Espace réservé du contenu 6"/>
          <p:cNvGraphicFramePr>
            <a:graphicFrameLocks noGrp="1"/>
          </p:cNvGraphicFramePr>
          <p:nvPr>
            <p:ph sz="half" idx="1"/>
            <p:extLst>
              <p:ext uri="{D42A27DB-BD31-4B8C-83A1-F6EECF244321}">
                <p14:modId xmlns:p14="http://schemas.microsoft.com/office/powerpoint/2010/main" val="1131074280"/>
              </p:ext>
            </p:extLst>
          </p:nvPr>
        </p:nvGraphicFramePr>
        <p:xfrm>
          <a:off x="-1291295" y="1034121"/>
          <a:ext cx="6800851" cy="5376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contenu 3"/>
          <p:cNvSpPr>
            <a:spLocks noGrp="1"/>
          </p:cNvSpPr>
          <p:nvPr>
            <p:ph sz="half" idx="2"/>
          </p:nvPr>
        </p:nvSpPr>
        <p:spPr>
          <a:xfrm>
            <a:off x="3660759" y="1767632"/>
            <a:ext cx="4447786" cy="504498"/>
          </a:xfrm>
        </p:spPr>
        <p:txBody>
          <a:bodyPr/>
          <a:lstStyle/>
          <a:p>
            <a:r>
              <a:rPr lang="fr-FR" smtClean="0"/>
              <a:t>Probabilité : 15%</a:t>
            </a:r>
            <a:endParaRPr lang="fr-FR"/>
          </a:p>
        </p:txBody>
      </p:sp>
      <p:sp>
        <p:nvSpPr>
          <p:cNvPr id="5" name="Espace réservé du pied de page 4"/>
          <p:cNvSpPr>
            <a:spLocks noGrp="1"/>
          </p:cNvSpPr>
          <p:nvPr>
            <p:ph type="ftr" sz="quarter" idx="11"/>
          </p:nvPr>
        </p:nvSpPr>
        <p:spPr/>
        <p:txBody>
          <a:bodyPr/>
          <a:lstStyle/>
          <a:p>
            <a:r>
              <a:rPr lang="de-DE" smtClean="0"/>
              <a:t>ARE- 2019</a:t>
            </a:r>
            <a:endParaRPr lang="en-US" dirty="0"/>
          </a:p>
        </p:txBody>
      </p:sp>
      <p:sp>
        <p:nvSpPr>
          <p:cNvPr id="6" name="Espace réservé du numéro de diapositive 5"/>
          <p:cNvSpPr>
            <a:spLocks noGrp="1"/>
          </p:cNvSpPr>
          <p:nvPr>
            <p:ph type="sldNum" sz="quarter" idx="12"/>
          </p:nvPr>
        </p:nvSpPr>
        <p:spPr/>
        <p:txBody>
          <a:bodyPr/>
          <a:lstStyle/>
          <a:p>
            <a:fld id="{69E57DC2-970A-4B3E-BB1C-7A09969E49DF}" type="slidenum">
              <a:rPr lang="en-US" smtClean="0"/>
              <a:t>10</a:t>
            </a:fld>
            <a:endParaRPr lang="en-US" dirty="0"/>
          </a:p>
        </p:txBody>
      </p:sp>
      <p:sp>
        <p:nvSpPr>
          <p:cNvPr id="8" name="Espace réservé du contenu 3"/>
          <p:cNvSpPr txBox="1">
            <a:spLocks/>
          </p:cNvSpPr>
          <p:nvPr/>
        </p:nvSpPr>
        <p:spPr>
          <a:xfrm>
            <a:off x="3655080" y="3681541"/>
            <a:ext cx="4447786" cy="50449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smtClean="0"/>
              <a:t>Probabilité : </a:t>
            </a:r>
            <a:r>
              <a:rPr lang="fr-FR" dirty="0" smtClean="0"/>
              <a:t>60</a:t>
            </a:r>
            <a:r>
              <a:rPr lang="fr-FR" dirty="0" smtClean="0"/>
              <a:t>%</a:t>
            </a:r>
            <a:endParaRPr lang="fr-FR" dirty="0"/>
          </a:p>
        </p:txBody>
      </p:sp>
      <p:sp>
        <p:nvSpPr>
          <p:cNvPr id="9" name="Espace réservé du contenu 3"/>
          <p:cNvSpPr txBox="1">
            <a:spLocks/>
          </p:cNvSpPr>
          <p:nvPr/>
        </p:nvSpPr>
        <p:spPr>
          <a:xfrm>
            <a:off x="3655080" y="5253298"/>
            <a:ext cx="4447786" cy="50449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smtClean="0"/>
              <a:t>Probabilité : </a:t>
            </a:r>
            <a:r>
              <a:rPr lang="fr-FR" dirty="0" smtClean="0"/>
              <a:t>15%</a:t>
            </a:r>
            <a:endParaRPr lang="fr-FR" dirty="0"/>
          </a:p>
        </p:txBody>
      </p:sp>
      <p:sp>
        <p:nvSpPr>
          <p:cNvPr id="11" name="Accolade fermante 10"/>
          <p:cNvSpPr/>
          <p:nvPr/>
        </p:nvSpPr>
        <p:spPr>
          <a:xfrm>
            <a:off x="6033979" y="846562"/>
            <a:ext cx="835572" cy="56699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p:cNvSpPr txBox="1"/>
          <p:nvPr/>
        </p:nvSpPr>
        <p:spPr>
          <a:xfrm>
            <a:off x="6869551" y="3475724"/>
            <a:ext cx="2905475" cy="461665"/>
          </a:xfrm>
          <a:prstGeom prst="rect">
            <a:avLst/>
          </a:prstGeom>
          <a:noFill/>
        </p:spPr>
        <p:txBody>
          <a:bodyPr wrap="none" rtlCol="0">
            <a:spAutoFit/>
          </a:bodyPr>
          <a:lstStyle/>
          <a:p>
            <a:r>
              <a:rPr lang="fr-FR" sz="2400" dirty="0" smtClean="0"/>
              <a:t>+ Mort par vieillesse </a:t>
            </a:r>
            <a:endParaRPr lang="fr-FR" sz="2400" dirty="0"/>
          </a:p>
        </p:txBody>
      </p:sp>
      <p:sp>
        <p:nvSpPr>
          <p:cNvPr id="10" name="ZoneTexte 9"/>
          <p:cNvSpPr txBox="1"/>
          <p:nvPr/>
        </p:nvSpPr>
        <p:spPr>
          <a:xfrm>
            <a:off x="9644160" y="3491769"/>
            <a:ext cx="365806" cy="461665"/>
          </a:xfrm>
          <a:prstGeom prst="rect">
            <a:avLst/>
          </a:prstGeom>
          <a:noFill/>
        </p:spPr>
        <p:txBody>
          <a:bodyPr wrap="none" rtlCol="0">
            <a:spAutoFit/>
          </a:bodyPr>
          <a:lstStyle/>
          <a:p>
            <a:r>
              <a:rPr lang="fr-FR" sz="2400" dirty="0" smtClean="0"/>
              <a:t>=</a:t>
            </a:r>
            <a:endParaRPr lang="fr-FR" sz="2400" dirty="0"/>
          </a:p>
        </p:txBody>
      </p:sp>
      <p:sp>
        <p:nvSpPr>
          <p:cNvPr id="12" name="ZoneTexte 11"/>
          <p:cNvSpPr txBox="1"/>
          <p:nvPr/>
        </p:nvSpPr>
        <p:spPr>
          <a:xfrm>
            <a:off x="9974683" y="3507814"/>
            <a:ext cx="2117887" cy="461665"/>
          </a:xfrm>
          <a:prstGeom prst="rect">
            <a:avLst/>
          </a:prstGeom>
          <a:noFill/>
        </p:spPr>
        <p:txBody>
          <a:bodyPr wrap="none" rtlCol="0">
            <a:spAutoFit/>
          </a:bodyPr>
          <a:lstStyle/>
          <a:p>
            <a:r>
              <a:rPr lang="fr-FR" sz="2400" dirty="0"/>
              <a:t>d</a:t>
            </a:r>
            <a:r>
              <a:rPr lang="fr-FR" sz="2400" dirty="0" smtClean="0"/>
              <a:t>el population </a:t>
            </a:r>
            <a:endParaRPr lang="fr-FR" sz="2400" dirty="0"/>
          </a:p>
        </p:txBody>
      </p:sp>
      <p:sp>
        <p:nvSpPr>
          <p:cNvPr id="3" name="ZoneTexte 2"/>
          <p:cNvSpPr txBox="1"/>
          <p:nvPr/>
        </p:nvSpPr>
        <p:spPr>
          <a:xfrm>
            <a:off x="6525403" y="4789101"/>
            <a:ext cx="5683623" cy="40011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sz="2000" dirty="0" smtClean="0"/>
              <a:t>New population = del population + reproduction </a:t>
            </a:r>
            <a:endParaRPr lang="fr-FR" sz="2000" dirty="0"/>
          </a:p>
        </p:txBody>
      </p:sp>
    </p:spTree>
    <p:extLst>
      <p:ext uri="{BB962C8B-B14F-4D97-AF65-F5344CB8AC3E}">
        <p14:creationId xmlns:p14="http://schemas.microsoft.com/office/powerpoint/2010/main" val="127631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0" grpId="0"/>
      <p:bldP spid="1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7270" y="1342922"/>
            <a:ext cx="4443984" cy="823912"/>
          </a:xfrm>
        </p:spPr>
        <p:txBody>
          <a:bodyPr/>
          <a:lstStyle/>
          <a:p>
            <a:pPr algn="ctr"/>
            <a:r>
              <a:rPr lang="fr-FR" sz="2000" dirty="0" smtClean="0">
                <a:latin typeface="Arial" charset="0"/>
                <a:ea typeface="Arial" charset="0"/>
                <a:cs typeface="Arial" charset="0"/>
              </a:rPr>
              <a:t>Evolution du nombre des baleines en fonction des générations </a:t>
            </a:r>
            <a:endParaRPr lang="fr-FR" sz="2000" dirty="0">
              <a:latin typeface="Arial" charset="0"/>
              <a:ea typeface="Arial" charset="0"/>
              <a:cs typeface="Arial" charset="0"/>
            </a:endParaRPr>
          </a:p>
        </p:txBody>
      </p:sp>
      <p:pic>
        <p:nvPicPr>
          <p:cNvPr id="9" name="Espace réservé du contenu 8"/>
          <p:cNvPicPr>
            <a:picLocks noGrp="1" noChangeAspect="1"/>
          </p:cNvPicPr>
          <p:nvPr>
            <p:ph sz="half" idx="2"/>
          </p:nvPr>
        </p:nvPicPr>
        <p:blipFill>
          <a:blip r:embed="rId3"/>
          <a:stretch>
            <a:fillRect/>
          </a:stretch>
        </p:blipFill>
        <p:spPr>
          <a:xfrm>
            <a:off x="837270" y="2340864"/>
            <a:ext cx="5086350" cy="3526536"/>
          </a:xfrm>
          <a:prstGeom prst="rect">
            <a:avLst/>
          </a:prstGeom>
        </p:spPr>
      </p:pic>
      <p:sp>
        <p:nvSpPr>
          <p:cNvPr id="5" name="Espace réservé du texte 4"/>
          <p:cNvSpPr>
            <a:spLocks noGrp="1"/>
          </p:cNvSpPr>
          <p:nvPr>
            <p:ph type="body" sz="quarter" idx="3"/>
          </p:nvPr>
        </p:nvSpPr>
        <p:spPr>
          <a:xfrm>
            <a:off x="6322415" y="286411"/>
            <a:ext cx="4443984" cy="823912"/>
          </a:xfrm>
        </p:spPr>
        <p:txBody>
          <a:bodyPr/>
          <a:lstStyle/>
          <a:p>
            <a:pPr algn="ctr"/>
            <a:r>
              <a:rPr lang="fr-FR" sz="2000" dirty="0">
                <a:latin typeface="Arial" charset="0"/>
                <a:ea typeface="Arial" charset="0"/>
                <a:cs typeface="Arial" charset="0"/>
              </a:rPr>
              <a:t>M</a:t>
            </a:r>
            <a:r>
              <a:rPr lang="fr-FR" sz="2000" dirty="0" smtClean="0">
                <a:latin typeface="Arial" charset="0"/>
                <a:ea typeface="Arial" charset="0"/>
                <a:cs typeface="Arial" charset="0"/>
              </a:rPr>
              <a:t>atrice</a:t>
            </a:r>
            <a:endParaRPr lang="fr-FR" sz="2000" dirty="0">
              <a:latin typeface="Arial" charset="0"/>
              <a:ea typeface="Arial" charset="0"/>
              <a:cs typeface="Arial" charset="0"/>
            </a:endParaRPr>
          </a:p>
        </p:txBody>
      </p:sp>
      <p:pic>
        <p:nvPicPr>
          <p:cNvPr id="2" name="Espace réservé du contenu 1"/>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033979" y="1375811"/>
            <a:ext cx="5523295" cy="3526536"/>
          </a:xfrm>
        </p:spPr>
      </p:pic>
      <p:sp>
        <p:nvSpPr>
          <p:cNvPr id="7" name="Espace réservé du pied de page 6"/>
          <p:cNvSpPr>
            <a:spLocks noGrp="1"/>
          </p:cNvSpPr>
          <p:nvPr>
            <p:ph type="ftr" sz="quarter" idx="11"/>
          </p:nvPr>
        </p:nvSpPr>
        <p:spPr/>
        <p:txBody>
          <a:bodyPr/>
          <a:lstStyle/>
          <a:p>
            <a:r>
              <a:rPr lang="de-DE" smtClean="0"/>
              <a:t>ARE- 2019</a:t>
            </a:r>
            <a:endParaRPr lang="en-US" dirty="0"/>
          </a:p>
        </p:txBody>
      </p:sp>
      <p:sp>
        <p:nvSpPr>
          <p:cNvPr id="8" name="Espace réservé du numéro de diapositive 7"/>
          <p:cNvSpPr>
            <a:spLocks noGrp="1"/>
          </p:cNvSpPr>
          <p:nvPr>
            <p:ph type="sldNum" sz="quarter" idx="12"/>
          </p:nvPr>
        </p:nvSpPr>
        <p:spPr/>
        <p:txBody>
          <a:bodyPr/>
          <a:lstStyle/>
          <a:p>
            <a:fld id="{69E57DC2-970A-4B3E-BB1C-7A09969E49DF}" type="slidenum">
              <a:rPr lang="en-US" smtClean="0"/>
              <a:t>11</a:t>
            </a:fld>
            <a:endParaRPr lang="en-US" dirty="0"/>
          </a:p>
        </p:txBody>
      </p:sp>
      <p:sp>
        <p:nvSpPr>
          <p:cNvPr id="4" name="ZoneTexte 3"/>
          <p:cNvSpPr txBox="1"/>
          <p:nvPr/>
        </p:nvSpPr>
        <p:spPr>
          <a:xfrm>
            <a:off x="837270" y="286411"/>
            <a:ext cx="2356735" cy="646331"/>
          </a:xfrm>
          <a:prstGeom prst="rect">
            <a:avLst/>
          </a:prstGeom>
          <a:noFill/>
        </p:spPr>
        <p:txBody>
          <a:bodyPr wrap="none" rtlCol="0">
            <a:spAutoFit/>
          </a:bodyPr>
          <a:lstStyle/>
          <a:p>
            <a:r>
              <a:rPr lang="fr-FR" sz="3600" dirty="0" smtClean="0"/>
              <a:t>Simulation</a:t>
            </a:r>
            <a:r>
              <a:rPr lang="fr-FR" sz="2800" dirty="0" smtClean="0"/>
              <a:t> </a:t>
            </a:r>
            <a:endParaRPr lang="fr-FR" sz="2800" dirty="0"/>
          </a:p>
        </p:txBody>
      </p:sp>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3979" y="5274209"/>
            <a:ext cx="5523295" cy="1036944"/>
          </a:xfrm>
          <a:prstGeom prst="rect">
            <a:avLst/>
          </a:prstGeom>
        </p:spPr>
      </p:pic>
    </p:spTree>
    <p:extLst>
      <p:ext uri="{BB962C8B-B14F-4D97-AF65-F5344CB8AC3E}">
        <p14:creationId xmlns:p14="http://schemas.microsoft.com/office/powerpoint/2010/main" val="1094894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 </a:t>
            </a:r>
            <a:endParaRPr lang="fr-FR" dirty="0"/>
          </a:p>
        </p:txBody>
      </p:sp>
      <p:sp>
        <p:nvSpPr>
          <p:cNvPr id="3" name="Espace réservé du contenu 2"/>
          <p:cNvSpPr>
            <a:spLocks noGrp="1"/>
          </p:cNvSpPr>
          <p:nvPr>
            <p:ph idx="1"/>
          </p:nvPr>
        </p:nvSpPr>
        <p:spPr>
          <a:xfrm>
            <a:off x="3799490" y="3067066"/>
            <a:ext cx="5990897" cy="1387366"/>
          </a:xfrm>
        </p:spPr>
        <p:txBody>
          <a:bodyPr>
            <a:normAutofit/>
          </a:bodyPr>
          <a:lstStyle/>
          <a:p>
            <a:pPr marL="0" indent="0">
              <a:buNone/>
            </a:pPr>
            <a:r>
              <a:rPr lang="fr-FR" sz="3600" dirty="0" smtClean="0"/>
              <a:t>Le code tient-il la route ? </a:t>
            </a:r>
            <a:endParaRPr lang="fr-FR" sz="3600" dirty="0"/>
          </a:p>
        </p:txBody>
      </p:sp>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1976750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32690" y="2561896"/>
            <a:ext cx="7467600" cy="1442546"/>
          </a:xfrm>
        </p:spPr>
        <p:txBody>
          <a:bodyPr/>
          <a:lstStyle/>
          <a:p>
            <a:r>
              <a:rPr lang="fr-FR" smtClean="0"/>
              <a:t>MERCI DE VOTRE ATTENTION</a:t>
            </a:r>
            <a:endParaRPr lang="fr-FR" dirty="0"/>
          </a:p>
        </p:txBody>
      </p:sp>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677373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t>2</a:t>
            </a:fld>
            <a:endParaRPr lang="en-US" dirty="0"/>
          </a:p>
        </p:txBody>
      </p:sp>
      <p:graphicFrame>
        <p:nvGraphicFramePr>
          <p:cNvPr id="6" name="Diagramme 5"/>
          <p:cNvGraphicFramePr/>
          <p:nvPr>
            <p:extLst>
              <p:ext uri="{D42A27DB-BD31-4B8C-83A1-F6EECF244321}">
                <p14:modId xmlns:p14="http://schemas.microsoft.com/office/powerpoint/2010/main" val="1898602301"/>
              </p:ext>
            </p:extLst>
          </p:nvPr>
        </p:nvGraphicFramePr>
        <p:xfrm>
          <a:off x="2032000" y="409904"/>
          <a:ext cx="9382234" cy="5728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950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de-DE" smtClean="0"/>
              <a:t>ARE- 2019</a:t>
            </a:r>
            <a:endParaRPr lang="en-US" dirty="0"/>
          </a:p>
        </p:txBody>
      </p:sp>
      <p:sp>
        <p:nvSpPr>
          <p:cNvPr id="6" name="Espace réservé du numéro de diapositive 5"/>
          <p:cNvSpPr>
            <a:spLocks noGrp="1"/>
          </p:cNvSpPr>
          <p:nvPr>
            <p:ph type="sldNum" sz="quarter" idx="12"/>
          </p:nvPr>
        </p:nvSpPr>
        <p:spPr/>
        <p:txBody>
          <a:bodyPr/>
          <a:lstStyle/>
          <a:p>
            <a:fld id="{69E57DC2-970A-4B3E-BB1C-7A09969E49DF}" type="slidenum">
              <a:rPr lang="en-US" smtClean="0"/>
              <a:pPr/>
              <a:t>3</a:t>
            </a:fld>
            <a:endParaRPr lang="en-US" dirty="0"/>
          </a:p>
        </p:txBody>
      </p:sp>
      <p:sp>
        <p:nvSpPr>
          <p:cNvPr id="11" name="Rectangle à coins arrondis 10"/>
          <p:cNvSpPr/>
          <p:nvPr/>
        </p:nvSpPr>
        <p:spPr>
          <a:xfrm>
            <a:off x="5671719" y="454195"/>
            <a:ext cx="3121572" cy="1403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671719" y="743265"/>
            <a:ext cx="3066393" cy="830997"/>
          </a:xfrm>
          <a:prstGeom prst="rect">
            <a:avLst/>
          </a:prstGeom>
          <a:noFill/>
        </p:spPr>
        <p:txBody>
          <a:bodyPr wrap="square" rtlCol="0">
            <a:spAutoFit/>
          </a:bodyPr>
          <a:lstStyle/>
          <a:p>
            <a:pPr algn="ctr"/>
            <a:r>
              <a:rPr lang="fr-FR" sz="2400" dirty="0" smtClean="0"/>
              <a:t>Le plus grand animal ayant jamais existé </a:t>
            </a:r>
            <a:endParaRPr lang="fr-FR" sz="2400" dirty="0"/>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463" y="1860329"/>
            <a:ext cx="6642538" cy="3121574"/>
          </a:xfrm>
          <a:prstGeom prst="rect">
            <a:avLst/>
          </a:prstGeom>
        </p:spPr>
      </p:pic>
      <p:sp>
        <p:nvSpPr>
          <p:cNvPr id="13" name="Rectangle à coins arrondis 12"/>
          <p:cNvSpPr/>
          <p:nvPr/>
        </p:nvSpPr>
        <p:spPr>
          <a:xfrm>
            <a:off x="8931860" y="454195"/>
            <a:ext cx="3121572" cy="1403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8987039" y="743265"/>
            <a:ext cx="3066393" cy="830997"/>
          </a:xfrm>
          <a:prstGeom prst="rect">
            <a:avLst/>
          </a:prstGeom>
          <a:noFill/>
        </p:spPr>
        <p:txBody>
          <a:bodyPr wrap="square" rtlCol="0">
            <a:spAutoFit/>
          </a:bodyPr>
          <a:lstStyle/>
          <a:p>
            <a:pPr algn="ctr"/>
            <a:r>
              <a:rPr lang="fr-FR" sz="2400" dirty="0" smtClean="0"/>
              <a:t>1200 fois plus lourd qu’un homme moyen</a:t>
            </a:r>
            <a:endParaRPr lang="fr-FR" sz="2400" dirty="0"/>
          </a:p>
        </p:txBody>
      </p:sp>
      <p:pic>
        <p:nvPicPr>
          <p:cNvPr id="15" name="Imag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9463" y="1926204"/>
            <a:ext cx="6642537" cy="3089517"/>
          </a:xfrm>
          <a:prstGeom prst="rect">
            <a:avLst/>
          </a:prstGeom>
        </p:spPr>
      </p:pic>
      <p:sp>
        <p:nvSpPr>
          <p:cNvPr id="16" name="Rectangle à coins arrondis 15"/>
          <p:cNvSpPr/>
          <p:nvPr/>
        </p:nvSpPr>
        <p:spPr>
          <a:xfrm>
            <a:off x="7309945" y="5221745"/>
            <a:ext cx="3121572" cy="1403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7365124" y="5694697"/>
            <a:ext cx="3066393" cy="461665"/>
          </a:xfrm>
          <a:prstGeom prst="rect">
            <a:avLst/>
          </a:prstGeom>
          <a:noFill/>
        </p:spPr>
        <p:txBody>
          <a:bodyPr wrap="square" rtlCol="0">
            <a:spAutoFit/>
          </a:bodyPr>
          <a:lstStyle/>
          <a:p>
            <a:pPr algn="ctr"/>
            <a:r>
              <a:rPr lang="fr-FR" sz="2400" dirty="0" smtClean="0"/>
              <a:t>Une espèce protégée</a:t>
            </a:r>
            <a:endParaRPr lang="fr-FR" sz="2400" dirty="0"/>
          </a:p>
        </p:txBody>
      </p:sp>
      <p:pic>
        <p:nvPicPr>
          <p:cNvPr id="19" name="Imag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88" y="12700"/>
            <a:ext cx="5388398" cy="6845300"/>
          </a:xfrm>
          <a:prstGeom prst="rect">
            <a:avLst/>
          </a:prstGeom>
        </p:spPr>
      </p:pic>
      <p:sp>
        <p:nvSpPr>
          <p:cNvPr id="2" name="Titre 1"/>
          <p:cNvSpPr>
            <a:spLocks noGrp="1"/>
          </p:cNvSpPr>
          <p:nvPr>
            <p:ph type="title"/>
          </p:nvPr>
        </p:nvSpPr>
        <p:spPr>
          <a:xfrm>
            <a:off x="-125876" y="220717"/>
            <a:ext cx="5470386" cy="740979"/>
          </a:xfrm>
        </p:spPr>
        <p:txBody>
          <a:bodyPr>
            <a:noAutofit/>
          </a:bodyPr>
          <a:lstStyle/>
          <a:p>
            <a:pPr algn="ctr"/>
            <a:r>
              <a:rPr lang="fr-FR" sz="4400" dirty="0" smtClean="0">
                <a:solidFill>
                  <a:schemeClr val="bg1"/>
                </a:solidFill>
                <a:effectLst>
                  <a:outerShdw blurRad="50800" dist="38100" dir="2700000" algn="tl" rotWithShape="0">
                    <a:prstClr val="black">
                      <a:alpha val="40000"/>
                    </a:prstClr>
                  </a:outerShdw>
                </a:effectLst>
              </a:rPr>
              <a:t>Présentation générale</a:t>
            </a:r>
            <a:endParaRPr lang="fr-FR" sz="4400"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27248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2"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autoUpdateAnimBg="0"/>
      <p:bldP spid="10" grpId="0"/>
      <p:bldP spid="10" grpId="1"/>
      <p:bldP spid="13" grpId="0" animBg="1"/>
      <p:bldP spid="13" grpId="1" animBg="1"/>
      <p:bldP spid="14" grpId="1"/>
      <p:bldP spid="14" grpId="2"/>
      <p:bldP spid="16" grpId="0" animBg="1"/>
      <p:bldP spid="16" grpId="1" animBg="1"/>
      <p:bldP spid="18" grpId="0"/>
      <p:bldP spid="1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0936" y="673794"/>
            <a:ext cx="4329113" cy="800100"/>
          </a:xfrm>
        </p:spPr>
        <p:txBody>
          <a:bodyPr/>
          <a:lstStyle/>
          <a:p>
            <a:r>
              <a:rPr lang="fr-FR" smtClean="0"/>
              <a:t>Problématique : </a:t>
            </a:r>
            <a:endParaRPr lang="fr-FR" dirty="0"/>
          </a:p>
        </p:txBody>
      </p:sp>
      <p:sp>
        <p:nvSpPr>
          <p:cNvPr id="3" name="Espace réservé du contenu 2"/>
          <p:cNvSpPr>
            <a:spLocks noGrp="1"/>
          </p:cNvSpPr>
          <p:nvPr>
            <p:ph sz="half" idx="1"/>
          </p:nvPr>
        </p:nvSpPr>
        <p:spPr>
          <a:xfrm>
            <a:off x="1312263" y="2986087"/>
            <a:ext cx="4447786" cy="2643189"/>
          </a:xfrm>
        </p:spPr>
        <p:txBody>
          <a:bodyPr>
            <a:normAutofit/>
          </a:bodyPr>
          <a:lstStyle/>
          <a:p>
            <a:pPr algn="just"/>
            <a:r>
              <a:rPr lang="fr-FR" dirty="0"/>
              <a:t>Comment les impacts de l'Homme, dont le réchauffement climatique,  </a:t>
            </a:r>
            <a:r>
              <a:rPr lang="fr-FR" dirty="0" smtClean="0"/>
              <a:t>influent-ils </a:t>
            </a:r>
            <a:r>
              <a:rPr lang="fr-FR" dirty="0"/>
              <a:t>sur le nombre de baleines bleues existantes au fil du temps ?</a:t>
            </a:r>
          </a:p>
        </p:txBody>
      </p:sp>
      <p:sp>
        <p:nvSpPr>
          <p:cNvPr id="4" name="Espace réservé du contenu 3"/>
          <p:cNvSpPr>
            <a:spLocks noGrp="1"/>
          </p:cNvSpPr>
          <p:nvPr>
            <p:ph sz="half" idx="2"/>
          </p:nvPr>
        </p:nvSpPr>
        <p:spPr/>
        <p:txBody>
          <a:bodyPr>
            <a:normAutofit/>
          </a:bodyPr>
          <a:lstStyle/>
          <a:p>
            <a:pPr algn="just" fontAlgn="base"/>
            <a:endParaRPr lang="fr-FR" dirty="0" smtClean="0"/>
          </a:p>
          <a:p>
            <a:pPr algn="just" fontAlgn="base"/>
            <a:r>
              <a:rPr lang="fr-FR" dirty="0"/>
              <a:t>Peut on éviter l’extinction </a:t>
            </a:r>
            <a:r>
              <a:rPr lang="fr-FR" dirty="0" smtClean="0"/>
              <a:t>?</a:t>
            </a:r>
          </a:p>
          <a:p>
            <a:pPr marL="0" indent="0" algn="just" fontAlgn="base">
              <a:buNone/>
            </a:pPr>
            <a:endParaRPr lang="fr-FR" dirty="0" smtClean="0"/>
          </a:p>
          <a:p>
            <a:pPr algn="just" fontAlgn="base"/>
            <a:r>
              <a:rPr lang="fr-FR" dirty="0"/>
              <a:t>Si oui, que peut on faire pour empêcher cette disparition</a:t>
            </a:r>
            <a:r>
              <a:rPr lang="fr-FR" dirty="0" smtClean="0"/>
              <a:t>.</a:t>
            </a:r>
          </a:p>
          <a:p>
            <a:pPr marL="0" indent="0" algn="just" fontAlgn="base">
              <a:buNone/>
            </a:pPr>
            <a:endParaRPr lang="fr-FR" dirty="0"/>
          </a:p>
          <a:p>
            <a:pPr algn="just" fontAlgn="base"/>
            <a:r>
              <a:rPr lang="fr-FR" dirty="0" smtClean="0"/>
              <a:t>Si non, déterminer </a:t>
            </a:r>
            <a:r>
              <a:rPr lang="fr-FR" dirty="0"/>
              <a:t>en combien de temps la baleine bleue risque t-elle de disparaitre ?</a:t>
            </a:r>
          </a:p>
          <a:p>
            <a:pPr marL="0" indent="0" algn="just" fontAlgn="base">
              <a:buNone/>
            </a:pPr>
            <a:endParaRPr lang="en-US" dirty="0"/>
          </a:p>
          <a:p>
            <a:pPr marL="0" indent="0" algn="just">
              <a:buNone/>
            </a:pPr>
            <a:endParaRPr lang="fr-FR" dirty="0"/>
          </a:p>
        </p:txBody>
      </p:sp>
      <p:sp>
        <p:nvSpPr>
          <p:cNvPr id="5" name="Espace réservé du pied de page 4"/>
          <p:cNvSpPr>
            <a:spLocks noGrp="1"/>
          </p:cNvSpPr>
          <p:nvPr>
            <p:ph type="ftr" sz="quarter" idx="11"/>
          </p:nvPr>
        </p:nvSpPr>
        <p:spPr/>
        <p:txBody>
          <a:bodyPr/>
          <a:lstStyle/>
          <a:p>
            <a:r>
              <a:rPr lang="de-DE" dirty="0" smtClean="0"/>
              <a:t>ARE- 2019</a:t>
            </a:r>
            <a:endParaRPr lang="en-US" dirty="0"/>
          </a:p>
        </p:txBody>
      </p:sp>
      <p:sp>
        <p:nvSpPr>
          <p:cNvPr id="6" name="Espace réservé du numéro de diapositive 5"/>
          <p:cNvSpPr>
            <a:spLocks noGrp="1"/>
          </p:cNvSpPr>
          <p:nvPr>
            <p:ph type="sldNum" sz="quarter" idx="12"/>
          </p:nvPr>
        </p:nvSpPr>
        <p:spPr/>
        <p:txBody>
          <a:bodyPr/>
          <a:lstStyle/>
          <a:p>
            <a:fld id="{69E57DC2-970A-4B3E-BB1C-7A09969E49DF}" type="slidenum">
              <a:rPr lang="en-US" smtClean="0"/>
              <a:t>4</a:t>
            </a:fld>
            <a:endParaRPr lang="en-US" dirty="0"/>
          </a:p>
        </p:txBody>
      </p:sp>
      <p:sp>
        <p:nvSpPr>
          <p:cNvPr id="7" name="Titre 1"/>
          <p:cNvSpPr txBox="1">
            <a:spLocks/>
          </p:cNvSpPr>
          <p:nvPr/>
        </p:nvSpPr>
        <p:spPr>
          <a:xfrm>
            <a:off x="6525403" y="673794"/>
            <a:ext cx="4329113" cy="8001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Objectifs :  </a:t>
            </a:r>
          </a:p>
        </p:txBody>
      </p:sp>
    </p:spTree>
    <p:extLst>
      <p:ext uri="{BB962C8B-B14F-4D97-AF65-F5344CB8AC3E}">
        <p14:creationId xmlns:p14="http://schemas.microsoft.com/office/powerpoint/2010/main" val="925534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Première partie </a:t>
            </a:r>
            <a:endParaRPr lang="fr-FR" dirty="0"/>
          </a:p>
        </p:txBody>
      </p:sp>
      <p:sp>
        <p:nvSpPr>
          <p:cNvPr id="3" name="Espace réservé du texte 2"/>
          <p:cNvSpPr>
            <a:spLocks noGrp="1"/>
          </p:cNvSpPr>
          <p:nvPr>
            <p:ph type="body" idx="1"/>
          </p:nvPr>
        </p:nvSpPr>
        <p:spPr/>
        <p:txBody>
          <a:bodyPr/>
          <a:lstStyle/>
          <a:p>
            <a:r>
              <a:rPr lang="fr-FR" dirty="0"/>
              <a:t>Les démarches </a:t>
            </a:r>
          </a:p>
        </p:txBody>
      </p:sp>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pPr/>
              <a:t>5</a:t>
            </a:fld>
            <a:endParaRPr lang="en-US" dirty="0"/>
          </a:p>
        </p:txBody>
      </p:sp>
    </p:spTree>
    <p:extLst>
      <p:ext uri="{BB962C8B-B14F-4D97-AF65-F5344CB8AC3E}">
        <p14:creationId xmlns:p14="http://schemas.microsoft.com/office/powerpoint/2010/main" val="2078291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957262" y="1214437"/>
            <a:ext cx="4447786" cy="3581401"/>
          </a:xfrm>
        </p:spPr>
        <p:txBody>
          <a:bodyPr/>
          <a:lstStyle/>
          <a:p>
            <a:r>
              <a:rPr lang="fr-FR" sz="2800" dirty="0" smtClean="0"/>
              <a:t>Les facteurs : </a:t>
            </a:r>
          </a:p>
          <a:p>
            <a:pPr marL="0" indent="0">
              <a:buNone/>
            </a:pPr>
            <a:r>
              <a:rPr lang="fr-FR" dirty="0"/>
              <a:t> </a:t>
            </a:r>
            <a:r>
              <a:rPr lang="fr-FR" dirty="0" smtClean="0"/>
              <a:t> 	- Facteurs environnementaux</a:t>
            </a:r>
          </a:p>
          <a:p>
            <a:pPr marL="0" indent="0">
              <a:buNone/>
            </a:pPr>
            <a:endParaRPr lang="fr-FR" dirty="0"/>
          </a:p>
          <a:p>
            <a:pPr marL="0" indent="0">
              <a:buNone/>
            </a:pPr>
            <a:r>
              <a:rPr lang="fr-FR" dirty="0" smtClean="0"/>
              <a:t> </a:t>
            </a:r>
          </a:p>
          <a:p>
            <a:pPr marL="0" indent="0">
              <a:buNone/>
            </a:pPr>
            <a:r>
              <a:rPr lang="fr-FR" dirty="0"/>
              <a:t>	</a:t>
            </a:r>
            <a:r>
              <a:rPr lang="fr-FR" dirty="0" smtClean="0"/>
              <a:t>- Influence de l’Homme</a:t>
            </a:r>
          </a:p>
          <a:p>
            <a:pPr marL="0" indent="0">
              <a:buNone/>
            </a:pPr>
            <a:r>
              <a:rPr lang="fr-FR" dirty="0"/>
              <a:t>	</a:t>
            </a:r>
          </a:p>
        </p:txBody>
      </p:sp>
      <p:sp>
        <p:nvSpPr>
          <p:cNvPr id="4" name="Espace réservé du contenu 3"/>
          <p:cNvSpPr>
            <a:spLocks noGrp="1"/>
          </p:cNvSpPr>
          <p:nvPr>
            <p:ph sz="half" idx="2"/>
          </p:nvPr>
        </p:nvSpPr>
        <p:spPr>
          <a:xfrm>
            <a:off x="6621242" y="1041017"/>
            <a:ext cx="4447786" cy="3581401"/>
          </a:xfrm>
        </p:spPr>
        <p:txBody>
          <a:bodyPr/>
          <a:lstStyle/>
          <a:p>
            <a:r>
              <a:rPr lang="fr-FR" sz="2800" dirty="0" smtClean="0"/>
              <a:t>Comment modéliser ? : </a:t>
            </a:r>
          </a:p>
          <a:p>
            <a:pPr marL="0" indent="0">
              <a:buNone/>
            </a:pPr>
            <a:r>
              <a:rPr lang="fr-FR" dirty="0"/>
              <a:t>	</a:t>
            </a:r>
            <a:r>
              <a:rPr lang="fr-FR" dirty="0" smtClean="0"/>
              <a:t>- La population initiale</a:t>
            </a:r>
          </a:p>
          <a:p>
            <a:pPr marL="0" indent="0">
              <a:buNone/>
            </a:pPr>
            <a:endParaRPr lang="fr-FR" dirty="0" smtClean="0"/>
          </a:p>
          <a:p>
            <a:pPr marL="0" indent="0">
              <a:buNone/>
            </a:pPr>
            <a:r>
              <a:rPr lang="fr-FR" dirty="0"/>
              <a:t>	</a:t>
            </a:r>
            <a:r>
              <a:rPr lang="fr-FR" dirty="0" smtClean="0"/>
              <a:t>- Le taux mortalité</a:t>
            </a:r>
          </a:p>
          <a:p>
            <a:pPr marL="0" indent="0">
              <a:buNone/>
            </a:pPr>
            <a:endParaRPr lang="fr-FR" dirty="0" smtClean="0"/>
          </a:p>
          <a:p>
            <a:pPr marL="0" indent="0">
              <a:buNone/>
            </a:pPr>
            <a:r>
              <a:rPr lang="fr-FR" dirty="0"/>
              <a:t>	</a:t>
            </a:r>
            <a:r>
              <a:rPr lang="fr-FR" dirty="0" smtClean="0"/>
              <a:t>- Le taux de fertilité </a:t>
            </a:r>
          </a:p>
          <a:p>
            <a:pPr marL="0" indent="0">
              <a:buNone/>
            </a:pPr>
            <a:r>
              <a:rPr lang="fr-FR" dirty="0"/>
              <a:t>	</a:t>
            </a:r>
          </a:p>
        </p:txBody>
      </p:sp>
      <p:sp>
        <p:nvSpPr>
          <p:cNvPr id="5" name="Espace réservé du pied de page 4"/>
          <p:cNvSpPr>
            <a:spLocks noGrp="1"/>
          </p:cNvSpPr>
          <p:nvPr>
            <p:ph type="ftr" sz="quarter" idx="11"/>
          </p:nvPr>
        </p:nvSpPr>
        <p:spPr/>
        <p:txBody>
          <a:bodyPr/>
          <a:lstStyle/>
          <a:p>
            <a:r>
              <a:rPr lang="de-DE" smtClean="0"/>
              <a:t>ARE- 2019</a:t>
            </a:r>
            <a:endParaRPr lang="en-US" dirty="0"/>
          </a:p>
        </p:txBody>
      </p:sp>
      <p:sp>
        <p:nvSpPr>
          <p:cNvPr id="6" name="Espace réservé du numéro de diapositive 5"/>
          <p:cNvSpPr>
            <a:spLocks noGrp="1"/>
          </p:cNvSpPr>
          <p:nvPr>
            <p:ph type="sldNum" sz="quarter" idx="12"/>
          </p:nvPr>
        </p:nvSpPr>
        <p:spPr/>
        <p:txBody>
          <a:bodyPr/>
          <a:lstStyle/>
          <a:p>
            <a:fld id="{69E57DC2-970A-4B3E-BB1C-7A09969E49DF}" type="slidenum">
              <a:rPr lang="en-US" smtClean="0"/>
              <a:t>6</a:t>
            </a:fld>
            <a:endParaRPr lang="en-US" dirty="0"/>
          </a:p>
        </p:txBody>
      </p:sp>
      <p:sp>
        <p:nvSpPr>
          <p:cNvPr id="7" name="Espace réservé du contenu 2"/>
          <p:cNvSpPr txBox="1">
            <a:spLocks/>
          </p:cNvSpPr>
          <p:nvPr/>
        </p:nvSpPr>
        <p:spPr>
          <a:xfrm>
            <a:off x="957262" y="4353107"/>
            <a:ext cx="4447786" cy="236959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sz="2800" dirty="0" smtClean="0"/>
              <a:t>Les environnements : </a:t>
            </a:r>
          </a:p>
          <a:p>
            <a:pPr marL="0" indent="0">
              <a:buFont typeface="Franklin Gothic Book" panose="020B0503020102020204" pitchFamily="34" charset="0"/>
              <a:buNone/>
            </a:pPr>
            <a:r>
              <a:rPr lang="fr-FR" dirty="0" smtClean="0"/>
              <a:t>  	- Les milieux marins </a:t>
            </a:r>
          </a:p>
          <a:p>
            <a:pPr marL="0" indent="0">
              <a:buFont typeface="Franklin Gothic Book" panose="020B0503020102020204" pitchFamily="34" charset="0"/>
              <a:buNone/>
            </a:pPr>
            <a:endParaRPr lang="fr-FR" dirty="0" smtClean="0"/>
          </a:p>
          <a:p>
            <a:pPr marL="0" indent="0">
              <a:buFont typeface="Franklin Gothic Book" panose="020B0503020102020204" pitchFamily="34" charset="0"/>
              <a:buNone/>
            </a:pPr>
            <a:r>
              <a:rPr lang="fr-FR" dirty="0" smtClean="0"/>
              <a:t>	</a:t>
            </a:r>
            <a:endParaRPr lang="fr-FR" dirty="0"/>
          </a:p>
        </p:txBody>
      </p:sp>
      <p:sp>
        <p:nvSpPr>
          <p:cNvPr id="8" name="Espace réservé du contenu 2"/>
          <p:cNvSpPr txBox="1">
            <a:spLocks/>
          </p:cNvSpPr>
          <p:nvPr/>
        </p:nvSpPr>
        <p:spPr>
          <a:xfrm>
            <a:off x="6621241" y="4353107"/>
            <a:ext cx="4979087" cy="2369591"/>
          </a:xfrm>
          <a:prstGeom prst="rect">
            <a:avLst/>
          </a:prstGeom>
        </p:spPr>
        <p:txBody>
          <a:bodyPr vert="horz" lIns="91440" tIns="45720" rIns="91440" bIns="45720" rtlCol="0">
            <a:normAutofit fontScale="850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sz="2800" dirty="0" smtClean="0"/>
              <a:t>Les caractéristiques de </a:t>
            </a:r>
            <a:r>
              <a:rPr lang="fr-FR" sz="2800" smtClean="0"/>
              <a:t>la baleine: </a:t>
            </a:r>
            <a:endParaRPr lang="fr-FR" sz="2800" dirty="0" smtClean="0"/>
          </a:p>
          <a:p>
            <a:pPr marL="0" indent="0">
              <a:buFont typeface="Franklin Gothic Book" panose="020B0503020102020204" pitchFamily="34" charset="0"/>
              <a:buNone/>
            </a:pPr>
            <a:r>
              <a:rPr lang="fr-FR" dirty="0" smtClean="0"/>
              <a:t>  	- Numéro</a:t>
            </a:r>
          </a:p>
          <a:p>
            <a:pPr marL="0" indent="0">
              <a:buFont typeface="Franklin Gothic Book" panose="020B0503020102020204" pitchFamily="34" charset="0"/>
              <a:buNone/>
            </a:pPr>
            <a:r>
              <a:rPr lang="fr-FR" dirty="0"/>
              <a:t>	</a:t>
            </a:r>
            <a:r>
              <a:rPr lang="fr-FR" dirty="0" smtClean="0"/>
              <a:t>-  Age </a:t>
            </a:r>
          </a:p>
          <a:p>
            <a:pPr marL="0" indent="0">
              <a:buFont typeface="Franklin Gothic Book" panose="020B0503020102020204" pitchFamily="34" charset="0"/>
              <a:buNone/>
            </a:pPr>
            <a:r>
              <a:rPr lang="fr-FR" dirty="0"/>
              <a:t>	</a:t>
            </a:r>
            <a:r>
              <a:rPr lang="fr-FR" dirty="0" smtClean="0"/>
              <a:t>-  </a:t>
            </a:r>
            <a:r>
              <a:rPr lang="fr-FR" dirty="0"/>
              <a:t>G</a:t>
            </a:r>
            <a:r>
              <a:rPr lang="fr-FR" dirty="0" smtClean="0"/>
              <a:t>enre </a:t>
            </a:r>
          </a:p>
          <a:p>
            <a:pPr marL="0" indent="0">
              <a:buFont typeface="Franklin Gothic Book" panose="020B0503020102020204" pitchFamily="34" charset="0"/>
              <a:buNone/>
            </a:pPr>
            <a:endParaRPr lang="fr-FR" dirty="0" smtClean="0"/>
          </a:p>
          <a:p>
            <a:pPr marL="0" indent="0">
              <a:buFont typeface="Franklin Gothic Book" panose="020B0503020102020204" pitchFamily="34" charset="0"/>
              <a:buNone/>
            </a:pPr>
            <a:r>
              <a:rPr lang="fr-FR" dirty="0" smtClean="0"/>
              <a:t>	</a:t>
            </a:r>
            <a:endParaRPr lang="fr-FR" dirty="0"/>
          </a:p>
        </p:txBody>
      </p:sp>
    </p:spTree>
    <p:extLst>
      <p:ext uri="{BB962C8B-B14F-4D97-AF65-F5344CB8AC3E}">
        <p14:creationId xmlns:p14="http://schemas.microsoft.com/office/powerpoint/2010/main" val="2089579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1" y="685800"/>
            <a:ext cx="3929062" cy="728663"/>
          </a:xfrm>
        </p:spPr>
        <p:txBody>
          <a:bodyPr>
            <a:normAutofit fontScale="90000"/>
          </a:bodyPr>
          <a:lstStyle/>
          <a:p>
            <a:r>
              <a:rPr lang="fr-FR" smtClean="0"/>
              <a:t>Les paramètres </a:t>
            </a:r>
            <a:r>
              <a:rPr lang="fr-FR" dirty="0" smtClean="0"/>
              <a:t>: </a:t>
            </a:r>
            <a:endParaRPr lang="fr-FR"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48064288"/>
              </p:ext>
            </p:extLst>
          </p:nvPr>
        </p:nvGraphicFramePr>
        <p:xfrm>
          <a:off x="893110" y="1736824"/>
          <a:ext cx="11029950" cy="44488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38325"/>
                <a:gridCol w="1838325"/>
                <a:gridCol w="1838325"/>
                <a:gridCol w="1838325"/>
                <a:gridCol w="1838325"/>
                <a:gridCol w="1838325"/>
              </a:tblGrid>
              <a:tr h="370840">
                <a:tc>
                  <a:txBody>
                    <a:bodyPr/>
                    <a:lstStyle/>
                    <a:p>
                      <a:r>
                        <a:rPr lang="fr-FR" dirty="0" smtClean="0"/>
                        <a:t>Nom</a:t>
                      </a:r>
                      <a:r>
                        <a:rPr lang="fr-FR" baseline="0" dirty="0" smtClean="0"/>
                        <a:t> </a:t>
                      </a:r>
                      <a:endParaRPr lang="fr-FR" dirty="0"/>
                    </a:p>
                  </a:txBody>
                  <a:tcPr/>
                </a:tc>
                <a:tc>
                  <a:txBody>
                    <a:bodyPr/>
                    <a:lstStyle/>
                    <a:p>
                      <a:r>
                        <a:rPr lang="fr-FR" dirty="0" smtClean="0"/>
                        <a:t>Type </a:t>
                      </a:r>
                      <a:endParaRPr lang="fr-FR" dirty="0"/>
                    </a:p>
                  </a:txBody>
                  <a:tcPr/>
                </a:tc>
                <a:tc>
                  <a:txBody>
                    <a:bodyPr/>
                    <a:lstStyle/>
                    <a:p>
                      <a:r>
                        <a:rPr lang="fr-FR" dirty="0" smtClean="0"/>
                        <a:t>intervalle</a:t>
                      </a:r>
                      <a:endParaRPr lang="fr-FR" dirty="0"/>
                    </a:p>
                  </a:txBody>
                  <a:tcPr/>
                </a:tc>
                <a:tc>
                  <a:txBody>
                    <a:bodyPr/>
                    <a:lstStyle/>
                    <a:p>
                      <a:r>
                        <a:rPr lang="fr-FR" dirty="0" smtClean="0"/>
                        <a:t>Valeur initiale</a:t>
                      </a:r>
                      <a:endParaRPr lang="fr-FR" dirty="0"/>
                    </a:p>
                  </a:txBody>
                  <a:tcPr/>
                </a:tc>
                <a:tc>
                  <a:txBody>
                    <a:bodyPr/>
                    <a:lstStyle/>
                    <a:p>
                      <a:r>
                        <a:rPr lang="fr-FR" dirty="0" smtClean="0"/>
                        <a:t>Fixe </a:t>
                      </a:r>
                      <a:endParaRPr lang="fr-FR" dirty="0"/>
                    </a:p>
                  </a:txBody>
                  <a:tcPr/>
                </a:tc>
                <a:tc>
                  <a:txBody>
                    <a:bodyPr/>
                    <a:lstStyle/>
                    <a:p>
                      <a:r>
                        <a:rPr lang="fr-FR" dirty="0" smtClean="0"/>
                        <a:t>Explications </a:t>
                      </a:r>
                      <a:endParaRPr lang="fr-FR" dirty="0"/>
                    </a:p>
                  </a:txBody>
                  <a:tcPr/>
                </a:tc>
              </a:tr>
              <a:tr h="370840">
                <a:tc>
                  <a:txBody>
                    <a:bodyPr/>
                    <a:lstStyle/>
                    <a:p>
                      <a:r>
                        <a:rPr lang="fr-FR" dirty="0" smtClean="0"/>
                        <a:t>Population</a:t>
                      </a:r>
                      <a:r>
                        <a:rPr lang="fr-FR" baseline="0" dirty="0" smtClean="0"/>
                        <a:t> </a:t>
                      </a:r>
                      <a:endParaRPr lang="fr-FR" dirty="0"/>
                    </a:p>
                  </a:txBody>
                  <a:tcPr/>
                </a:tc>
                <a:tc>
                  <a:txBody>
                    <a:bodyPr/>
                    <a:lstStyle/>
                    <a:p>
                      <a:r>
                        <a:rPr lang="fr-FR" dirty="0" err="1" smtClean="0"/>
                        <a:t>int</a:t>
                      </a:r>
                      <a:endParaRPr lang="fr-FR" dirty="0"/>
                    </a:p>
                  </a:txBody>
                  <a:tcPr/>
                </a:tc>
                <a:tc>
                  <a:txBody>
                    <a:bodyPr/>
                    <a:lstStyle/>
                    <a:p>
                      <a:r>
                        <a:rPr lang="mr-IN" dirty="0" smtClean="0">
                          <a:effectLst/>
                        </a:rPr>
                        <a:t>[</a:t>
                      </a:r>
                      <a:r>
                        <a:rPr lang="fr-FR" dirty="0" smtClean="0">
                          <a:effectLst/>
                        </a:rPr>
                        <a:t>2300;0</a:t>
                      </a:r>
                      <a:r>
                        <a:rPr lang="mr-IN" dirty="0" smtClean="0">
                          <a:effectLst/>
                        </a:rPr>
                        <a:t>]</a:t>
                      </a:r>
                      <a:r>
                        <a:rPr lang="mr-IN" dirty="0" smtClean="0"/>
                        <a:t> </a:t>
                      </a:r>
                      <a:endParaRPr lang="fr-FR" dirty="0"/>
                    </a:p>
                  </a:txBody>
                  <a:tcPr/>
                </a:tc>
                <a:tc>
                  <a:txBody>
                    <a:bodyPr/>
                    <a:lstStyle/>
                    <a:p>
                      <a:r>
                        <a:rPr lang="fr-FR" dirty="0" smtClean="0"/>
                        <a:t>2300</a:t>
                      </a:r>
                      <a:endParaRPr lang="fr-FR" dirty="0"/>
                    </a:p>
                  </a:txBody>
                  <a:tcPr/>
                </a:tc>
                <a:tc>
                  <a:txBody>
                    <a:bodyPr/>
                    <a:lstStyle/>
                    <a:p>
                      <a:r>
                        <a:rPr lang="fr-FR" dirty="0" smtClean="0"/>
                        <a:t>non</a:t>
                      </a:r>
                      <a:endParaRPr lang="fr-FR" dirty="0"/>
                    </a:p>
                  </a:txBody>
                  <a:tcPr/>
                </a:tc>
                <a:tc>
                  <a:txBody>
                    <a:bodyPr/>
                    <a:lstStyle/>
                    <a:p>
                      <a:r>
                        <a:rPr lang="fr-FR" dirty="0" smtClean="0"/>
                        <a:t>Le nombres de baleines dans le monde</a:t>
                      </a:r>
                      <a:r>
                        <a:rPr lang="fr-FR" baseline="0" dirty="0" smtClean="0"/>
                        <a:t> </a:t>
                      </a:r>
                      <a:endParaRPr lang="fr-FR" dirty="0"/>
                    </a:p>
                  </a:txBody>
                  <a:tcPr/>
                </a:tc>
              </a:tr>
              <a:tr h="370840">
                <a:tc>
                  <a:txBody>
                    <a:bodyPr/>
                    <a:lstStyle/>
                    <a:p>
                      <a:r>
                        <a:rPr lang="fr-FR" dirty="0" smtClean="0"/>
                        <a:t>Numéro</a:t>
                      </a:r>
                      <a:r>
                        <a:rPr lang="fr-FR" baseline="0" dirty="0" smtClean="0"/>
                        <a:t> mort </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list</a:t>
                      </a:r>
                      <a:r>
                        <a:rPr lang="mr-IN" dirty="0" smtClean="0">
                          <a:effectLst/>
                        </a:rPr>
                        <a:t>[</a:t>
                      </a:r>
                      <a:r>
                        <a:rPr lang="fr-FR" dirty="0" err="1" smtClean="0">
                          <a:effectLst/>
                        </a:rPr>
                        <a:t>int</a:t>
                      </a:r>
                      <a:r>
                        <a:rPr lang="mr-IN" dirty="0" smtClean="0">
                          <a:effectLst/>
                        </a:rPr>
                        <a:t>]</a:t>
                      </a:r>
                      <a:r>
                        <a:rPr lang="mr-IN" dirty="0" smtClean="0"/>
                        <a:t> </a:t>
                      </a:r>
                      <a:endParaRPr lang="fr-FR" dirty="0" smtClean="0"/>
                    </a:p>
                    <a:p>
                      <a:endParaRPr lang="fr-FR" dirty="0"/>
                    </a:p>
                  </a:txBody>
                  <a:tcPr/>
                </a:tc>
                <a:tc>
                  <a:txBody>
                    <a:bodyPr/>
                    <a:lstStyle/>
                    <a:p>
                      <a:r>
                        <a:rPr lang="mr-IN" dirty="0" smtClean="0">
                          <a:effectLst/>
                        </a:rPr>
                        <a:t>[</a:t>
                      </a:r>
                      <a:r>
                        <a:rPr lang="fr-FR" dirty="0" smtClean="0">
                          <a:effectLst/>
                        </a:rPr>
                        <a:t>0;2300</a:t>
                      </a:r>
                      <a:r>
                        <a:rPr lang="mr-IN" dirty="0" smtClean="0">
                          <a:effectLst/>
                        </a:rPr>
                        <a:t>]</a:t>
                      </a:r>
                      <a:r>
                        <a:rPr lang="mr-IN" dirty="0" smtClean="0"/>
                        <a:t> </a:t>
                      </a:r>
                      <a:endParaRPr lang="fr-FR" dirty="0"/>
                    </a:p>
                  </a:txBody>
                  <a:tcPr/>
                </a:tc>
                <a:tc>
                  <a:txBody>
                    <a:bodyPr/>
                    <a:lstStyle/>
                    <a:p>
                      <a:r>
                        <a:rPr lang="fr-FR" dirty="0" smtClean="0"/>
                        <a:t>0</a:t>
                      </a:r>
                      <a:endParaRPr lang="fr-FR" dirty="0"/>
                    </a:p>
                  </a:txBody>
                  <a:tcPr/>
                </a:tc>
                <a:tc>
                  <a:txBody>
                    <a:bodyPr/>
                    <a:lstStyle/>
                    <a:p>
                      <a:r>
                        <a:rPr lang="fr-FR" dirty="0" smtClean="0"/>
                        <a:t>non</a:t>
                      </a:r>
                      <a:endParaRPr lang="fr-FR" dirty="0"/>
                    </a:p>
                  </a:txBody>
                  <a:tcPr/>
                </a:tc>
                <a:tc>
                  <a:txBody>
                    <a:bodyPr/>
                    <a:lstStyle/>
                    <a:p>
                      <a:r>
                        <a:rPr lang="fr-FR" dirty="0" smtClean="0"/>
                        <a:t>Le nombre de</a:t>
                      </a:r>
                      <a:r>
                        <a:rPr lang="fr-FR" baseline="0" dirty="0" smtClean="0"/>
                        <a:t> baleines mortes</a:t>
                      </a:r>
                      <a:endParaRPr lang="fr-FR" dirty="0"/>
                    </a:p>
                  </a:txBody>
                  <a:tcPr/>
                </a:tc>
              </a:tr>
              <a:tr h="370840">
                <a:tc>
                  <a:txBody>
                    <a:bodyPr/>
                    <a:lstStyle/>
                    <a:p>
                      <a:r>
                        <a:rPr lang="fr-FR" dirty="0" smtClean="0"/>
                        <a:t>n</a:t>
                      </a:r>
                      <a:endParaRPr lang="fr-FR" dirty="0"/>
                    </a:p>
                  </a:txBody>
                  <a:tcPr/>
                </a:tc>
                <a:tc>
                  <a:txBody>
                    <a:bodyPr/>
                    <a:lstStyle/>
                    <a:p>
                      <a:r>
                        <a:rPr lang="fr-FR" dirty="0" err="1" smtClean="0"/>
                        <a:t>int</a:t>
                      </a:r>
                      <a:endParaRPr lang="fr-FR" dirty="0"/>
                    </a:p>
                  </a:txBody>
                  <a:tcPr/>
                </a:tc>
                <a:tc>
                  <a:txBody>
                    <a:bodyPr/>
                    <a:lstStyle/>
                    <a:p>
                      <a:r>
                        <a:rPr lang="fr-FR" dirty="0" smtClean="0"/>
                        <a:t>none</a:t>
                      </a:r>
                      <a:endParaRPr lang="fr-FR" dirty="0"/>
                    </a:p>
                  </a:txBody>
                  <a:tcPr/>
                </a:tc>
                <a:tc>
                  <a:txBody>
                    <a:bodyPr/>
                    <a:lstStyle/>
                    <a:p>
                      <a:r>
                        <a:rPr lang="fr-FR" dirty="0" smtClean="0"/>
                        <a:t>3</a:t>
                      </a:r>
                      <a:endParaRPr lang="fr-FR" dirty="0"/>
                    </a:p>
                  </a:txBody>
                  <a:tcPr/>
                </a:tc>
                <a:tc>
                  <a:txBody>
                    <a:bodyPr/>
                    <a:lstStyle/>
                    <a:p>
                      <a:r>
                        <a:rPr lang="fr-FR" dirty="0" smtClean="0"/>
                        <a:t>oui</a:t>
                      </a:r>
                      <a:endParaRPr lang="fr-FR" dirty="0"/>
                    </a:p>
                  </a:txBody>
                  <a:tcPr/>
                </a:tc>
                <a:tc>
                  <a:txBody>
                    <a:bodyPr/>
                    <a:lstStyle/>
                    <a:p>
                      <a:r>
                        <a:rPr lang="fr-FR" dirty="0" smtClean="0"/>
                        <a:t>Nombre de génération</a:t>
                      </a:r>
                      <a:endParaRPr lang="fr-FR" dirty="0"/>
                    </a:p>
                  </a:txBody>
                  <a:tcPr/>
                </a:tc>
              </a:tr>
              <a:tr h="370840">
                <a:tc>
                  <a:txBody>
                    <a:bodyPr/>
                    <a:lstStyle/>
                    <a:p>
                      <a:r>
                        <a:rPr lang="fr-FR" dirty="0" err="1" smtClean="0"/>
                        <a:t>Proba</a:t>
                      </a:r>
                      <a:r>
                        <a:rPr lang="fr-FR" dirty="0" smtClean="0"/>
                        <a:t> mort AC</a:t>
                      </a:r>
                    </a:p>
                    <a:p>
                      <a:r>
                        <a:rPr lang="fr-FR" dirty="0" err="1" smtClean="0"/>
                        <a:t>Proba</a:t>
                      </a:r>
                      <a:r>
                        <a:rPr lang="fr-FR" baseline="0" dirty="0" smtClean="0"/>
                        <a:t> mort CB</a:t>
                      </a:r>
                    </a:p>
                    <a:p>
                      <a:r>
                        <a:rPr lang="fr-FR" baseline="0" dirty="0" err="1" smtClean="0"/>
                        <a:t>Proba</a:t>
                      </a:r>
                      <a:r>
                        <a:rPr lang="fr-FR" baseline="0" dirty="0" smtClean="0"/>
                        <a:t> mort RC</a:t>
                      </a:r>
                      <a:endParaRPr lang="fr-FR" dirty="0"/>
                    </a:p>
                  </a:txBody>
                  <a:tcPr/>
                </a:tc>
                <a:tc>
                  <a:txBody>
                    <a:bodyPr/>
                    <a:lstStyle/>
                    <a:p>
                      <a:r>
                        <a:rPr lang="fr-FR" dirty="0" err="1" smtClean="0"/>
                        <a:t>float</a:t>
                      </a:r>
                      <a:endParaRPr lang="fr-FR" dirty="0"/>
                    </a:p>
                  </a:txBody>
                  <a:tcPr/>
                </a:tc>
                <a:tc>
                  <a:txBody>
                    <a:bodyPr/>
                    <a:lstStyle/>
                    <a:p>
                      <a:r>
                        <a:rPr lang="fr-FR" dirty="0" smtClean="0"/>
                        <a:t>none</a:t>
                      </a:r>
                      <a:endParaRPr lang="fr-FR" dirty="0"/>
                    </a:p>
                  </a:txBody>
                  <a:tcPr/>
                </a:tc>
                <a:tc>
                  <a:txBody>
                    <a:bodyPr/>
                    <a:lstStyle/>
                    <a:p>
                      <a:r>
                        <a:rPr lang="fr-FR" dirty="0" smtClean="0"/>
                        <a:t>0,15</a:t>
                      </a:r>
                    </a:p>
                    <a:p>
                      <a:r>
                        <a:rPr lang="fr-FR" dirty="0" smtClean="0"/>
                        <a:t>0,6</a:t>
                      </a:r>
                    </a:p>
                    <a:p>
                      <a:r>
                        <a:rPr lang="fr-FR" dirty="0" smtClean="0"/>
                        <a:t>0,15</a:t>
                      </a:r>
                      <a:endParaRPr lang="fr-FR" dirty="0"/>
                    </a:p>
                  </a:txBody>
                  <a:tcPr/>
                </a:tc>
                <a:tc>
                  <a:txBody>
                    <a:bodyPr/>
                    <a:lstStyle/>
                    <a:p>
                      <a:r>
                        <a:rPr lang="fr-FR" dirty="0" smtClean="0"/>
                        <a:t>oui</a:t>
                      </a:r>
                      <a:endParaRPr lang="fr-FR" dirty="0"/>
                    </a:p>
                  </a:txBody>
                  <a:tcPr/>
                </a:tc>
                <a:tc>
                  <a:txBody>
                    <a:bodyPr/>
                    <a:lstStyle/>
                    <a:p>
                      <a:r>
                        <a:rPr lang="fr-FR" dirty="0" smtClean="0"/>
                        <a:t>Probabilité</a:t>
                      </a:r>
                      <a:r>
                        <a:rPr lang="fr-FR" baseline="0" dirty="0" smtClean="0"/>
                        <a:t> de mourir du danger</a:t>
                      </a:r>
                      <a:endParaRPr lang="fr-FR" dirty="0"/>
                    </a:p>
                  </a:txBody>
                  <a:tcPr/>
                </a:tc>
              </a:tr>
              <a:tr h="969023">
                <a:tc>
                  <a:txBody>
                    <a:bodyPr/>
                    <a:lstStyle/>
                    <a:p>
                      <a:r>
                        <a:rPr lang="fr-FR" dirty="0" smtClean="0"/>
                        <a:t>P0</a:t>
                      </a:r>
                    </a:p>
                    <a:p>
                      <a:r>
                        <a:rPr lang="fr-FR" dirty="0" smtClean="0"/>
                        <a:t>A0</a:t>
                      </a:r>
                    </a:p>
                    <a:p>
                      <a:r>
                        <a:rPr lang="fr-FR" dirty="0" smtClean="0"/>
                        <a:t>I0</a:t>
                      </a:r>
                      <a:endParaRPr lang="fr-FR" dirty="0"/>
                    </a:p>
                  </a:txBody>
                  <a:tcPr/>
                </a:tc>
                <a:tc>
                  <a:txBody>
                    <a:bodyPr/>
                    <a:lstStyle/>
                    <a:p>
                      <a:r>
                        <a:rPr lang="fr-FR" dirty="0" err="1" smtClean="0"/>
                        <a:t>int</a:t>
                      </a:r>
                      <a:endParaRPr lang="fr-FR" dirty="0"/>
                    </a:p>
                  </a:txBody>
                  <a:tcPr/>
                </a:tc>
                <a:tc>
                  <a:txBody>
                    <a:bodyPr/>
                    <a:lstStyle/>
                    <a:p>
                      <a:r>
                        <a:rPr lang="fr-FR" dirty="0" smtClean="0"/>
                        <a:t>none</a:t>
                      </a:r>
                      <a:endParaRPr lang="fr-FR" dirty="0"/>
                    </a:p>
                  </a:txBody>
                  <a:tcPr/>
                </a:tc>
                <a:tc>
                  <a:txBody>
                    <a:bodyPr/>
                    <a:lstStyle/>
                    <a:p>
                      <a:r>
                        <a:rPr lang="fr-FR" dirty="0" smtClean="0"/>
                        <a:t>920</a:t>
                      </a:r>
                    </a:p>
                    <a:p>
                      <a:r>
                        <a:rPr lang="fr-FR" dirty="0" smtClean="0"/>
                        <a:t>1150</a:t>
                      </a:r>
                    </a:p>
                    <a:p>
                      <a:r>
                        <a:rPr lang="fr-FR" dirty="0" smtClean="0"/>
                        <a:t>230</a:t>
                      </a:r>
                      <a:endParaRPr lang="fr-FR" dirty="0"/>
                    </a:p>
                  </a:txBody>
                  <a:tcPr/>
                </a:tc>
                <a:tc>
                  <a:txBody>
                    <a:bodyPr/>
                    <a:lstStyle/>
                    <a:p>
                      <a:r>
                        <a:rPr lang="fr-FR" dirty="0" smtClean="0"/>
                        <a:t>oui</a:t>
                      </a:r>
                      <a:endParaRPr lang="fr-FR" dirty="0"/>
                    </a:p>
                  </a:txBody>
                  <a:tcPr/>
                </a:tc>
                <a:tc>
                  <a:txBody>
                    <a:bodyPr/>
                    <a:lstStyle/>
                    <a:p>
                      <a:r>
                        <a:rPr lang="fr-FR" dirty="0" smtClean="0"/>
                        <a:t>Nombre de baleine par ile </a:t>
                      </a:r>
                      <a:endParaRPr lang="fr-FR" dirty="0"/>
                    </a:p>
                  </a:txBody>
                  <a:tcPr/>
                </a:tc>
              </a:tr>
            </a:tbl>
          </a:graphicData>
        </a:graphic>
      </p:graphicFrame>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487924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Seconde partie </a:t>
            </a:r>
            <a:endParaRPr lang="fr-FR" dirty="0"/>
          </a:p>
        </p:txBody>
      </p:sp>
      <p:sp>
        <p:nvSpPr>
          <p:cNvPr id="3" name="Espace réservé du texte 2"/>
          <p:cNvSpPr>
            <a:spLocks noGrp="1"/>
          </p:cNvSpPr>
          <p:nvPr>
            <p:ph type="body" idx="1"/>
          </p:nvPr>
        </p:nvSpPr>
        <p:spPr/>
        <p:txBody>
          <a:bodyPr/>
          <a:lstStyle/>
          <a:p>
            <a:r>
              <a:rPr lang="fr-FR" dirty="0" smtClean="0"/>
              <a:t>Le code</a:t>
            </a:r>
            <a:endParaRPr lang="fr-FR" dirty="0"/>
          </a:p>
        </p:txBody>
      </p:sp>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pPr/>
              <a:t>8</a:t>
            </a:fld>
            <a:endParaRPr lang="en-US" dirty="0"/>
          </a:p>
        </p:txBody>
      </p:sp>
    </p:spTree>
    <p:extLst>
      <p:ext uri="{BB962C8B-B14F-4D97-AF65-F5344CB8AC3E}">
        <p14:creationId xmlns:p14="http://schemas.microsoft.com/office/powerpoint/2010/main" val="487101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0231" y="271462"/>
            <a:ext cx="4843463" cy="942975"/>
          </a:xfrm>
        </p:spPr>
        <p:txBody>
          <a:bodyPr/>
          <a:lstStyle/>
          <a:p>
            <a:r>
              <a:rPr lang="fr-FR" smtClean="0"/>
              <a:t>Le cycle de la vie : </a:t>
            </a:r>
            <a:endParaRPr lang="fr-FR" dirty="0"/>
          </a:p>
        </p:txBody>
      </p:sp>
      <p:sp>
        <p:nvSpPr>
          <p:cNvPr id="7" name="Espace réservé du pied de page 6"/>
          <p:cNvSpPr>
            <a:spLocks noGrp="1"/>
          </p:cNvSpPr>
          <p:nvPr>
            <p:ph type="ftr" sz="quarter" idx="11"/>
          </p:nvPr>
        </p:nvSpPr>
        <p:spPr/>
        <p:txBody>
          <a:bodyPr/>
          <a:lstStyle/>
          <a:p>
            <a:r>
              <a:rPr lang="de-DE" smtClean="0"/>
              <a:t>ARE- 2019</a:t>
            </a:r>
            <a:endParaRPr lang="en-US" dirty="0"/>
          </a:p>
        </p:txBody>
      </p:sp>
      <p:sp>
        <p:nvSpPr>
          <p:cNvPr id="8" name="Espace réservé du numéro de diapositive 7"/>
          <p:cNvSpPr>
            <a:spLocks noGrp="1"/>
          </p:cNvSpPr>
          <p:nvPr>
            <p:ph type="sldNum" sz="quarter" idx="12"/>
          </p:nvPr>
        </p:nvSpPr>
        <p:spPr/>
        <p:txBody>
          <a:bodyPr/>
          <a:lstStyle/>
          <a:p>
            <a:fld id="{69E57DC2-970A-4B3E-BB1C-7A09969E49DF}" type="slidenum">
              <a:rPr lang="en-US" smtClean="0"/>
              <a:t>9</a:t>
            </a:fld>
            <a:endParaRPr lang="en-US" dirty="0"/>
          </a:p>
        </p:txBody>
      </p:sp>
      <p:pic>
        <p:nvPicPr>
          <p:cNvPr id="3" name="Espace réservé du contenu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29163" y="1071564"/>
            <a:ext cx="6966073" cy="3400424"/>
          </a:xfrm>
        </p:spPr>
      </p:pic>
      <mc:AlternateContent xmlns:mc="http://schemas.openxmlformats.org/markup-compatibility/2006" xmlns:a14="http://schemas.microsoft.com/office/drawing/2010/main">
        <mc:Choice Requires="a14">
          <p:sp>
            <p:nvSpPr>
              <p:cNvPr id="11" name="Espace réservé du contenu 3"/>
              <p:cNvSpPr txBox="1">
                <a:spLocks/>
              </p:cNvSpPr>
              <p:nvPr/>
            </p:nvSpPr>
            <p:spPr>
              <a:xfrm>
                <a:off x="1087820" y="1976787"/>
                <a:ext cx="4585874" cy="523526"/>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sz="1800" dirty="0" smtClean="0">
                    <a:latin typeface="+mj-lt"/>
                    <a:ea typeface="Cambria" charset="0"/>
                    <a:cs typeface="Cambria" charset="0"/>
                  </a:rPr>
                  <a:t>Mort : </a:t>
                </a:r>
                <a14:m>
                  <m:oMath xmlns:m="http://schemas.openxmlformats.org/officeDocument/2006/math">
                    <m:r>
                      <a:rPr lang="mr-IN" sz="1800" i="1" smtClean="0">
                        <a:latin typeface="Cambria Math" charset="0"/>
                        <a:ea typeface="Cambria Math" charset="0"/>
                        <a:cs typeface="Cambria Math" charset="0"/>
                      </a:rPr>
                      <m:t>&gt;</m:t>
                    </m:r>
                  </m:oMath>
                </a14:m>
                <a:r>
                  <a:rPr lang="fr-FR" sz="1800" dirty="0" smtClean="0">
                    <a:latin typeface="+mj-lt"/>
                    <a:ea typeface="Cambria" charset="0"/>
                    <a:cs typeface="Cambria" charset="0"/>
                  </a:rPr>
                  <a:t>100ans   </a:t>
                </a:r>
                <a:endParaRPr lang="fr-FR" sz="1800" dirty="0">
                  <a:latin typeface="+mj-lt"/>
                  <a:ea typeface="Cambria" charset="0"/>
                  <a:cs typeface="Cambria" charset="0"/>
                </a:endParaRPr>
              </a:p>
              <a:p>
                <a:pPr marL="0" indent="0">
                  <a:buNone/>
                </a:pPr>
                <a:r>
                  <a:rPr lang="fr-FR" sz="2400" dirty="0" smtClean="0"/>
                  <a:t> </a:t>
                </a:r>
              </a:p>
              <a:p>
                <a:pPr marL="0" indent="0">
                  <a:buFont typeface="Franklin Gothic Book" panose="020B0503020102020204" pitchFamily="34" charset="0"/>
                  <a:buNone/>
                </a:pPr>
                <a:r>
                  <a:rPr lang="fr-FR" sz="2400" dirty="0" smtClean="0"/>
                  <a:t> </a:t>
                </a:r>
                <a:endParaRPr lang="fr-FR" sz="2400" dirty="0"/>
              </a:p>
            </p:txBody>
          </p:sp>
        </mc:Choice>
        <mc:Fallback xmlns="">
          <p:sp>
            <p:nvSpPr>
              <p:cNvPr id="11" name="Espace réservé du contenu 3"/>
              <p:cNvSpPr txBox="1">
                <a:spLocks noRot="1" noChangeAspect="1" noMove="1" noResize="1" noEditPoints="1" noAdjustHandles="1" noChangeArrowheads="1" noChangeShapeType="1" noTextEdit="1"/>
              </p:cNvSpPr>
              <p:nvPr/>
            </p:nvSpPr>
            <p:spPr>
              <a:xfrm>
                <a:off x="1087820" y="1976787"/>
                <a:ext cx="4585874" cy="523526"/>
              </a:xfrm>
              <a:prstGeom prst="rect">
                <a:avLst/>
              </a:prstGeom>
              <a:blipFill rotWithShape="0">
                <a:blip r:embed="rId4"/>
                <a:stretch>
                  <a:fillRect l="-930" t="-814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ZoneTexte 3"/>
              <p:cNvSpPr txBox="1"/>
              <p:nvPr/>
            </p:nvSpPr>
            <p:spPr>
              <a:xfrm>
                <a:off x="967518" y="4644370"/>
                <a:ext cx="3542893" cy="369332"/>
              </a:xfrm>
              <a:prstGeom prst="rect">
                <a:avLst/>
              </a:prstGeom>
              <a:noFill/>
            </p:spPr>
            <p:txBody>
              <a:bodyPr wrap="none" rtlCol="0">
                <a:spAutoFit/>
              </a:bodyPr>
              <a:lstStyle/>
              <a:p>
                <a:pPr marL="285750" indent="-285750">
                  <a:buFont typeface="Wingdings" charset="2"/>
                  <a:buChar char="q"/>
                </a:pPr>
                <a14:m>
                  <m:oMath xmlns:m="http://schemas.openxmlformats.org/officeDocument/2006/math">
                    <m:r>
                      <a:rPr lang="fr-FR">
                        <a:latin typeface="Cambria Math" charset="0"/>
                        <a:ea typeface="Cambria Math" charset="0"/>
                        <a:cs typeface="Cambria Math" charset="0"/>
                      </a:rPr>
                      <m:t>8 </m:t>
                    </m:r>
                    <m:r>
                      <m:rPr>
                        <m:sty m:val="p"/>
                      </m:rPr>
                      <a:rPr lang="fr-FR">
                        <a:latin typeface="Cambria Math" charset="0"/>
                        <a:ea typeface="Cambria Math" charset="0"/>
                        <a:cs typeface="Cambria Math" charset="0"/>
                      </a:rPr>
                      <m:t>ans</m:t>
                    </m:r>
                    <m:r>
                      <a:rPr lang="fr-FR">
                        <a:latin typeface="Cambria Math" charset="0"/>
                        <a:ea typeface="Cambria Math" charset="0"/>
                        <a:cs typeface="Cambria Math" charset="0"/>
                      </a:rPr>
                      <m:t> </m:t>
                    </m:r>
                    <m:r>
                      <a:rPr lang="fr-FR" i="1">
                        <a:latin typeface="Cambria Math" charset="0"/>
                        <a:ea typeface="Cambria Math" charset="0"/>
                        <a:cs typeface="Cambria Math" charset="0"/>
                      </a:rPr>
                      <m:t>≤ </m:t>
                    </m:r>
                  </m:oMath>
                </a14:m>
                <a:r>
                  <a:rPr lang="fr-FR" dirty="0"/>
                  <a:t>Reproduction </a:t>
                </a:r>
                <a14:m>
                  <m:oMath xmlns:m="http://schemas.openxmlformats.org/officeDocument/2006/math">
                    <m:r>
                      <a:rPr lang="fr-FR" i="1">
                        <a:latin typeface="Cambria Math" charset="0"/>
                        <a:ea typeface="Cambria Math" charset="0"/>
                        <a:cs typeface="Cambria Math" charset="0"/>
                      </a:rPr>
                      <m:t>≤</m:t>
                    </m:r>
                  </m:oMath>
                </a14:m>
                <a:r>
                  <a:rPr lang="fr-FR" dirty="0"/>
                  <a:t> 75ans</a:t>
                </a:r>
              </a:p>
            </p:txBody>
          </p:sp>
        </mc:Choice>
        <mc:Fallback xmlns="">
          <p:sp>
            <p:nvSpPr>
              <p:cNvPr id="4" name="ZoneTexte 3"/>
              <p:cNvSpPr txBox="1">
                <a:spLocks noRot="1" noChangeAspect="1" noMove="1" noResize="1" noEditPoints="1" noAdjustHandles="1" noChangeArrowheads="1" noChangeShapeType="1" noTextEdit="1"/>
              </p:cNvSpPr>
              <p:nvPr/>
            </p:nvSpPr>
            <p:spPr>
              <a:xfrm>
                <a:off x="967518" y="4644370"/>
                <a:ext cx="3542893" cy="369332"/>
              </a:xfrm>
              <a:prstGeom prst="rect">
                <a:avLst/>
              </a:prstGeom>
              <a:blipFill rotWithShape="0">
                <a:blip r:embed="rId5"/>
                <a:stretch>
                  <a:fillRect l="-1205" t="-96667" r="-861" b="-125000"/>
                </a:stretch>
              </a:blipFill>
            </p:spPr>
            <p:txBody>
              <a:bodyPr/>
              <a:lstStyle/>
              <a:p>
                <a:r>
                  <a:rPr lang="fr-FR">
                    <a:noFill/>
                  </a:rPr>
                  <a:t> </a:t>
                </a:r>
              </a:p>
            </p:txBody>
          </p:sp>
        </mc:Fallback>
      </mc:AlternateContent>
      <p:pic>
        <p:nvPicPr>
          <p:cNvPr id="5" name="Imag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3337" y="5342340"/>
            <a:ext cx="10058400" cy="944159"/>
          </a:xfrm>
          <a:prstGeom prst="rect">
            <a:avLst/>
          </a:prstGeom>
        </p:spPr>
      </p:pic>
    </p:spTree>
    <p:extLst>
      <p:ext uri="{BB962C8B-B14F-4D97-AF65-F5344CB8AC3E}">
        <p14:creationId xmlns:p14="http://schemas.microsoft.com/office/powerpoint/2010/main" val="877065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ogner">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Rogner</Template>
  <TotalTime>7366</TotalTime>
  <Words>771</Words>
  <Application>Microsoft Macintosh PowerPoint</Application>
  <PresentationFormat>Grand écran</PresentationFormat>
  <Paragraphs>187</Paragraphs>
  <Slides>13</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Calibri</vt:lpstr>
      <vt:lpstr>Cambria</vt:lpstr>
      <vt:lpstr>Cambria Math</vt:lpstr>
      <vt:lpstr>Franklin Gothic Book</vt:lpstr>
      <vt:lpstr>Mangal</vt:lpstr>
      <vt:lpstr>Wingdings</vt:lpstr>
      <vt:lpstr>Arial</vt:lpstr>
      <vt:lpstr>Rogner</vt:lpstr>
      <vt:lpstr>L’EXTINCTION D’UNE ESPECE MENACÉE</vt:lpstr>
      <vt:lpstr>Présentation PowerPoint</vt:lpstr>
      <vt:lpstr>Présentation générale</vt:lpstr>
      <vt:lpstr>Problématique : </vt:lpstr>
      <vt:lpstr>Première partie </vt:lpstr>
      <vt:lpstr>Présentation PowerPoint</vt:lpstr>
      <vt:lpstr>Les paramètres : </vt:lpstr>
      <vt:lpstr>Seconde partie </vt:lpstr>
      <vt:lpstr>Le cycle de la vie : </vt:lpstr>
      <vt:lpstr>Les impacts humains :  </vt:lpstr>
      <vt:lpstr>Présentation PowerPoint</vt:lpstr>
      <vt:lpstr>Conclusion: </vt:lpstr>
      <vt:lpstr>MERCI DE VOTRE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L’EXTINCTION D’UNE ESPECE MENACÉE</dc:title>
  <dc:creator>Utilisateur de Microsoft Office</dc:creator>
  <cp:lastModifiedBy>Utilisateur de Microsoft Office</cp:lastModifiedBy>
  <cp:revision>66</cp:revision>
  <dcterms:created xsi:type="dcterms:W3CDTF">2019-03-25T13:42:59Z</dcterms:created>
  <dcterms:modified xsi:type="dcterms:W3CDTF">2019-04-15T11:39:20Z</dcterms:modified>
</cp:coreProperties>
</file>