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7" r:id="rId4"/>
    <p:sldId id="263" r:id="rId5"/>
    <p:sldId id="264" r:id="rId6"/>
    <p:sldId id="265" r:id="rId7"/>
    <p:sldId id="267" r:id="rId8"/>
    <p:sldId id="260" r:id="rId9"/>
    <p:sldId id="269" r:id="rId10"/>
    <p:sldId id="268" r:id="rId11"/>
    <p:sldId id="266" r:id="rId12"/>
    <p:sldId id="26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B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77005"/>
  </p:normalViewPr>
  <p:slideViewPr>
    <p:cSldViewPr snapToGrid="0" snapToObjects="1">
      <p:cViewPr varScale="1">
        <p:scale>
          <a:sx n="72" d="100"/>
          <a:sy n="72" d="100"/>
        </p:scale>
        <p:origin x="56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6511F6-2926-DA49-A7C9-40A49A9A893A}" type="doc">
      <dgm:prSet loTypeId="urn:microsoft.com/office/officeart/2009/3/layout/CircleRelationship" loCatId="" qsTypeId="urn:microsoft.com/office/officeart/2005/8/quickstyle/simple4" qsCatId="simple" csTypeId="urn:microsoft.com/office/officeart/2005/8/colors/accent1_2" csCatId="accent1" phldr="1"/>
      <dgm:spPr/>
      <dgm:t>
        <a:bodyPr/>
        <a:lstStyle/>
        <a:p>
          <a:endParaRPr lang="fr-FR"/>
        </a:p>
      </dgm:t>
    </dgm:pt>
    <dgm:pt modelId="{BDA065D8-5704-4A4D-867B-A487BB33EDC1}">
      <dgm:prSet phldrT="[Texte]" custT="1"/>
      <dgm:spPr/>
      <dgm:t>
        <a:bodyPr/>
        <a:lstStyle/>
        <a:p>
          <a:r>
            <a:rPr lang="fr-FR" sz="4000" dirty="0" smtClean="0"/>
            <a:t>Sommaire</a:t>
          </a:r>
          <a:endParaRPr lang="fr-FR" sz="4000" dirty="0"/>
        </a:p>
      </dgm:t>
    </dgm:pt>
    <dgm:pt modelId="{FD7895F2-A045-9646-AA65-38434BBCE16A}" type="parTrans" cxnId="{3A427D08-8958-3A4B-8870-39761361B17F}">
      <dgm:prSet/>
      <dgm:spPr/>
      <dgm:t>
        <a:bodyPr/>
        <a:lstStyle/>
        <a:p>
          <a:endParaRPr lang="fr-FR"/>
        </a:p>
      </dgm:t>
    </dgm:pt>
    <dgm:pt modelId="{EEE2D56B-F4E3-6048-9B0F-9382142D4600}" type="sibTrans" cxnId="{3A427D08-8958-3A4B-8870-39761361B17F}">
      <dgm:prSet/>
      <dgm:spPr/>
      <dgm:t>
        <a:bodyPr/>
        <a:lstStyle/>
        <a:p>
          <a:endParaRPr lang="fr-FR"/>
        </a:p>
      </dgm:t>
    </dgm:pt>
    <dgm:pt modelId="{61AF6F4F-2797-184C-9C85-685C0835516E}">
      <dgm:prSet phldrT="[Texte]" custT="1"/>
      <dgm:spPr/>
      <dgm:t>
        <a:bodyPr/>
        <a:lstStyle/>
        <a:p>
          <a:r>
            <a:rPr lang="fr-FR" sz="1800" dirty="0" smtClean="0"/>
            <a:t>Présentation générale </a:t>
          </a:r>
          <a:endParaRPr lang="fr-FR" sz="1800" dirty="0"/>
        </a:p>
      </dgm:t>
    </dgm:pt>
    <dgm:pt modelId="{F1230BE6-8772-A94C-8595-06B98979982D}" type="parTrans" cxnId="{F332C9B4-6B8D-BC49-A0AA-6B19CF10778D}">
      <dgm:prSet/>
      <dgm:spPr/>
      <dgm:t>
        <a:bodyPr/>
        <a:lstStyle/>
        <a:p>
          <a:endParaRPr lang="fr-FR"/>
        </a:p>
      </dgm:t>
    </dgm:pt>
    <dgm:pt modelId="{2DC638B1-85B4-A14B-BC56-2EE7428CB278}" type="sibTrans" cxnId="{F332C9B4-6B8D-BC49-A0AA-6B19CF10778D}">
      <dgm:prSet/>
      <dgm:spPr/>
      <dgm:t>
        <a:bodyPr/>
        <a:lstStyle/>
        <a:p>
          <a:endParaRPr lang="fr-FR"/>
        </a:p>
      </dgm:t>
    </dgm:pt>
    <dgm:pt modelId="{43CCF2DF-626F-3D42-AC3C-75F7DE991338}">
      <dgm:prSet phldrT="[Texte]" custT="1"/>
      <dgm:spPr/>
      <dgm:t>
        <a:bodyPr/>
        <a:lstStyle/>
        <a:p>
          <a:r>
            <a:rPr lang="fr-FR" sz="1800" dirty="0" smtClean="0"/>
            <a:t>Première partie </a:t>
          </a:r>
          <a:endParaRPr lang="fr-FR" sz="1800" dirty="0"/>
        </a:p>
      </dgm:t>
    </dgm:pt>
    <dgm:pt modelId="{99E4481B-160B-D741-994E-5487213771D9}" type="parTrans" cxnId="{2777161A-8709-1A45-AB4C-2E37694BB8E5}">
      <dgm:prSet/>
      <dgm:spPr/>
      <dgm:t>
        <a:bodyPr/>
        <a:lstStyle/>
        <a:p>
          <a:endParaRPr lang="fr-FR"/>
        </a:p>
      </dgm:t>
    </dgm:pt>
    <dgm:pt modelId="{D11C09F7-73B7-9F4D-B64D-FC87C6133160}" type="sibTrans" cxnId="{2777161A-8709-1A45-AB4C-2E37694BB8E5}">
      <dgm:prSet/>
      <dgm:spPr/>
      <dgm:t>
        <a:bodyPr/>
        <a:lstStyle/>
        <a:p>
          <a:endParaRPr lang="fr-FR"/>
        </a:p>
      </dgm:t>
    </dgm:pt>
    <dgm:pt modelId="{8BEB5CB9-AD85-E040-96DE-F1B6070C521A}">
      <dgm:prSet phldrT="[Texte]" custT="1"/>
      <dgm:spPr/>
      <dgm:t>
        <a:bodyPr/>
        <a:lstStyle/>
        <a:p>
          <a:r>
            <a:rPr lang="fr-FR" sz="1800" dirty="0" smtClean="0"/>
            <a:t>Conclusion</a:t>
          </a:r>
          <a:endParaRPr lang="fr-FR" sz="1800" dirty="0"/>
        </a:p>
      </dgm:t>
    </dgm:pt>
    <dgm:pt modelId="{96A5AF10-7C68-1241-B787-A1DDCC35F874}" type="parTrans" cxnId="{FE5AFECE-7040-F645-8F7C-39FDAE21E580}">
      <dgm:prSet/>
      <dgm:spPr/>
      <dgm:t>
        <a:bodyPr/>
        <a:lstStyle/>
        <a:p>
          <a:endParaRPr lang="fr-FR"/>
        </a:p>
      </dgm:t>
    </dgm:pt>
    <dgm:pt modelId="{471C2EB7-B70D-3747-95E0-B21AAC9F74BC}" type="sibTrans" cxnId="{FE5AFECE-7040-F645-8F7C-39FDAE21E580}">
      <dgm:prSet/>
      <dgm:spPr/>
      <dgm:t>
        <a:bodyPr/>
        <a:lstStyle/>
        <a:p>
          <a:endParaRPr lang="fr-FR"/>
        </a:p>
      </dgm:t>
    </dgm:pt>
    <dgm:pt modelId="{4737E846-D177-AE46-9AB2-22C5C18D60D8}">
      <dgm:prSet phldrT="[Texte]" custT="1"/>
      <dgm:spPr/>
      <dgm:t>
        <a:bodyPr/>
        <a:lstStyle/>
        <a:p>
          <a:r>
            <a:rPr lang="fr-FR" sz="1800" dirty="0" smtClean="0"/>
            <a:t>Seconde partie</a:t>
          </a:r>
          <a:endParaRPr lang="fr-FR" sz="1800" dirty="0"/>
        </a:p>
      </dgm:t>
    </dgm:pt>
    <dgm:pt modelId="{E5B20566-D84E-CA4B-A40B-1C01D5FFBA71}" type="parTrans" cxnId="{925256BB-2D17-4842-A7C6-2673F6194A8B}">
      <dgm:prSet/>
      <dgm:spPr/>
      <dgm:t>
        <a:bodyPr/>
        <a:lstStyle/>
        <a:p>
          <a:endParaRPr lang="fr-FR"/>
        </a:p>
      </dgm:t>
    </dgm:pt>
    <dgm:pt modelId="{D368ADA2-FB1B-1A46-9CF7-AB7207038694}" type="sibTrans" cxnId="{925256BB-2D17-4842-A7C6-2673F6194A8B}">
      <dgm:prSet/>
      <dgm:spPr/>
      <dgm:t>
        <a:bodyPr/>
        <a:lstStyle/>
        <a:p>
          <a:endParaRPr lang="fr-FR"/>
        </a:p>
      </dgm:t>
    </dgm:pt>
    <dgm:pt modelId="{302DBD23-14B6-0C4E-A0D3-455B260519B7}" type="pres">
      <dgm:prSet presAssocID="{596511F6-2926-DA49-A7C9-40A49A9A893A}" presName="Name0" presStyleCnt="0">
        <dgm:presLayoutVars>
          <dgm:chMax val="1"/>
          <dgm:chPref val="1"/>
        </dgm:presLayoutVars>
      </dgm:prSet>
      <dgm:spPr/>
      <dgm:t>
        <a:bodyPr/>
        <a:lstStyle/>
        <a:p>
          <a:endParaRPr lang="fr-FR"/>
        </a:p>
      </dgm:t>
    </dgm:pt>
    <dgm:pt modelId="{80988D7D-4B58-7F42-A459-66F4EEF696CF}" type="pres">
      <dgm:prSet presAssocID="{BDA065D8-5704-4A4D-867B-A487BB33EDC1}" presName="Parent" presStyleLbl="node0" presStyleIdx="0" presStyleCnt="1">
        <dgm:presLayoutVars>
          <dgm:chMax val="5"/>
          <dgm:chPref val="5"/>
        </dgm:presLayoutVars>
      </dgm:prSet>
      <dgm:spPr/>
      <dgm:t>
        <a:bodyPr/>
        <a:lstStyle/>
        <a:p>
          <a:endParaRPr lang="fr-FR"/>
        </a:p>
      </dgm:t>
    </dgm:pt>
    <dgm:pt modelId="{30E04542-2F84-FD4F-AD87-F3BA4F86A43F}" type="pres">
      <dgm:prSet presAssocID="{BDA065D8-5704-4A4D-867B-A487BB33EDC1}" presName="Accent1" presStyleLbl="node1" presStyleIdx="0" presStyleCnt="17"/>
      <dgm:spPr/>
    </dgm:pt>
    <dgm:pt modelId="{D771F4A4-E53D-1244-84CE-3D4FDCF6F812}" type="pres">
      <dgm:prSet presAssocID="{BDA065D8-5704-4A4D-867B-A487BB33EDC1}" presName="Accent2" presStyleLbl="node1" presStyleIdx="1" presStyleCnt="17"/>
      <dgm:spPr/>
    </dgm:pt>
    <dgm:pt modelId="{DC9D6CB3-D15C-CC4A-921C-EF1574B96EFB}" type="pres">
      <dgm:prSet presAssocID="{BDA065D8-5704-4A4D-867B-A487BB33EDC1}" presName="Accent3" presStyleLbl="node1" presStyleIdx="2" presStyleCnt="17"/>
      <dgm:spPr/>
    </dgm:pt>
    <dgm:pt modelId="{9BBCCE3D-B81D-234E-8385-EC95C6476459}" type="pres">
      <dgm:prSet presAssocID="{BDA065D8-5704-4A4D-867B-A487BB33EDC1}" presName="Accent4" presStyleLbl="node1" presStyleIdx="3" presStyleCnt="17"/>
      <dgm:spPr/>
    </dgm:pt>
    <dgm:pt modelId="{26BE1A70-DC10-8E46-AA8C-D76E58567E06}" type="pres">
      <dgm:prSet presAssocID="{BDA065D8-5704-4A4D-867B-A487BB33EDC1}" presName="Accent5" presStyleLbl="node1" presStyleIdx="4" presStyleCnt="17"/>
      <dgm:spPr/>
    </dgm:pt>
    <dgm:pt modelId="{D3A1F288-620B-9A48-8EE6-19764F706D4C}" type="pres">
      <dgm:prSet presAssocID="{BDA065D8-5704-4A4D-867B-A487BB33EDC1}" presName="Accent6" presStyleLbl="node1" presStyleIdx="5" presStyleCnt="17"/>
      <dgm:spPr/>
    </dgm:pt>
    <dgm:pt modelId="{6F8D2051-D65F-E843-AC58-38D37ABDEBB8}" type="pres">
      <dgm:prSet presAssocID="{61AF6F4F-2797-184C-9C85-685C0835516E}" presName="Child1" presStyleLbl="node1" presStyleIdx="6" presStyleCnt="17" custScaleX="133403" custScaleY="106156" custLinFactNeighborX="-2437" custLinFactNeighborY="-2020">
        <dgm:presLayoutVars>
          <dgm:chMax val="0"/>
          <dgm:chPref val="0"/>
        </dgm:presLayoutVars>
      </dgm:prSet>
      <dgm:spPr/>
      <dgm:t>
        <a:bodyPr/>
        <a:lstStyle/>
        <a:p>
          <a:endParaRPr lang="fr-FR"/>
        </a:p>
      </dgm:t>
    </dgm:pt>
    <dgm:pt modelId="{5B6FA01B-C1C0-1144-A209-ADD0A9581C0F}" type="pres">
      <dgm:prSet presAssocID="{61AF6F4F-2797-184C-9C85-685C0835516E}" presName="Accent7" presStyleCnt="0"/>
      <dgm:spPr/>
    </dgm:pt>
    <dgm:pt modelId="{DC806E91-D593-FB4D-8C9B-8A83AF972F8A}" type="pres">
      <dgm:prSet presAssocID="{61AF6F4F-2797-184C-9C85-685C0835516E}" presName="AccentHold1" presStyleLbl="node1" presStyleIdx="7" presStyleCnt="17"/>
      <dgm:spPr/>
    </dgm:pt>
    <dgm:pt modelId="{70D8A3B8-9E91-9046-A2E8-31893D8B9450}" type="pres">
      <dgm:prSet presAssocID="{61AF6F4F-2797-184C-9C85-685C0835516E}" presName="Accent8" presStyleCnt="0"/>
      <dgm:spPr/>
    </dgm:pt>
    <dgm:pt modelId="{4AB7D071-DF53-0C43-8E1B-B64F9F3171B3}" type="pres">
      <dgm:prSet presAssocID="{61AF6F4F-2797-184C-9C85-685C0835516E}" presName="AccentHold2" presStyleLbl="node1" presStyleIdx="8" presStyleCnt="17"/>
      <dgm:spPr/>
    </dgm:pt>
    <dgm:pt modelId="{D5FD7930-A733-644C-9090-433E52736254}" type="pres">
      <dgm:prSet presAssocID="{43CCF2DF-626F-3D42-AC3C-75F7DE991338}" presName="Child2" presStyleLbl="node1" presStyleIdx="9" presStyleCnt="17">
        <dgm:presLayoutVars>
          <dgm:chMax val="0"/>
          <dgm:chPref val="0"/>
        </dgm:presLayoutVars>
      </dgm:prSet>
      <dgm:spPr/>
      <dgm:t>
        <a:bodyPr/>
        <a:lstStyle/>
        <a:p>
          <a:endParaRPr lang="fr-FR"/>
        </a:p>
      </dgm:t>
    </dgm:pt>
    <dgm:pt modelId="{EAFC393C-C9BC-C443-ADE5-3B719C131D2F}" type="pres">
      <dgm:prSet presAssocID="{43CCF2DF-626F-3D42-AC3C-75F7DE991338}" presName="Accent9" presStyleCnt="0"/>
      <dgm:spPr/>
    </dgm:pt>
    <dgm:pt modelId="{45C8F51C-14CD-7742-8C30-F6D20A8531E1}" type="pres">
      <dgm:prSet presAssocID="{43CCF2DF-626F-3D42-AC3C-75F7DE991338}" presName="AccentHold1" presStyleLbl="node1" presStyleIdx="10" presStyleCnt="17"/>
      <dgm:spPr/>
    </dgm:pt>
    <dgm:pt modelId="{AE385B40-645C-8843-8336-0036896C9EE0}" type="pres">
      <dgm:prSet presAssocID="{43CCF2DF-626F-3D42-AC3C-75F7DE991338}" presName="Accent10" presStyleCnt="0"/>
      <dgm:spPr/>
    </dgm:pt>
    <dgm:pt modelId="{61753EEF-8AFB-B84A-A817-C3FB66106A94}" type="pres">
      <dgm:prSet presAssocID="{43CCF2DF-626F-3D42-AC3C-75F7DE991338}" presName="AccentHold2" presStyleLbl="node1" presStyleIdx="11" presStyleCnt="17"/>
      <dgm:spPr/>
    </dgm:pt>
    <dgm:pt modelId="{30B65B07-822F-264A-9FBA-4C9E247DF641}" type="pres">
      <dgm:prSet presAssocID="{43CCF2DF-626F-3D42-AC3C-75F7DE991338}" presName="Accent11" presStyleCnt="0"/>
      <dgm:spPr/>
    </dgm:pt>
    <dgm:pt modelId="{9B164A59-7888-3B41-ACF3-EC292ACE064D}" type="pres">
      <dgm:prSet presAssocID="{43CCF2DF-626F-3D42-AC3C-75F7DE991338}" presName="AccentHold3" presStyleLbl="node1" presStyleIdx="12" presStyleCnt="17"/>
      <dgm:spPr/>
    </dgm:pt>
    <dgm:pt modelId="{D0DDBE99-EAFA-4144-9317-C5F185EBE621}" type="pres">
      <dgm:prSet presAssocID="{4737E846-D177-AE46-9AB2-22C5C18D60D8}" presName="Child3" presStyleLbl="node1" presStyleIdx="13" presStyleCnt="17">
        <dgm:presLayoutVars>
          <dgm:chMax val="0"/>
          <dgm:chPref val="0"/>
        </dgm:presLayoutVars>
      </dgm:prSet>
      <dgm:spPr/>
      <dgm:t>
        <a:bodyPr/>
        <a:lstStyle/>
        <a:p>
          <a:endParaRPr lang="fr-FR"/>
        </a:p>
      </dgm:t>
    </dgm:pt>
    <dgm:pt modelId="{44ACFBBB-659F-9449-A691-33DBED56F2D8}" type="pres">
      <dgm:prSet presAssocID="{4737E846-D177-AE46-9AB2-22C5C18D60D8}" presName="Accent12" presStyleCnt="0"/>
      <dgm:spPr/>
    </dgm:pt>
    <dgm:pt modelId="{687B8C55-0A5B-F347-A302-AA842870523B}" type="pres">
      <dgm:prSet presAssocID="{4737E846-D177-AE46-9AB2-22C5C18D60D8}" presName="AccentHold1" presStyleLbl="node1" presStyleIdx="14" presStyleCnt="17"/>
      <dgm:spPr/>
    </dgm:pt>
    <dgm:pt modelId="{814AB731-A2E1-4A4D-8705-65F3E77D8685}" type="pres">
      <dgm:prSet presAssocID="{8BEB5CB9-AD85-E040-96DE-F1B6070C521A}" presName="Child4" presStyleLbl="node1" presStyleIdx="15" presStyleCnt="17" custScaleX="112834">
        <dgm:presLayoutVars>
          <dgm:chMax val="0"/>
          <dgm:chPref val="0"/>
        </dgm:presLayoutVars>
      </dgm:prSet>
      <dgm:spPr/>
      <dgm:t>
        <a:bodyPr/>
        <a:lstStyle/>
        <a:p>
          <a:endParaRPr lang="fr-FR"/>
        </a:p>
      </dgm:t>
    </dgm:pt>
    <dgm:pt modelId="{2076FDB1-1734-6248-B481-3B603368749F}" type="pres">
      <dgm:prSet presAssocID="{8BEB5CB9-AD85-E040-96DE-F1B6070C521A}" presName="Accent13" presStyleCnt="0"/>
      <dgm:spPr/>
    </dgm:pt>
    <dgm:pt modelId="{6A2761B8-D380-0B4E-B650-93FF22CBD761}" type="pres">
      <dgm:prSet presAssocID="{8BEB5CB9-AD85-E040-96DE-F1B6070C521A}" presName="AccentHold1" presStyleLbl="node1" presStyleIdx="16" presStyleCnt="17"/>
      <dgm:spPr/>
    </dgm:pt>
  </dgm:ptLst>
  <dgm:cxnLst>
    <dgm:cxn modelId="{FE5AFECE-7040-F645-8F7C-39FDAE21E580}" srcId="{BDA065D8-5704-4A4D-867B-A487BB33EDC1}" destId="{8BEB5CB9-AD85-E040-96DE-F1B6070C521A}" srcOrd="3" destOrd="0" parTransId="{96A5AF10-7C68-1241-B787-A1DDCC35F874}" sibTransId="{471C2EB7-B70D-3747-95E0-B21AAC9F74BC}"/>
    <dgm:cxn modelId="{037D34EC-87C9-8845-A596-2C609BFC3FCF}" type="presOf" srcId="{61AF6F4F-2797-184C-9C85-685C0835516E}" destId="{6F8D2051-D65F-E843-AC58-38D37ABDEBB8}" srcOrd="0" destOrd="0" presId="urn:microsoft.com/office/officeart/2009/3/layout/CircleRelationship"/>
    <dgm:cxn modelId="{F332C9B4-6B8D-BC49-A0AA-6B19CF10778D}" srcId="{BDA065D8-5704-4A4D-867B-A487BB33EDC1}" destId="{61AF6F4F-2797-184C-9C85-685C0835516E}" srcOrd="0" destOrd="0" parTransId="{F1230BE6-8772-A94C-8595-06B98979982D}" sibTransId="{2DC638B1-85B4-A14B-BC56-2EE7428CB278}"/>
    <dgm:cxn modelId="{1D2DD089-3D4D-6B4B-BC45-FA3783036274}" type="presOf" srcId="{4737E846-D177-AE46-9AB2-22C5C18D60D8}" destId="{D0DDBE99-EAFA-4144-9317-C5F185EBE621}" srcOrd="0" destOrd="0" presId="urn:microsoft.com/office/officeart/2009/3/layout/CircleRelationship"/>
    <dgm:cxn modelId="{2777161A-8709-1A45-AB4C-2E37694BB8E5}" srcId="{BDA065D8-5704-4A4D-867B-A487BB33EDC1}" destId="{43CCF2DF-626F-3D42-AC3C-75F7DE991338}" srcOrd="1" destOrd="0" parTransId="{99E4481B-160B-D741-994E-5487213771D9}" sibTransId="{D11C09F7-73B7-9F4D-B64D-FC87C6133160}"/>
    <dgm:cxn modelId="{6D809325-E4C7-534D-BB28-0210EA717AB4}" type="presOf" srcId="{43CCF2DF-626F-3D42-AC3C-75F7DE991338}" destId="{D5FD7930-A733-644C-9090-433E52736254}" srcOrd="0" destOrd="0" presId="urn:microsoft.com/office/officeart/2009/3/layout/CircleRelationship"/>
    <dgm:cxn modelId="{3A427D08-8958-3A4B-8870-39761361B17F}" srcId="{596511F6-2926-DA49-A7C9-40A49A9A893A}" destId="{BDA065D8-5704-4A4D-867B-A487BB33EDC1}" srcOrd="0" destOrd="0" parTransId="{FD7895F2-A045-9646-AA65-38434BBCE16A}" sibTransId="{EEE2D56B-F4E3-6048-9B0F-9382142D4600}"/>
    <dgm:cxn modelId="{CD8E9AD0-C862-4344-B01E-6DCEC6FC25B1}" type="presOf" srcId="{BDA065D8-5704-4A4D-867B-A487BB33EDC1}" destId="{80988D7D-4B58-7F42-A459-66F4EEF696CF}" srcOrd="0" destOrd="0" presId="urn:microsoft.com/office/officeart/2009/3/layout/CircleRelationship"/>
    <dgm:cxn modelId="{925256BB-2D17-4842-A7C6-2673F6194A8B}" srcId="{BDA065D8-5704-4A4D-867B-A487BB33EDC1}" destId="{4737E846-D177-AE46-9AB2-22C5C18D60D8}" srcOrd="2" destOrd="0" parTransId="{E5B20566-D84E-CA4B-A40B-1C01D5FFBA71}" sibTransId="{D368ADA2-FB1B-1A46-9CF7-AB7207038694}"/>
    <dgm:cxn modelId="{AE4DC967-BD54-7843-8C96-BD3EE1A40AD1}" type="presOf" srcId="{596511F6-2926-DA49-A7C9-40A49A9A893A}" destId="{302DBD23-14B6-0C4E-A0D3-455B260519B7}" srcOrd="0" destOrd="0" presId="urn:microsoft.com/office/officeart/2009/3/layout/CircleRelationship"/>
    <dgm:cxn modelId="{E4F98EF5-E921-874D-A78C-41A795DB48F2}" type="presOf" srcId="{8BEB5CB9-AD85-E040-96DE-F1B6070C521A}" destId="{814AB731-A2E1-4A4D-8705-65F3E77D8685}" srcOrd="0" destOrd="0" presId="urn:microsoft.com/office/officeart/2009/3/layout/CircleRelationship"/>
    <dgm:cxn modelId="{11E5E68F-0DD9-E048-BDAF-300914B4FABE}" type="presParOf" srcId="{302DBD23-14B6-0C4E-A0D3-455B260519B7}" destId="{80988D7D-4B58-7F42-A459-66F4EEF696CF}" srcOrd="0" destOrd="0" presId="urn:microsoft.com/office/officeart/2009/3/layout/CircleRelationship"/>
    <dgm:cxn modelId="{5CAF8ECD-E690-1348-9C37-F93E153FA962}" type="presParOf" srcId="{302DBD23-14B6-0C4E-A0D3-455B260519B7}" destId="{30E04542-2F84-FD4F-AD87-F3BA4F86A43F}" srcOrd="1" destOrd="0" presId="urn:microsoft.com/office/officeart/2009/3/layout/CircleRelationship"/>
    <dgm:cxn modelId="{5309213C-C779-9E45-B60C-4080A89AC4AF}" type="presParOf" srcId="{302DBD23-14B6-0C4E-A0D3-455B260519B7}" destId="{D771F4A4-E53D-1244-84CE-3D4FDCF6F812}" srcOrd="2" destOrd="0" presId="urn:microsoft.com/office/officeart/2009/3/layout/CircleRelationship"/>
    <dgm:cxn modelId="{9F8DC7C1-DFEE-EB43-A74E-8F512CDBC7A0}" type="presParOf" srcId="{302DBD23-14B6-0C4E-A0D3-455B260519B7}" destId="{DC9D6CB3-D15C-CC4A-921C-EF1574B96EFB}" srcOrd="3" destOrd="0" presId="urn:microsoft.com/office/officeart/2009/3/layout/CircleRelationship"/>
    <dgm:cxn modelId="{C672A0B2-A727-2642-A635-6527926AD443}" type="presParOf" srcId="{302DBD23-14B6-0C4E-A0D3-455B260519B7}" destId="{9BBCCE3D-B81D-234E-8385-EC95C6476459}" srcOrd="4" destOrd="0" presId="urn:microsoft.com/office/officeart/2009/3/layout/CircleRelationship"/>
    <dgm:cxn modelId="{3BF5C55B-A64B-2247-B76E-5D1D32539A62}" type="presParOf" srcId="{302DBD23-14B6-0C4E-A0D3-455B260519B7}" destId="{26BE1A70-DC10-8E46-AA8C-D76E58567E06}" srcOrd="5" destOrd="0" presId="urn:microsoft.com/office/officeart/2009/3/layout/CircleRelationship"/>
    <dgm:cxn modelId="{BEC877BB-BC85-F349-ACF8-23C71BEA07CD}" type="presParOf" srcId="{302DBD23-14B6-0C4E-A0D3-455B260519B7}" destId="{D3A1F288-620B-9A48-8EE6-19764F706D4C}" srcOrd="6" destOrd="0" presId="urn:microsoft.com/office/officeart/2009/3/layout/CircleRelationship"/>
    <dgm:cxn modelId="{64787C42-A3BA-E646-99B1-6CFCC4066464}" type="presParOf" srcId="{302DBD23-14B6-0C4E-A0D3-455B260519B7}" destId="{6F8D2051-D65F-E843-AC58-38D37ABDEBB8}" srcOrd="7" destOrd="0" presId="urn:microsoft.com/office/officeart/2009/3/layout/CircleRelationship"/>
    <dgm:cxn modelId="{E69FFAEC-1707-F74D-8D7F-9552ED1ABE34}" type="presParOf" srcId="{302DBD23-14B6-0C4E-A0D3-455B260519B7}" destId="{5B6FA01B-C1C0-1144-A209-ADD0A9581C0F}" srcOrd="8" destOrd="0" presId="urn:microsoft.com/office/officeart/2009/3/layout/CircleRelationship"/>
    <dgm:cxn modelId="{6CB1F4A8-3BA7-DE4A-9870-4F41C2816943}" type="presParOf" srcId="{5B6FA01B-C1C0-1144-A209-ADD0A9581C0F}" destId="{DC806E91-D593-FB4D-8C9B-8A83AF972F8A}" srcOrd="0" destOrd="0" presId="urn:microsoft.com/office/officeart/2009/3/layout/CircleRelationship"/>
    <dgm:cxn modelId="{1A98E1A4-1DBF-DF42-A68E-18E7AE20B4C2}" type="presParOf" srcId="{302DBD23-14B6-0C4E-A0D3-455B260519B7}" destId="{70D8A3B8-9E91-9046-A2E8-31893D8B9450}" srcOrd="9" destOrd="0" presId="urn:microsoft.com/office/officeart/2009/3/layout/CircleRelationship"/>
    <dgm:cxn modelId="{9CA99257-09D7-0D4F-827F-B67936837F67}" type="presParOf" srcId="{70D8A3B8-9E91-9046-A2E8-31893D8B9450}" destId="{4AB7D071-DF53-0C43-8E1B-B64F9F3171B3}" srcOrd="0" destOrd="0" presId="urn:microsoft.com/office/officeart/2009/3/layout/CircleRelationship"/>
    <dgm:cxn modelId="{2D2D3C6F-7333-F044-A3A6-74CB285DD586}" type="presParOf" srcId="{302DBD23-14B6-0C4E-A0D3-455B260519B7}" destId="{D5FD7930-A733-644C-9090-433E52736254}" srcOrd="10" destOrd="0" presId="urn:microsoft.com/office/officeart/2009/3/layout/CircleRelationship"/>
    <dgm:cxn modelId="{C02058B1-4578-C847-A60F-D63EEDFF6622}" type="presParOf" srcId="{302DBD23-14B6-0C4E-A0D3-455B260519B7}" destId="{EAFC393C-C9BC-C443-ADE5-3B719C131D2F}" srcOrd="11" destOrd="0" presId="urn:microsoft.com/office/officeart/2009/3/layout/CircleRelationship"/>
    <dgm:cxn modelId="{1D75F5EB-6F0E-FA42-9198-38EA2BD924F2}" type="presParOf" srcId="{EAFC393C-C9BC-C443-ADE5-3B719C131D2F}" destId="{45C8F51C-14CD-7742-8C30-F6D20A8531E1}" srcOrd="0" destOrd="0" presId="urn:microsoft.com/office/officeart/2009/3/layout/CircleRelationship"/>
    <dgm:cxn modelId="{8FF34DD1-FBA3-A84B-9303-C5826312597F}" type="presParOf" srcId="{302DBD23-14B6-0C4E-A0D3-455B260519B7}" destId="{AE385B40-645C-8843-8336-0036896C9EE0}" srcOrd="12" destOrd="0" presId="urn:microsoft.com/office/officeart/2009/3/layout/CircleRelationship"/>
    <dgm:cxn modelId="{253581EC-B2EF-4C47-B587-3E21C92FF7B2}" type="presParOf" srcId="{AE385B40-645C-8843-8336-0036896C9EE0}" destId="{61753EEF-8AFB-B84A-A817-C3FB66106A94}" srcOrd="0" destOrd="0" presId="urn:microsoft.com/office/officeart/2009/3/layout/CircleRelationship"/>
    <dgm:cxn modelId="{ED98D421-5CDA-3E44-A5B4-F4E6A4858174}" type="presParOf" srcId="{302DBD23-14B6-0C4E-A0D3-455B260519B7}" destId="{30B65B07-822F-264A-9FBA-4C9E247DF641}" srcOrd="13" destOrd="0" presId="urn:microsoft.com/office/officeart/2009/3/layout/CircleRelationship"/>
    <dgm:cxn modelId="{A9ABDB8C-BB88-6443-979B-CFCE7809E93D}" type="presParOf" srcId="{30B65B07-822F-264A-9FBA-4C9E247DF641}" destId="{9B164A59-7888-3B41-ACF3-EC292ACE064D}" srcOrd="0" destOrd="0" presId="urn:microsoft.com/office/officeart/2009/3/layout/CircleRelationship"/>
    <dgm:cxn modelId="{EFDCAD0E-2B24-4C4B-8330-CF5FD88A12D9}" type="presParOf" srcId="{302DBD23-14B6-0C4E-A0D3-455B260519B7}" destId="{D0DDBE99-EAFA-4144-9317-C5F185EBE621}" srcOrd="14" destOrd="0" presId="urn:microsoft.com/office/officeart/2009/3/layout/CircleRelationship"/>
    <dgm:cxn modelId="{D9EF0B0A-377E-254C-8340-B683A05D15E3}" type="presParOf" srcId="{302DBD23-14B6-0C4E-A0D3-455B260519B7}" destId="{44ACFBBB-659F-9449-A691-33DBED56F2D8}" srcOrd="15" destOrd="0" presId="urn:microsoft.com/office/officeart/2009/3/layout/CircleRelationship"/>
    <dgm:cxn modelId="{F9364D40-FF21-5545-A2F7-4BE2336857CB}" type="presParOf" srcId="{44ACFBBB-659F-9449-A691-33DBED56F2D8}" destId="{687B8C55-0A5B-F347-A302-AA842870523B}" srcOrd="0" destOrd="0" presId="urn:microsoft.com/office/officeart/2009/3/layout/CircleRelationship"/>
    <dgm:cxn modelId="{C4380CF5-A60E-D04A-90A4-BF5C07616A0F}" type="presParOf" srcId="{302DBD23-14B6-0C4E-A0D3-455B260519B7}" destId="{814AB731-A2E1-4A4D-8705-65F3E77D8685}" srcOrd="16" destOrd="0" presId="urn:microsoft.com/office/officeart/2009/3/layout/CircleRelationship"/>
    <dgm:cxn modelId="{7E798CE1-3EF8-AE40-97AD-4679CFC042C4}" type="presParOf" srcId="{302DBD23-14B6-0C4E-A0D3-455B260519B7}" destId="{2076FDB1-1734-6248-B481-3B603368749F}" srcOrd="17" destOrd="0" presId="urn:microsoft.com/office/officeart/2009/3/layout/CircleRelationship"/>
    <dgm:cxn modelId="{D12D1CA5-AF4E-B94C-A065-0BD2F1DD2815}" type="presParOf" srcId="{2076FDB1-1734-6248-B481-3B603368749F}" destId="{6A2761B8-D380-0B4E-B650-93FF22CBD761}"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B38D5E-B625-0A45-89CA-9BEF642C23BC}" type="doc">
      <dgm:prSet loTypeId="urn:microsoft.com/office/officeart/2008/layout/AlternatingHexagons" loCatId="" qsTypeId="urn:microsoft.com/office/officeart/2005/8/quickstyle/3D2" qsCatId="3D" csTypeId="urn:microsoft.com/office/officeart/2005/8/colors/accent1_2" csCatId="accent1" phldr="1"/>
      <dgm:spPr/>
      <dgm:t>
        <a:bodyPr/>
        <a:lstStyle/>
        <a:p>
          <a:endParaRPr lang="fr-FR"/>
        </a:p>
      </dgm:t>
    </dgm:pt>
    <dgm:pt modelId="{0BD677D9-1F64-4C4C-93F7-7714C9F8AC0B}">
      <dgm:prSet phldrT="[Texte]" custT="1"/>
      <dgm:spPr/>
      <dgm:t>
        <a:bodyPr/>
        <a:lstStyle/>
        <a:p>
          <a:r>
            <a:rPr lang="fr-FR" sz="1400" dirty="0" smtClean="0"/>
            <a:t>Réchauffe-ment</a:t>
          </a:r>
          <a:r>
            <a:rPr lang="fr-FR" sz="1400" baseline="0" dirty="0" smtClean="0"/>
            <a:t> </a:t>
          </a:r>
          <a:r>
            <a:rPr lang="fr-FR" sz="1400" dirty="0" smtClean="0"/>
            <a:t>climatique </a:t>
          </a:r>
          <a:endParaRPr lang="fr-FR" sz="1400" dirty="0"/>
        </a:p>
      </dgm:t>
    </dgm:pt>
    <dgm:pt modelId="{C956B2C8-09E5-2C4C-8CB5-B0A52B049768}" type="parTrans" cxnId="{2D08A2E5-F9EA-1641-8745-63494169A8D7}">
      <dgm:prSet/>
      <dgm:spPr/>
      <dgm:t>
        <a:bodyPr/>
        <a:lstStyle/>
        <a:p>
          <a:endParaRPr lang="fr-FR"/>
        </a:p>
      </dgm:t>
    </dgm:pt>
    <dgm:pt modelId="{EB66C945-AA1B-6940-87A9-81FD859657AB}" type="sibTrans" cxnId="{2D08A2E5-F9EA-1641-8745-63494169A8D7}">
      <dgm:prSet/>
      <dgm:spPr/>
      <dgm:t>
        <a:bodyPr/>
        <a:lstStyle/>
        <a:p>
          <a:endParaRPr lang="fr-FR"/>
        </a:p>
      </dgm:t>
    </dgm:pt>
    <dgm:pt modelId="{51DC893B-3021-9848-A420-1F550868DCE9}">
      <dgm:prSet phldrT="[Texte]" custT="1"/>
      <dgm:spPr/>
      <dgm:t>
        <a:bodyPr/>
        <a:lstStyle/>
        <a:p>
          <a:r>
            <a:rPr lang="fr-FR" sz="1600" dirty="0" smtClean="0"/>
            <a:t>Chasse baleinière </a:t>
          </a:r>
          <a:endParaRPr lang="fr-FR" sz="1600" dirty="0"/>
        </a:p>
      </dgm:t>
    </dgm:pt>
    <dgm:pt modelId="{AF777AB5-A975-384F-AD9E-FF402D269559}" type="parTrans" cxnId="{A097ADEC-A716-F243-BF70-9CF657A63158}">
      <dgm:prSet/>
      <dgm:spPr/>
      <dgm:t>
        <a:bodyPr/>
        <a:lstStyle/>
        <a:p>
          <a:endParaRPr lang="fr-FR"/>
        </a:p>
      </dgm:t>
    </dgm:pt>
    <dgm:pt modelId="{A005BB2A-EAF7-224F-A06E-7DAB3A073158}" type="sibTrans" cxnId="{A097ADEC-A716-F243-BF70-9CF657A63158}">
      <dgm:prSet/>
      <dgm:spPr/>
      <dgm:t>
        <a:bodyPr/>
        <a:lstStyle/>
        <a:p>
          <a:endParaRPr lang="fr-FR"/>
        </a:p>
      </dgm:t>
    </dgm:pt>
    <dgm:pt modelId="{DBE6012C-7CD2-4D4E-9022-FB4B499D767C}">
      <dgm:prSet phldrT="[Texte]" custT="1"/>
      <dgm:spPr/>
      <dgm:t>
        <a:bodyPr/>
        <a:lstStyle/>
        <a:p>
          <a:r>
            <a:rPr lang="fr-FR" sz="1800" dirty="0" smtClean="0"/>
            <a:t>Acidifica-tion des océans </a:t>
          </a:r>
          <a:endParaRPr lang="fr-FR" sz="1800" dirty="0"/>
        </a:p>
      </dgm:t>
    </dgm:pt>
    <dgm:pt modelId="{00247012-B1E7-554E-890E-4857D11C3CC7}" type="parTrans" cxnId="{CC9F3698-266C-DE4B-A1A0-5E17C240FC5B}">
      <dgm:prSet/>
      <dgm:spPr/>
      <dgm:t>
        <a:bodyPr/>
        <a:lstStyle/>
        <a:p>
          <a:endParaRPr lang="fr-FR"/>
        </a:p>
      </dgm:t>
    </dgm:pt>
    <dgm:pt modelId="{4A838366-F842-B149-A19E-89CC59273A5B}" type="sibTrans" cxnId="{CC9F3698-266C-DE4B-A1A0-5E17C240FC5B}">
      <dgm:prSet/>
      <dgm:spPr/>
      <dgm:t>
        <a:bodyPr/>
        <a:lstStyle/>
        <a:p>
          <a:endParaRPr lang="fr-FR"/>
        </a:p>
      </dgm:t>
    </dgm:pt>
    <dgm:pt modelId="{44ADA7A4-54A0-D642-A13F-DE4738F27778}" type="pres">
      <dgm:prSet presAssocID="{38B38D5E-B625-0A45-89CA-9BEF642C23BC}" presName="Name0" presStyleCnt="0">
        <dgm:presLayoutVars>
          <dgm:chMax/>
          <dgm:chPref/>
          <dgm:dir/>
          <dgm:animLvl val="lvl"/>
        </dgm:presLayoutVars>
      </dgm:prSet>
      <dgm:spPr/>
      <dgm:t>
        <a:bodyPr/>
        <a:lstStyle/>
        <a:p>
          <a:endParaRPr lang="fr-FR"/>
        </a:p>
      </dgm:t>
    </dgm:pt>
    <dgm:pt modelId="{508FD76C-EB8C-0F46-A1FB-1D26990D7D5A}" type="pres">
      <dgm:prSet presAssocID="{0BD677D9-1F64-4C4C-93F7-7714C9F8AC0B}" presName="composite" presStyleCnt="0"/>
      <dgm:spPr/>
    </dgm:pt>
    <dgm:pt modelId="{6258E9A9-5834-8F43-B0C9-9602171A27F1}" type="pres">
      <dgm:prSet presAssocID="{0BD677D9-1F64-4C4C-93F7-7714C9F8AC0B}" presName="Parent1" presStyleLbl="node1" presStyleIdx="0" presStyleCnt="6" custLinFactNeighborX="1945" custLinFactNeighborY="2538">
        <dgm:presLayoutVars>
          <dgm:chMax val="1"/>
          <dgm:chPref val="1"/>
          <dgm:bulletEnabled val="1"/>
        </dgm:presLayoutVars>
      </dgm:prSet>
      <dgm:spPr/>
      <dgm:t>
        <a:bodyPr/>
        <a:lstStyle/>
        <a:p>
          <a:endParaRPr lang="fr-FR"/>
        </a:p>
      </dgm:t>
    </dgm:pt>
    <dgm:pt modelId="{DF36CB72-D984-684E-BF92-F2233CE0EF35}" type="pres">
      <dgm:prSet presAssocID="{0BD677D9-1F64-4C4C-93F7-7714C9F8AC0B}" presName="Childtext1" presStyleLbl="revTx" presStyleIdx="0" presStyleCnt="3">
        <dgm:presLayoutVars>
          <dgm:chMax val="0"/>
          <dgm:chPref val="0"/>
          <dgm:bulletEnabled val="1"/>
        </dgm:presLayoutVars>
      </dgm:prSet>
      <dgm:spPr/>
      <dgm:t>
        <a:bodyPr/>
        <a:lstStyle/>
        <a:p>
          <a:endParaRPr lang="fr-FR"/>
        </a:p>
      </dgm:t>
    </dgm:pt>
    <dgm:pt modelId="{F89EF74E-FBC3-8B4E-ADE3-ADF80E913368}" type="pres">
      <dgm:prSet presAssocID="{0BD677D9-1F64-4C4C-93F7-7714C9F8AC0B}" presName="BalanceSpacing" presStyleCnt="0"/>
      <dgm:spPr/>
    </dgm:pt>
    <dgm:pt modelId="{E2DC8E38-45BE-C94F-B6BC-6F1FBA500617}" type="pres">
      <dgm:prSet presAssocID="{0BD677D9-1F64-4C4C-93F7-7714C9F8AC0B}" presName="BalanceSpacing1" presStyleCnt="0"/>
      <dgm:spPr/>
    </dgm:pt>
    <dgm:pt modelId="{FDD88DFB-F0EB-FE46-9BBF-E1265A749923}" type="pres">
      <dgm:prSet presAssocID="{EB66C945-AA1B-6940-87A9-81FD859657AB}" presName="Accent1Text" presStyleLbl="node1" presStyleIdx="1" presStyleCnt="6" custFlipHor="1" custScaleX="4352" custScaleY="2707"/>
      <dgm:spPr/>
      <dgm:t>
        <a:bodyPr/>
        <a:lstStyle/>
        <a:p>
          <a:endParaRPr lang="fr-FR"/>
        </a:p>
      </dgm:t>
    </dgm:pt>
    <dgm:pt modelId="{9FA28230-2355-6B4E-A6C6-16F55EF9B75A}" type="pres">
      <dgm:prSet presAssocID="{EB66C945-AA1B-6940-87A9-81FD859657AB}" presName="spaceBetweenRectangles" presStyleCnt="0"/>
      <dgm:spPr/>
    </dgm:pt>
    <dgm:pt modelId="{97921783-E3A0-A144-982E-86628FFCE5DC}" type="pres">
      <dgm:prSet presAssocID="{51DC893B-3021-9848-A420-1F550868DCE9}" presName="composite" presStyleCnt="0"/>
      <dgm:spPr/>
    </dgm:pt>
    <dgm:pt modelId="{36CAEBA0-CBC3-7B49-870E-B108E78BE831}" type="pres">
      <dgm:prSet presAssocID="{51DC893B-3021-9848-A420-1F550868DCE9}" presName="Parent1" presStyleLbl="node1" presStyleIdx="2" presStyleCnt="6">
        <dgm:presLayoutVars>
          <dgm:chMax val="1"/>
          <dgm:chPref val="1"/>
          <dgm:bulletEnabled val="1"/>
        </dgm:presLayoutVars>
      </dgm:prSet>
      <dgm:spPr/>
      <dgm:t>
        <a:bodyPr/>
        <a:lstStyle/>
        <a:p>
          <a:endParaRPr lang="fr-FR"/>
        </a:p>
      </dgm:t>
    </dgm:pt>
    <dgm:pt modelId="{D6EB04AD-A22D-534F-B80B-46C0E74B9011}" type="pres">
      <dgm:prSet presAssocID="{51DC893B-3021-9848-A420-1F550868DCE9}" presName="Childtext1" presStyleLbl="revTx" presStyleIdx="1" presStyleCnt="3">
        <dgm:presLayoutVars>
          <dgm:chMax val="0"/>
          <dgm:chPref val="0"/>
          <dgm:bulletEnabled val="1"/>
        </dgm:presLayoutVars>
      </dgm:prSet>
      <dgm:spPr/>
      <dgm:t>
        <a:bodyPr/>
        <a:lstStyle/>
        <a:p>
          <a:endParaRPr lang="fr-FR"/>
        </a:p>
      </dgm:t>
    </dgm:pt>
    <dgm:pt modelId="{B0FDFF71-104F-8741-ACDD-D32A83ACEE68}" type="pres">
      <dgm:prSet presAssocID="{51DC893B-3021-9848-A420-1F550868DCE9}" presName="BalanceSpacing" presStyleCnt="0"/>
      <dgm:spPr/>
    </dgm:pt>
    <dgm:pt modelId="{16F02A0E-7A2F-F84E-B27B-68373C5E2825}" type="pres">
      <dgm:prSet presAssocID="{51DC893B-3021-9848-A420-1F550868DCE9}" presName="BalanceSpacing1" presStyleCnt="0"/>
      <dgm:spPr/>
    </dgm:pt>
    <dgm:pt modelId="{3C860036-EE5F-0F41-A221-90D5447B75F7}" type="pres">
      <dgm:prSet presAssocID="{A005BB2A-EAF7-224F-A06E-7DAB3A073158}" presName="Accent1Text" presStyleLbl="node1" presStyleIdx="3" presStyleCnt="6" custFlipVert="1" custScaleX="3111" custScaleY="3384"/>
      <dgm:spPr/>
      <dgm:t>
        <a:bodyPr/>
        <a:lstStyle/>
        <a:p>
          <a:endParaRPr lang="fr-FR"/>
        </a:p>
      </dgm:t>
    </dgm:pt>
    <dgm:pt modelId="{747156E3-B9D2-DD49-B9C7-F7E479D2294F}" type="pres">
      <dgm:prSet presAssocID="{A005BB2A-EAF7-224F-A06E-7DAB3A073158}" presName="spaceBetweenRectangles" presStyleCnt="0"/>
      <dgm:spPr/>
    </dgm:pt>
    <dgm:pt modelId="{D5B6B874-7891-8B44-9B86-7893F328D953}" type="pres">
      <dgm:prSet presAssocID="{DBE6012C-7CD2-4D4E-9022-FB4B499D767C}" presName="composite" presStyleCnt="0"/>
      <dgm:spPr/>
    </dgm:pt>
    <dgm:pt modelId="{BC928E2E-4B6B-D542-90C1-DBA0B4E2234F}" type="pres">
      <dgm:prSet presAssocID="{DBE6012C-7CD2-4D4E-9022-FB4B499D767C}" presName="Parent1" presStyleLbl="node1" presStyleIdx="4" presStyleCnt="6">
        <dgm:presLayoutVars>
          <dgm:chMax val="1"/>
          <dgm:chPref val="1"/>
          <dgm:bulletEnabled val="1"/>
        </dgm:presLayoutVars>
      </dgm:prSet>
      <dgm:spPr/>
      <dgm:t>
        <a:bodyPr/>
        <a:lstStyle/>
        <a:p>
          <a:endParaRPr lang="fr-FR"/>
        </a:p>
      </dgm:t>
    </dgm:pt>
    <dgm:pt modelId="{4C25C5C7-3559-A84A-A59B-8FC974B2A94A}" type="pres">
      <dgm:prSet presAssocID="{DBE6012C-7CD2-4D4E-9022-FB4B499D767C}" presName="Childtext1" presStyleLbl="revTx" presStyleIdx="2" presStyleCnt="3">
        <dgm:presLayoutVars>
          <dgm:chMax val="0"/>
          <dgm:chPref val="0"/>
          <dgm:bulletEnabled val="1"/>
        </dgm:presLayoutVars>
      </dgm:prSet>
      <dgm:spPr/>
      <dgm:t>
        <a:bodyPr/>
        <a:lstStyle/>
        <a:p>
          <a:endParaRPr lang="fr-FR"/>
        </a:p>
      </dgm:t>
    </dgm:pt>
    <dgm:pt modelId="{8568929F-0652-1C48-B511-E5C986A081A1}" type="pres">
      <dgm:prSet presAssocID="{DBE6012C-7CD2-4D4E-9022-FB4B499D767C}" presName="BalanceSpacing" presStyleCnt="0"/>
      <dgm:spPr/>
    </dgm:pt>
    <dgm:pt modelId="{2F3E7D05-1B73-2A43-B505-B9B30C1AB8B3}" type="pres">
      <dgm:prSet presAssocID="{DBE6012C-7CD2-4D4E-9022-FB4B499D767C}" presName="BalanceSpacing1" presStyleCnt="0"/>
      <dgm:spPr/>
    </dgm:pt>
    <dgm:pt modelId="{E2AC7CF4-7DDE-9D43-BE3C-890B933EA842}" type="pres">
      <dgm:prSet presAssocID="{4A838366-F842-B149-A19E-89CC59273A5B}" presName="Accent1Text" presStyleLbl="node1" presStyleIdx="5" presStyleCnt="6" custFlipVert="0" custFlipHor="1" custScaleX="3111" custScaleY="2707"/>
      <dgm:spPr/>
      <dgm:t>
        <a:bodyPr/>
        <a:lstStyle/>
        <a:p>
          <a:endParaRPr lang="fr-FR"/>
        </a:p>
      </dgm:t>
    </dgm:pt>
  </dgm:ptLst>
  <dgm:cxnLst>
    <dgm:cxn modelId="{2D08A2E5-F9EA-1641-8745-63494169A8D7}" srcId="{38B38D5E-B625-0A45-89CA-9BEF642C23BC}" destId="{0BD677D9-1F64-4C4C-93F7-7714C9F8AC0B}" srcOrd="0" destOrd="0" parTransId="{C956B2C8-09E5-2C4C-8CB5-B0A52B049768}" sibTransId="{EB66C945-AA1B-6940-87A9-81FD859657AB}"/>
    <dgm:cxn modelId="{A097ADEC-A716-F243-BF70-9CF657A63158}" srcId="{38B38D5E-B625-0A45-89CA-9BEF642C23BC}" destId="{51DC893B-3021-9848-A420-1F550868DCE9}" srcOrd="1" destOrd="0" parTransId="{AF777AB5-A975-384F-AD9E-FF402D269559}" sibTransId="{A005BB2A-EAF7-224F-A06E-7DAB3A073158}"/>
    <dgm:cxn modelId="{AC13ECE0-6CCE-8145-A99C-D39A0840DA4E}" type="presOf" srcId="{38B38D5E-B625-0A45-89CA-9BEF642C23BC}" destId="{44ADA7A4-54A0-D642-A13F-DE4738F27778}" srcOrd="0" destOrd="0" presId="urn:microsoft.com/office/officeart/2008/layout/AlternatingHexagons"/>
    <dgm:cxn modelId="{406102FE-6F82-4649-AA7C-7554C82EFF5E}" type="presOf" srcId="{4A838366-F842-B149-A19E-89CC59273A5B}" destId="{E2AC7CF4-7DDE-9D43-BE3C-890B933EA842}" srcOrd="0" destOrd="0" presId="urn:microsoft.com/office/officeart/2008/layout/AlternatingHexagons"/>
    <dgm:cxn modelId="{25A1FB34-DF08-FB4F-B8BF-417483DB2A18}" type="presOf" srcId="{A005BB2A-EAF7-224F-A06E-7DAB3A073158}" destId="{3C860036-EE5F-0F41-A221-90D5447B75F7}" srcOrd="0" destOrd="0" presId="urn:microsoft.com/office/officeart/2008/layout/AlternatingHexagons"/>
    <dgm:cxn modelId="{652404B5-405A-154C-9555-A88EFBB02115}" type="presOf" srcId="{0BD677D9-1F64-4C4C-93F7-7714C9F8AC0B}" destId="{6258E9A9-5834-8F43-B0C9-9602171A27F1}" srcOrd="0" destOrd="0" presId="urn:microsoft.com/office/officeart/2008/layout/AlternatingHexagons"/>
    <dgm:cxn modelId="{682A8269-9D26-924F-8E1A-2C22A7F0B14E}" type="presOf" srcId="{51DC893B-3021-9848-A420-1F550868DCE9}" destId="{36CAEBA0-CBC3-7B49-870E-B108E78BE831}" srcOrd="0" destOrd="0" presId="urn:microsoft.com/office/officeart/2008/layout/AlternatingHexagons"/>
    <dgm:cxn modelId="{CC9F3698-266C-DE4B-A1A0-5E17C240FC5B}" srcId="{38B38D5E-B625-0A45-89CA-9BEF642C23BC}" destId="{DBE6012C-7CD2-4D4E-9022-FB4B499D767C}" srcOrd="2" destOrd="0" parTransId="{00247012-B1E7-554E-890E-4857D11C3CC7}" sibTransId="{4A838366-F842-B149-A19E-89CC59273A5B}"/>
    <dgm:cxn modelId="{4BF4FDBC-3B19-BF49-9CEF-6414614F06FF}" type="presOf" srcId="{EB66C945-AA1B-6940-87A9-81FD859657AB}" destId="{FDD88DFB-F0EB-FE46-9BBF-E1265A749923}" srcOrd="0" destOrd="0" presId="urn:microsoft.com/office/officeart/2008/layout/AlternatingHexagons"/>
    <dgm:cxn modelId="{234D29BF-AC40-2144-82F3-5174530B8EE1}" type="presOf" srcId="{DBE6012C-7CD2-4D4E-9022-FB4B499D767C}" destId="{BC928E2E-4B6B-D542-90C1-DBA0B4E2234F}" srcOrd="0" destOrd="0" presId="urn:microsoft.com/office/officeart/2008/layout/AlternatingHexagons"/>
    <dgm:cxn modelId="{084FC2AD-D4C9-FF48-8884-99B837723D16}" type="presParOf" srcId="{44ADA7A4-54A0-D642-A13F-DE4738F27778}" destId="{508FD76C-EB8C-0F46-A1FB-1D26990D7D5A}" srcOrd="0" destOrd="0" presId="urn:microsoft.com/office/officeart/2008/layout/AlternatingHexagons"/>
    <dgm:cxn modelId="{646209D7-489A-854C-844F-3C121704364E}" type="presParOf" srcId="{508FD76C-EB8C-0F46-A1FB-1D26990D7D5A}" destId="{6258E9A9-5834-8F43-B0C9-9602171A27F1}" srcOrd="0" destOrd="0" presId="urn:microsoft.com/office/officeart/2008/layout/AlternatingHexagons"/>
    <dgm:cxn modelId="{466C21F2-4010-5740-BD70-4BF0FBF7DC1F}" type="presParOf" srcId="{508FD76C-EB8C-0F46-A1FB-1D26990D7D5A}" destId="{DF36CB72-D984-684E-BF92-F2233CE0EF35}" srcOrd="1" destOrd="0" presId="urn:microsoft.com/office/officeart/2008/layout/AlternatingHexagons"/>
    <dgm:cxn modelId="{596088DC-CCE1-A94B-A7FA-902D41F7B3DC}" type="presParOf" srcId="{508FD76C-EB8C-0F46-A1FB-1D26990D7D5A}" destId="{F89EF74E-FBC3-8B4E-ADE3-ADF80E913368}" srcOrd="2" destOrd="0" presId="urn:microsoft.com/office/officeart/2008/layout/AlternatingHexagons"/>
    <dgm:cxn modelId="{75B47B61-589F-D94B-9B23-F44174D8700D}" type="presParOf" srcId="{508FD76C-EB8C-0F46-A1FB-1D26990D7D5A}" destId="{E2DC8E38-45BE-C94F-B6BC-6F1FBA500617}" srcOrd="3" destOrd="0" presId="urn:microsoft.com/office/officeart/2008/layout/AlternatingHexagons"/>
    <dgm:cxn modelId="{86D4A3E1-9078-2C4B-9D1D-B90AEDC7EC7C}" type="presParOf" srcId="{508FD76C-EB8C-0F46-A1FB-1D26990D7D5A}" destId="{FDD88DFB-F0EB-FE46-9BBF-E1265A749923}" srcOrd="4" destOrd="0" presId="urn:microsoft.com/office/officeart/2008/layout/AlternatingHexagons"/>
    <dgm:cxn modelId="{AE82C428-C710-3C44-BD97-FFDB8345B911}" type="presParOf" srcId="{44ADA7A4-54A0-D642-A13F-DE4738F27778}" destId="{9FA28230-2355-6B4E-A6C6-16F55EF9B75A}" srcOrd="1" destOrd="0" presId="urn:microsoft.com/office/officeart/2008/layout/AlternatingHexagons"/>
    <dgm:cxn modelId="{6549F285-992D-A74A-9A36-B1CB566265F1}" type="presParOf" srcId="{44ADA7A4-54A0-D642-A13F-DE4738F27778}" destId="{97921783-E3A0-A144-982E-86628FFCE5DC}" srcOrd="2" destOrd="0" presId="urn:microsoft.com/office/officeart/2008/layout/AlternatingHexagons"/>
    <dgm:cxn modelId="{921B2123-A97D-AC49-B022-D8C7D2653AE9}" type="presParOf" srcId="{97921783-E3A0-A144-982E-86628FFCE5DC}" destId="{36CAEBA0-CBC3-7B49-870E-B108E78BE831}" srcOrd="0" destOrd="0" presId="urn:microsoft.com/office/officeart/2008/layout/AlternatingHexagons"/>
    <dgm:cxn modelId="{06841AED-1DA1-6E4B-B0A8-CE18D1E19B0D}" type="presParOf" srcId="{97921783-E3A0-A144-982E-86628FFCE5DC}" destId="{D6EB04AD-A22D-534F-B80B-46C0E74B9011}" srcOrd="1" destOrd="0" presId="urn:microsoft.com/office/officeart/2008/layout/AlternatingHexagons"/>
    <dgm:cxn modelId="{177C9F5B-F7EE-4740-8028-059841AE3C5C}" type="presParOf" srcId="{97921783-E3A0-A144-982E-86628FFCE5DC}" destId="{B0FDFF71-104F-8741-ACDD-D32A83ACEE68}" srcOrd="2" destOrd="0" presId="urn:microsoft.com/office/officeart/2008/layout/AlternatingHexagons"/>
    <dgm:cxn modelId="{116D3C9E-A7AA-5449-AFDF-2EB02E44D36A}" type="presParOf" srcId="{97921783-E3A0-A144-982E-86628FFCE5DC}" destId="{16F02A0E-7A2F-F84E-B27B-68373C5E2825}" srcOrd="3" destOrd="0" presId="urn:microsoft.com/office/officeart/2008/layout/AlternatingHexagons"/>
    <dgm:cxn modelId="{724F3510-6511-3543-A3B8-7A9D08D2BE14}" type="presParOf" srcId="{97921783-E3A0-A144-982E-86628FFCE5DC}" destId="{3C860036-EE5F-0F41-A221-90D5447B75F7}" srcOrd="4" destOrd="0" presId="urn:microsoft.com/office/officeart/2008/layout/AlternatingHexagons"/>
    <dgm:cxn modelId="{4B54E124-FD79-6047-B5E6-87B7FE8E9E6C}" type="presParOf" srcId="{44ADA7A4-54A0-D642-A13F-DE4738F27778}" destId="{747156E3-B9D2-DD49-B9C7-F7E479D2294F}" srcOrd="3" destOrd="0" presId="urn:microsoft.com/office/officeart/2008/layout/AlternatingHexagons"/>
    <dgm:cxn modelId="{72E23C9E-3DFF-8F45-9DCA-92BC185619E4}" type="presParOf" srcId="{44ADA7A4-54A0-D642-A13F-DE4738F27778}" destId="{D5B6B874-7891-8B44-9B86-7893F328D953}" srcOrd="4" destOrd="0" presId="urn:microsoft.com/office/officeart/2008/layout/AlternatingHexagons"/>
    <dgm:cxn modelId="{18E1D812-AA39-D540-9065-2506AD909AF2}" type="presParOf" srcId="{D5B6B874-7891-8B44-9B86-7893F328D953}" destId="{BC928E2E-4B6B-D542-90C1-DBA0B4E2234F}" srcOrd="0" destOrd="0" presId="urn:microsoft.com/office/officeart/2008/layout/AlternatingHexagons"/>
    <dgm:cxn modelId="{ACEA44BE-4B05-EC45-B535-7FBAAC9A221E}" type="presParOf" srcId="{D5B6B874-7891-8B44-9B86-7893F328D953}" destId="{4C25C5C7-3559-A84A-A59B-8FC974B2A94A}" srcOrd="1" destOrd="0" presId="urn:microsoft.com/office/officeart/2008/layout/AlternatingHexagons"/>
    <dgm:cxn modelId="{6B4E7BF0-93D6-1440-BD8F-42F2608755B4}" type="presParOf" srcId="{D5B6B874-7891-8B44-9B86-7893F328D953}" destId="{8568929F-0652-1C48-B511-E5C986A081A1}" srcOrd="2" destOrd="0" presId="urn:microsoft.com/office/officeart/2008/layout/AlternatingHexagons"/>
    <dgm:cxn modelId="{C6748CD0-E5E7-A643-8112-D339BD9B5432}" type="presParOf" srcId="{D5B6B874-7891-8B44-9B86-7893F328D953}" destId="{2F3E7D05-1B73-2A43-B505-B9B30C1AB8B3}" srcOrd="3" destOrd="0" presId="urn:microsoft.com/office/officeart/2008/layout/AlternatingHexagons"/>
    <dgm:cxn modelId="{B8480638-0A09-F547-8469-C78C27CA68DD}" type="presParOf" srcId="{D5B6B874-7891-8B44-9B86-7893F328D953}" destId="{E2AC7CF4-7DDE-9D43-BE3C-890B933EA842}"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88D7D-4B58-7F42-A459-66F4EEF696CF}">
      <dsp:nvSpPr>
        <dsp:cNvPr id="0" name=""/>
        <dsp:cNvSpPr/>
      </dsp:nvSpPr>
      <dsp:spPr>
        <a:xfrm>
          <a:off x="2157017" y="175289"/>
          <a:ext cx="3839558" cy="3839766"/>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fr-FR" sz="4000" kern="1200" dirty="0" smtClean="0"/>
            <a:t>Sommaire</a:t>
          </a:r>
          <a:endParaRPr lang="fr-FR" sz="4000" kern="1200" dirty="0"/>
        </a:p>
      </dsp:txBody>
      <dsp:txXfrm>
        <a:off x="2719307" y="737610"/>
        <a:ext cx="2714978" cy="2715124"/>
      </dsp:txXfrm>
    </dsp:sp>
    <dsp:sp modelId="{30E04542-2F84-FD4F-AD87-F3BA4F86A43F}">
      <dsp:nvSpPr>
        <dsp:cNvPr id="0" name=""/>
        <dsp:cNvSpPr/>
      </dsp:nvSpPr>
      <dsp:spPr>
        <a:xfrm>
          <a:off x="4348125" y="0"/>
          <a:ext cx="426880" cy="427340"/>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771F4A4-E53D-1244-84CE-3D4FDCF6F812}">
      <dsp:nvSpPr>
        <dsp:cNvPr id="0" name=""/>
        <dsp:cNvSpPr/>
      </dsp:nvSpPr>
      <dsp:spPr>
        <a:xfrm>
          <a:off x="3337632" y="3729780"/>
          <a:ext cx="309527" cy="309335"/>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9D6CB3-D15C-CC4A-921C-EF1574B96EFB}">
      <dsp:nvSpPr>
        <dsp:cNvPr id="0" name=""/>
        <dsp:cNvSpPr/>
      </dsp:nvSpPr>
      <dsp:spPr>
        <a:xfrm>
          <a:off x="6243883" y="1733422"/>
          <a:ext cx="309527" cy="309335"/>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BBCCE3D-B81D-234E-8385-EC95C6476459}">
      <dsp:nvSpPr>
        <dsp:cNvPr id="0" name=""/>
        <dsp:cNvSpPr/>
      </dsp:nvSpPr>
      <dsp:spPr>
        <a:xfrm>
          <a:off x="4764767" y="4058592"/>
          <a:ext cx="426880" cy="427340"/>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6BE1A70-DC10-8E46-AA8C-D76E58567E06}">
      <dsp:nvSpPr>
        <dsp:cNvPr id="0" name=""/>
        <dsp:cNvSpPr/>
      </dsp:nvSpPr>
      <dsp:spPr>
        <a:xfrm>
          <a:off x="3424268" y="606640"/>
          <a:ext cx="309527" cy="309335"/>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3A1F288-620B-9A48-8EE6-19764F706D4C}">
      <dsp:nvSpPr>
        <dsp:cNvPr id="0" name=""/>
        <dsp:cNvSpPr/>
      </dsp:nvSpPr>
      <dsp:spPr>
        <a:xfrm>
          <a:off x="2450005" y="2377871"/>
          <a:ext cx="309527" cy="309335"/>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F8D2051-D65F-E843-AC58-38D37ABDEBB8}">
      <dsp:nvSpPr>
        <dsp:cNvPr id="0" name=""/>
        <dsp:cNvSpPr/>
      </dsp:nvSpPr>
      <dsp:spPr>
        <a:xfrm>
          <a:off x="657955" y="788277"/>
          <a:ext cx="2082456" cy="1657092"/>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Présentation générale </a:t>
          </a:r>
          <a:endParaRPr lang="fr-FR" sz="1800" kern="1200" dirty="0"/>
        </a:p>
      </dsp:txBody>
      <dsp:txXfrm>
        <a:off x="962924" y="1030953"/>
        <a:ext cx="1472518" cy="1171740"/>
      </dsp:txXfrm>
    </dsp:sp>
    <dsp:sp modelId="{DC806E91-D593-FB4D-8C9B-8A83AF972F8A}">
      <dsp:nvSpPr>
        <dsp:cNvPr id="0" name=""/>
        <dsp:cNvSpPr/>
      </dsp:nvSpPr>
      <dsp:spPr>
        <a:xfrm>
          <a:off x="3916519" y="620388"/>
          <a:ext cx="426880" cy="427340"/>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AB7D071-DF53-0C43-8E1B-B64F9F3171B3}">
      <dsp:nvSpPr>
        <dsp:cNvPr id="0" name=""/>
        <dsp:cNvSpPr/>
      </dsp:nvSpPr>
      <dsp:spPr>
        <a:xfrm>
          <a:off x="1103993" y="2885983"/>
          <a:ext cx="771849" cy="772192"/>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5FD7930-A733-644C-9090-433E52736254}">
      <dsp:nvSpPr>
        <dsp:cNvPr id="0" name=""/>
        <dsp:cNvSpPr/>
      </dsp:nvSpPr>
      <dsp:spPr>
        <a:xfrm>
          <a:off x="6391164" y="133472"/>
          <a:ext cx="1561026" cy="1560997"/>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Première partie </a:t>
          </a:r>
          <a:endParaRPr lang="fr-FR" sz="1800" kern="1200" dirty="0"/>
        </a:p>
      </dsp:txBody>
      <dsp:txXfrm>
        <a:off x="6619771" y="362075"/>
        <a:ext cx="1103812" cy="1103791"/>
      </dsp:txXfrm>
    </dsp:sp>
    <dsp:sp modelId="{45C8F51C-14CD-7742-8C30-F6D20A8531E1}">
      <dsp:nvSpPr>
        <dsp:cNvPr id="0" name=""/>
        <dsp:cNvSpPr/>
      </dsp:nvSpPr>
      <dsp:spPr>
        <a:xfrm>
          <a:off x="5694137" y="1211562"/>
          <a:ext cx="426880" cy="427340"/>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1753EEF-8AFB-B84A-A817-C3FB66106A94}">
      <dsp:nvSpPr>
        <dsp:cNvPr id="0" name=""/>
        <dsp:cNvSpPr/>
      </dsp:nvSpPr>
      <dsp:spPr>
        <a:xfrm>
          <a:off x="810218" y="3804823"/>
          <a:ext cx="309527" cy="309335"/>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B164A59-7888-3B41-ACF3-EC292ACE064D}">
      <dsp:nvSpPr>
        <dsp:cNvPr id="0" name=""/>
        <dsp:cNvSpPr/>
      </dsp:nvSpPr>
      <dsp:spPr>
        <a:xfrm>
          <a:off x="3894467" y="3364306"/>
          <a:ext cx="309527" cy="309335"/>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0DDBE99-EAFA-4144-9317-C5F185EBE621}">
      <dsp:nvSpPr>
        <dsp:cNvPr id="0" name=""/>
        <dsp:cNvSpPr/>
      </dsp:nvSpPr>
      <dsp:spPr>
        <a:xfrm>
          <a:off x="7125209" y="2831562"/>
          <a:ext cx="1561026" cy="1560997"/>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Seconde partie</a:t>
          </a:r>
          <a:endParaRPr lang="fr-FR" sz="1800" kern="1200" dirty="0"/>
        </a:p>
      </dsp:txBody>
      <dsp:txXfrm>
        <a:off x="7353816" y="3060165"/>
        <a:ext cx="1103812" cy="1103791"/>
      </dsp:txXfrm>
    </dsp:sp>
    <dsp:sp modelId="{687B8C55-0A5B-F347-A302-AA842870523B}">
      <dsp:nvSpPr>
        <dsp:cNvPr id="0" name=""/>
        <dsp:cNvSpPr/>
      </dsp:nvSpPr>
      <dsp:spPr>
        <a:xfrm>
          <a:off x="6684940" y="2777142"/>
          <a:ext cx="309527" cy="309335"/>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14AB731-A2E1-4A4D-8705-65F3E77D8685}">
      <dsp:nvSpPr>
        <dsp:cNvPr id="0" name=""/>
        <dsp:cNvSpPr/>
      </dsp:nvSpPr>
      <dsp:spPr>
        <a:xfrm>
          <a:off x="2544371" y="4167432"/>
          <a:ext cx="1761369" cy="1560997"/>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Conclusion</a:t>
          </a:r>
          <a:endParaRPr lang="fr-FR" sz="1800" kern="1200" dirty="0"/>
        </a:p>
      </dsp:txBody>
      <dsp:txXfrm>
        <a:off x="2802318" y="4396035"/>
        <a:ext cx="1245475" cy="1103791"/>
      </dsp:txXfrm>
    </dsp:sp>
    <dsp:sp modelId="{6A2761B8-D380-0B4E-B650-93FF22CBD761}">
      <dsp:nvSpPr>
        <dsp:cNvPr id="0" name=""/>
        <dsp:cNvSpPr/>
      </dsp:nvSpPr>
      <dsp:spPr>
        <a:xfrm>
          <a:off x="4038598" y="4114731"/>
          <a:ext cx="309527" cy="309335"/>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8E9A9-5834-8F43-B0C9-9602171A27F1}">
      <dsp:nvSpPr>
        <dsp:cNvPr id="0" name=""/>
        <dsp:cNvSpPr/>
      </dsp:nvSpPr>
      <dsp:spPr>
        <a:xfrm rot="5400000">
          <a:off x="2908348" y="311167"/>
          <a:ext cx="1889125" cy="1643538"/>
        </a:xfrm>
        <a:prstGeom prst="hexagon">
          <a:avLst>
            <a:gd name="adj" fmla="val 25000"/>
            <a:gd name="vf" fmla="val 1154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kern="1200" dirty="0" smtClean="0"/>
            <a:t>Réchauffe-ment</a:t>
          </a:r>
          <a:r>
            <a:rPr lang="fr-FR" sz="1400" kern="1200" baseline="0" dirty="0" smtClean="0"/>
            <a:t> </a:t>
          </a:r>
          <a:r>
            <a:rPr lang="fr-FR" sz="1400" kern="1200" dirty="0" smtClean="0"/>
            <a:t>climatique </a:t>
          </a:r>
          <a:endParaRPr lang="fr-FR" sz="1400" kern="1200" dirty="0"/>
        </a:p>
      </dsp:txBody>
      <dsp:txXfrm rot="-5400000">
        <a:off x="3287259" y="482763"/>
        <a:ext cx="1131302" cy="1300347"/>
      </dsp:txXfrm>
    </dsp:sp>
    <dsp:sp modelId="{DF36CB72-D984-684E-BF92-F2233CE0EF35}">
      <dsp:nvSpPr>
        <dsp:cNvPr id="0" name=""/>
        <dsp:cNvSpPr/>
      </dsp:nvSpPr>
      <dsp:spPr>
        <a:xfrm>
          <a:off x="4692587" y="518253"/>
          <a:ext cx="2108263" cy="1133475"/>
        </a:xfrm>
        <a:prstGeom prst="rect">
          <a:avLst/>
        </a:prstGeom>
        <a:noFill/>
        <a:ln>
          <a:noFill/>
        </a:ln>
        <a:effectLst/>
      </dsp:spPr>
      <dsp:style>
        <a:lnRef idx="0">
          <a:scrgbClr r="0" g="0" b="0"/>
        </a:lnRef>
        <a:fillRef idx="0">
          <a:scrgbClr r="0" g="0" b="0"/>
        </a:fillRef>
        <a:effectRef idx="0">
          <a:scrgbClr r="0" g="0" b="0"/>
        </a:effectRef>
        <a:fontRef idx="minor"/>
      </dsp:style>
    </dsp:sp>
    <dsp:sp modelId="{FDD88DFB-F0EB-FE46-9BBF-E1265A749923}">
      <dsp:nvSpPr>
        <dsp:cNvPr id="0" name=""/>
        <dsp:cNvSpPr/>
      </dsp:nvSpPr>
      <dsp:spPr>
        <a:xfrm rot="16200000" flipH="1">
          <a:off x="2020353" y="1049228"/>
          <a:ext cx="51138" cy="71526"/>
        </a:xfrm>
        <a:prstGeom prst="hexagon">
          <a:avLst>
            <a:gd name="adj" fmla="val 25000"/>
            <a:gd name="vf" fmla="val 1154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fr-FR" sz="500" kern="1200"/>
        </a:p>
      </dsp:txBody>
      <dsp:txXfrm rot="-5400000">
        <a:off x="2022080" y="1067945"/>
        <a:ext cx="47684" cy="34092"/>
      </dsp:txXfrm>
    </dsp:sp>
    <dsp:sp modelId="{36CAEBA0-CBC3-7B49-870E-B108E78BE831}">
      <dsp:nvSpPr>
        <dsp:cNvPr id="0" name=""/>
        <dsp:cNvSpPr/>
      </dsp:nvSpPr>
      <dsp:spPr>
        <a:xfrm rot="5400000">
          <a:off x="1985470" y="1866711"/>
          <a:ext cx="1889125" cy="1643538"/>
        </a:xfrm>
        <a:prstGeom prst="hexagon">
          <a:avLst>
            <a:gd name="adj" fmla="val 25000"/>
            <a:gd name="vf" fmla="val 1154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Chasse baleinière </a:t>
          </a:r>
          <a:endParaRPr lang="fr-FR" sz="1600" kern="1200" dirty="0"/>
        </a:p>
      </dsp:txBody>
      <dsp:txXfrm rot="-5400000">
        <a:off x="2364381" y="2038307"/>
        <a:ext cx="1131302" cy="1300347"/>
      </dsp:txXfrm>
    </dsp:sp>
    <dsp:sp modelId="{D6EB04AD-A22D-534F-B80B-46C0E74B9011}">
      <dsp:nvSpPr>
        <dsp:cNvPr id="0" name=""/>
        <dsp:cNvSpPr/>
      </dsp:nvSpPr>
      <dsp:spPr>
        <a:xfrm>
          <a:off x="0" y="2121743"/>
          <a:ext cx="2040255" cy="1133475"/>
        </a:xfrm>
        <a:prstGeom prst="rect">
          <a:avLst/>
        </a:prstGeom>
        <a:noFill/>
        <a:ln>
          <a:noFill/>
        </a:ln>
        <a:effectLst/>
      </dsp:spPr>
      <dsp:style>
        <a:lnRef idx="0">
          <a:scrgbClr r="0" g="0" b="0"/>
        </a:lnRef>
        <a:fillRef idx="0">
          <a:scrgbClr r="0" g="0" b="0"/>
        </a:fillRef>
        <a:effectRef idx="0">
          <a:scrgbClr r="0" g="0" b="0"/>
        </a:effectRef>
        <a:fontRef idx="minor"/>
      </dsp:style>
    </dsp:sp>
    <dsp:sp modelId="{3C860036-EE5F-0F41-A221-90D5447B75F7}">
      <dsp:nvSpPr>
        <dsp:cNvPr id="0" name=""/>
        <dsp:cNvSpPr/>
      </dsp:nvSpPr>
      <dsp:spPr>
        <a:xfrm rot="16200000" flipV="1">
          <a:off x="4673091" y="2662915"/>
          <a:ext cx="63927" cy="51130"/>
        </a:xfrm>
        <a:prstGeom prst="hexagon">
          <a:avLst>
            <a:gd name="adj" fmla="val 25000"/>
            <a:gd name="vf" fmla="val 1154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fr-FR" sz="500" kern="1200"/>
        </a:p>
      </dsp:txBody>
      <dsp:txXfrm rot="-5400000">
        <a:off x="4687158" y="2666105"/>
        <a:ext cx="35792" cy="44751"/>
      </dsp:txXfrm>
    </dsp:sp>
    <dsp:sp modelId="{BC928E2E-4B6B-D542-90C1-DBA0B4E2234F}">
      <dsp:nvSpPr>
        <dsp:cNvPr id="0" name=""/>
        <dsp:cNvSpPr/>
      </dsp:nvSpPr>
      <dsp:spPr>
        <a:xfrm rot="5400000">
          <a:off x="2876382" y="3470201"/>
          <a:ext cx="1889125" cy="1643538"/>
        </a:xfrm>
        <a:prstGeom prst="hexagon">
          <a:avLst>
            <a:gd name="adj" fmla="val 25000"/>
            <a:gd name="vf" fmla="val 1154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Acidifica-tion des océans </a:t>
          </a:r>
          <a:endParaRPr lang="fr-FR" sz="1800" kern="1200" dirty="0"/>
        </a:p>
      </dsp:txBody>
      <dsp:txXfrm rot="-5400000">
        <a:off x="3255293" y="3641797"/>
        <a:ext cx="1131302" cy="1300347"/>
      </dsp:txXfrm>
    </dsp:sp>
    <dsp:sp modelId="{4C25C5C7-3559-A84A-A59B-8FC974B2A94A}">
      <dsp:nvSpPr>
        <dsp:cNvPr id="0" name=""/>
        <dsp:cNvSpPr/>
      </dsp:nvSpPr>
      <dsp:spPr>
        <a:xfrm>
          <a:off x="4692587" y="3725232"/>
          <a:ext cx="2108263" cy="1133475"/>
        </a:xfrm>
        <a:prstGeom prst="rect">
          <a:avLst/>
        </a:prstGeom>
        <a:noFill/>
        <a:ln>
          <a:noFill/>
        </a:ln>
        <a:effectLst/>
      </dsp:spPr>
      <dsp:style>
        <a:lnRef idx="0">
          <a:scrgbClr r="0" g="0" b="0"/>
        </a:lnRef>
        <a:fillRef idx="0">
          <a:scrgbClr r="0" g="0" b="0"/>
        </a:fillRef>
        <a:effectRef idx="0">
          <a:scrgbClr r="0" g="0" b="0"/>
        </a:effectRef>
        <a:fontRef idx="minor"/>
      </dsp:style>
    </dsp:sp>
    <dsp:sp modelId="{E2AC7CF4-7DDE-9D43-BE3C-890B933EA842}">
      <dsp:nvSpPr>
        <dsp:cNvPr id="0" name=""/>
        <dsp:cNvSpPr/>
      </dsp:nvSpPr>
      <dsp:spPr>
        <a:xfrm rot="16200000" flipH="1">
          <a:off x="2020353" y="4266405"/>
          <a:ext cx="51138" cy="51130"/>
        </a:xfrm>
        <a:prstGeom prst="hexagon">
          <a:avLst>
            <a:gd name="adj" fmla="val 25000"/>
            <a:gd name="vf" fmla="val 1154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fr-FR" sz="500" kern="1200"/>
        </a:p>
      </dsp:txBody>
      <dsp:txXfrm rot="-5400000">
        <a:off x="2028878" y="4274923"/>
        <a:ext cx="34088" cy="34094"/>
      </dsp:txXfrm>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C9527-E01D-C146-A7F4-8ED478503B39}" type="datetimeFigureOut">
              <a:rPr lang="fr-FR" smtClean="0"/>
              <a:t>11/04/2019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A8050C-F4FC-7944-B8B9-F5C9CB7011B9}" type="slidenum">
              <a:rPr lang="fr-FR" smtClean="0"/>
              <a:t>‹#›</a:t>
            </a:fld>
            <a:endParaRPr lang="fr-FR"/>
          </a:p>
        </p:txBody>
      </p:sp>
    </p:spTree>
    <p:extLst>
      <p:ext uri="{BB962C8B-B14F-4D97-AF65-F5344CB8AC3E}">
        <p14:creationId xmlns:p14="http://schemas.microsoft.com/office/powerpoint/2010/main" val="475473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1</a:t>
            </a:fld>
            <a:endParaRPr lang="fr-FR"/>
          </a:p>
        </p:txBody>
      </p:sp>
    </p:spTree>
    <p:extLst>
      <p:ext uri="{BB962C8B-B14F-4D97-AF65-F5344CB8AC3E}">
        <p14:creationId xmlns:p14="http://schemas.microsoft.com/office/powerpoint/2010/main" val="489152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Nada : </a:t>
            </a:r>
            <a:r>
              <a:rPr lang="fr-FR" sz="1200" b="0" i="0" u="none" strike="noStrike" kern="1200" dirty="0" smtClean="0">
                <a:solidFill>
                  <a:schemeClr val="tx1"/>
                </a:solidFill>
                <a:effectLst/>
                <a:latin typeface="+mn-lt"/>
                <a:ea typeface="+mn-ea"/>
                <a:cs typeface="+mn-cs"/>
              </a:rPr>
              <a:t>Nos recherches nous ont permis d’apprendre que 60% des baleines perdent la vie à cause de </a:t>
            </a:r>
            <a:r>
              <a:rPr lang="fr-FR" sz="1200" b="0" i="1" u="none" strike="noStrike" kern="1200" dirty="0" smtClean="0">
                <a:solidFill>
                  <a:schemeClr val="tx1"/>
                </a:solidFill>
                <a:effectLst/>
                <a:latin typeface="+mn-lt"/>
                <a:ea typeface="+mn-ea"/>
                <a:cs typeface="+mn-cs"/>
              </a:rPr>
              <a:t>la chasse baleinière</a:t>
            </a:r>
            <a:r>
              <a:rPr lang="fr-FR" sz="1200" b="0" i="0" u="none" strike="noStrike" kern="1200" dirty="0" smtClean="0">
                <a:solidFill>
                  <a:schemeClr val="tx1"/>
                </a:solidFill>
                <a:effectLst/>
                <a:latin typeface="+mn-lt"/>
                <a:ea typeface="+mn-ea"/>
                <a:cs typeface="+mn-cs"/>
              </a:rPr>
              <a:t>, mais aussi que l’</a:t>
            </a:r>
            <a:r>
              <a:rPr lang="fr-FR" sz="1200" b="0" i="1" u="none" strike="noStrike" kern="1200" dirty="0" smtClean="0">
                <a:solidFill>
                  <a:schemeClr val="tx1"/>
                </a:solidFill>
                <a:effectLst/>
                <a:latin typeface="+mn-lt"/>
                <a:ea typeface="+mn-ea"/>
                <a:cs typeface="+mn-cs"/>
              </a:rPr>
              <a:t>acidification des océans</a:t>
            </a:r>
            <a:r>
              <a:rPr lang="fr-FR" sz="1200" b="0" i="0" u="none" strike="noStrike" kern="1200" dirty="0" smtClean="0">
                <a:solidFill>
                  <a:schemeClr val="tx1"/>
                </a:solidFill>
                <a:effectLst/>
                <a:latin typeface="+mn-lt"/>
                <a:ea typeface="+mn-ea"/>
                <a:cs typeface="+mn-cs"/>
              </a:rPr>
              <a:t> et</a:t>
            </a:r>
            <a:r>
              <a:rPr lang="fr-FR" sz="1200" b="0" i="1" u="none" strike="noStrike" kern="1200" dirty="0" smtClean="0">
                <a:solidFill>
                  <a:schemeClr val="tx1"/>
                </a:solidFill>
                <a:effectLst/>
                <a:latin typeface="+mn-lt"/>
                <a:ea typeface="+mn-ea"/>
                <a:cs typeface="+mn-cs"/>
              </a:rPr>
              <a:t> le réchauffement climatique </a:t>
            </a:r>
            <a:r>
              <a:rPr lang="fr-FR" sz="1200" b="0" i="0" u="none" strike="noStrike" kern="1200" dirty="0" smtClean="0">
                <a:solidFill>
                  <a:schemeClr val="tx1"/>
                </a:solidFill>
                <a:effectLst/>
                <a:latin typeface="+mn-lt"/>
                <a:ea typeface="+mn-ea"/>
                <a:cs typeface="+mn-cs"/>
              </a:rPr>
              <a:t>cumulent pour chacun d’eux 15% de la mort des baleines.</a:t>
            </a:r>
            <a:endParaRPr lang="fr-FR" sz="1200" b="0" i="0" u="none" strike="noStrike" kern="1200" dirty="0" smtClean="0">
              <a:solidFill>
                <a:schemeClr val="tx1"/>
              </a:solidFill>
              <a:effectLst/>
              <a:latin typeface="+mn-lt"/>
              <a:ea typeface="+mn-ea"/>
              <a:cs typeface="+mn-cs"/>
            </a:endParaRPr>
          </a:p>
          <a:p>
            <a:r>
              <a:rPr lang="fr-FR" sz="1200" b="0" i="0" u="none" strike="noStrike" kern="1200" dirty="0" smtClean="0">
                <a:solidFill>
                  <a:schemeClr val="tx1"/>
                </a:solidFill>
                <a:effectLst/>
                <a:latin typeface="+mn-lt"/>
                <a:ea typeface="+mn-ea"/>
                <a:cs typeface="+mn-cs"/>
              </a:rPr>
              <a:t>-</a:t>
            </a:r>
            <a:r>
              <a:rPr lang="fr-FR" sz="1200" b="0" i="0" u="none" strike="noStrike" kern="1200" baseline="0" dirty="0" smtClean="0">
                <a:solidFill>
                  <a:schemeClr val="tx1"/>
                </a:solidFill>
                <a:effectLst/>
                <a:latin typeface="+mn-lt"/>
                <a:ea typeface="+mn-ea"/>
                <a:cs typeface="+mn-cs"/>
              </a:rPr>
              <a:t> </a:t>
            </a:r>
            <a:r>
              <a:rPr lang="fr-FR" sz="1200" b="0" i="0" u="none" strike="noStrike" kern="1200" dirty="0" smtClean="0">
                <a:solidFill>
                  <a:schemeClr val="tx1"/>
                </a:solidFill>
                <a:effectLst/>
                <a:latin typeface="+mn-lt"/>
                <a:ea typeface="+mn-ea"/>
                <a:cs typeface="+mn-cs"/>
              </a:rPr>
              <a:t>Le réchauffement climatique, à cause du dérèglement de la température des océans, décime 15% des baleines existantes. En effet le réchauffement climatique va entraîner la disparition des principales sources de nourriture des baleines mais aussi affecter leur lieux de reproduction . Cela va également avoir un impact majeur sur la voie migratoire des baleines.</a:t>
            </a:r>
          </a:p>
          <a:p>
            <a:pPr rtl="0"/>
            <a:r>
              <a:rPr lang="fr-FR" sz="1200" b="0" i="0" u="none" strike="noStrike" kern="1200" dirty="0" smtClean="0">
                <a:solidFill>
                  <a:schemeClr val="tx1"/>
                </a:solidFill>
                <a:effectLst/>
                <a:latin typeface="+mn-lt"/>
                <a:ea typeface="+mn-ea"/>
                <a:cs typeface="+mn-cs"/>
              </a:rPr>
              <a:t>- Il faut savoir que  la chasse baleinière au Japon est toujours très importante, en effet ce sujet est toujours d’actualité malgré plusieurs réglementations très strictes de la Commission Baleinière Internationale. La chasse à la baleine est pratiquée depuis des temps ancestraux car la baleine, de part sa taille est une véritable mine d’or pour les commerçants (convoitées pour  la chair et les intestins afin d’y faire du cordage). </a:t>
            </a:r>
          </a:p>
          <a:p>
            <a:pPr marL="171450" indent="-171450" rtl="0">
              <a:buFontTx/>
              <a:buChar char="-"/>
            </a:pPr>
            <a:r>
              <a:rPr lang="fr-FR" sz="1200" b="0" i="0" u="none" strike="noStrike" kern="1200" dirty="0" smtClean="0">
                <a:solidFill>
                  <a:schemeClr val="tx1"/>
                </a:solidFill>
                <a:effectLst/>
                <a:latin typeface="+mn-lt"/>
                <a:ea typeface="+mn-ea"/>
                <a:cs typeface="+mn-cs"/>
              </a:rPr>
              <a:t>L’acidification des océans est un danger pour l’écosystème marins, en effet, cela est causé par la hausse des émissions de CO2, par les bateaux, absorbés par l’océan. Cette acidité va rendre les océans plus bruyants (car les océans de part les vagues et les éléments naturels sont émetteur de bruit à basse fréquence). Les baleines pourraient donc être sourdes et s'échouer sur le rivage.</a:t>
            </a:r>
            <a:r>
              <a:rPr lang="fr-FR" dirty="0" smtClean="0"/>
              <a:t/>
            </a:r>
            <a:br>
              <a:rPr lang="fr-FR" dirty="0" smtClean="0"/>
            </a:br>
            <a:endParaRPr lang="fr-FR" dirty="0" smtClean="0"/>
          </a:p>
          <a:p>
            <a:pPr marL="0" indent="0" rtl="0">
              <a:buFontTx/>
              <a:buNone/>
            </a:pPr>
            <a:r>
              <a:rPr lang="fr-FR" dirty="0" smtClean="0"/>
              <a:t>Nous avons sommer les baleines mortes de vieillesse et celle a cause des impacts</a:t>
            </a:r>
            <a:r>
              <a:rPr lang="fr-FR" baseline="0" dirty="0" smtClean="0"/>
              <a:t> humains de la population puis nous avons rajouté les baleineaux afin d’obtenir une nouvelle génération; </a:t>
            </a:r>
            <a:r>
              <a:rPr lang="fr-FR" dirty="0" smtClean="0"/>
              <a:t/>
            </a:r>
            <a:br>
              <a:rPr lang="fr-FR" dirty="0" smtClean="0"/>
            </a:br>
            <a:endParaRPr lang="fr-FR" dirty="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10</a:t>
            </a:fld>
            <a:endParaRPr lang="fr-FR"/>
          </a:p>
        </p:txBody>
      </p:sp>
    </p:spTree>
    <p:extLst>
      <p:ext uri="{BB962C8B-B14F-4D97-AF65-F5344CB8AC3E}">
        <p14:creationId xmlns:p14="http://schemas.microsoft.com/office/powerpoint/2010/main" val="940306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Courbe</a:t>
            </a:r>
            <a:r>
              <a:rPr lang="fr-FR" baseline="0" dirty="0" smtClean="0"/>
              <a:t> Nada </a:t>
            </a:r>
          </a:p>
          <a:p>
            <a:r>
              <a:rPr lang="fr-FR" baseline="0" dirty="0" smtClean="0"/>
              <a:t>Matrice </a:t>
            </a:r>
            <a:r>
              <a:rPr lang="fr-FR" baseline="0" dirty="0" err="1" smtClean="0"/>
              <a:t>Fahim</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11</a:t>
            </a:fld>
            <a:endParaRPr lang="fr-FR"/>
          </a:p>
        </p:txBody>
      </p:sp>
    </p:spTree>
    <p:extLst>
      <p:ext uri="{BB962C8B-B14F-4D97-AF65-F5344CB8AC3E}">
        <p14:creationId xmlns:p14="http://schemas.microsoft.com/office/powerpoint/2010/main" val="945708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Zahida</a:t>
            </a:r>
            <a:r>
              <a:rPr lang="fr-FR" dirty="0" smtClean="0"/>
              <a:t> ? Nada ? </a:t>
            </a:r>
            <a:endParaRPr lang="fr-FR" dirty="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12</a:t>
            </a:fld>
            <a:endParaRPr lang="fr-FR"/>
          </a:p>
        </p:txBody>
      </p:sp>
    </p:spTree>
    <p:extLst>
      <p:ext uri="{BB962C8B-B14F-4D97-AF65-F5344CB8AC3E}">
        <p14:creationId xmlns:p14="http://schemas.microsoft.com/office/powerpoint/2010/main" val="14170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Fahim</a:t>
            </a:r>
            <a:r>
              <a:rPr lang="fr-FR" dirty="0" smtClean="0"/>
              <a:t> : </a:t>
            </a:r>
            <a:endParaRPr lang="fr-FR" dirty="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2</a:t>
            </a:fld>
            <a:endParaRPr lang="fr-FR"/>
          </a:p>
        </p:txBody>
      </p:sp>
    </p:spTree>
    <p:extLst>
      <p:ext uri="{BB962C8B-B14F-4D97-AF65-F5344CB8AC3E}">
        <p14:creationId xmlns:p14="http://schemas.microsoft.com/office/powerpoint/2010/main" val="1943921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Nada</a:t>
            </a:r>
            <a:r>
              <a:rPr lang="fr-FR" baseline="0" dirty="0" smtClean="0"/>
              <a:t> : </a:t>
            </a:r>
            <a:r>
              <a:rPr lang="fr-FR" dirty="0" smtClean="0"/>
              <a:t>La</a:t>
            </a:r>
            <a:r>
              <a:rPr lang="fr-FR" baseline="0" dirty="0" smtClean="0"/>
              <a:t> baleine Bleue est le plus grand animal ayant jamais existé *clic*. A l'âge adulte il fait entre 20 et 30 metres et il pèse entre 80 et 200 tonnes. *clic*</a:t>
            </a:r>
          </a:p>
          <a:p>
            <a:pPr rtl="0"/>
            <a:r>
              <a:rPr lang="fr-FR" sz="1200" b="0" i="0" u="none" strike="noStrike" kern="1200" dirty="0" smtClean="0">
                <a:solidFill>
                  <a:schemeClr val="tx1"/>
                </a:solidFill>
                <a:effectLst/>
                <a:latin typeface="+mn-lt"/>
                <a:ea typeface="+mn-ea"/>
                <a:cs typeface="+mn-cs"/>
              </a:rPr>
              <a:t>Malheureusement, de nos jours les baleines bleues sont considérées comme une espèce en voie de disparition. Elle est alors protégée depuis 1966.</a:t>
            </a:r>
          </a:p>
          <a:p>
            <a:r>
              <a:rPr lang="fr-FR" dirty="0" smtClean="0"/>
              <a:t/>
            </a:r>
            <a:br>
              <a:rPr lang="fr-FR" dirty="0" smtClean="0"/>
            </a:br>
            <a:r>
              <a:rPr lang="fr-FR" dirty="0" smtClean="0"/>
              <a:t/>
            </a:r>
            <a:br>
              <a:rPr lang="fr-FR" dirty="0" smtClean="0"/>
            </a:br>
            <a:endParaRPr lang="fr-FR" baseline="0" dirty="0" smtClean="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3</a:t>
            </a:fld>
            <a:endParaRPr lang="fr-FR"/>
          </a:p>
        </p:txBody>
      </p:sp>
    </p:spTree>
    <p:extLst>
      <p:ext uri="{BB962C8B-B14F-4D97-AF65-F5344CB8AC3E}">
        <p14:creationId xmlns:p14="http://schemas.microsoft.com/office/powerpoint/2010/main" val="130082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Zahida</a:t>
            </a:r>
            <a:r>
              <a:rPr lang="fr-FR" baseline="0" dirty="0" smtClean="0"/>
              <a:t> : </a:t>
            </a:r>
            <a:r>
              <a:rPr lang="fr-FR" dirty="0" smtClean="0"/>
              <a:t>La</a:t>
            </a:r>
            <a:r>
              <a:rPr lang="fr-FR" baseline="0" dirty="0" smtClean="0"/>
              <a:t> problématique que nous avons choisi lors de la première présentation est : » »</a:t>
            </a:r>
          </a:p>
          <a:p>
            <a:r>
              <a:rPr lang="fr-FR" baseline="0" dirty="0" smtClean="0"/>
              <a:t>Et les objectifs que nous sommes fixés sont : «  »</a:t>
            </a:r>
            <a:endParaRPr lang="fr-FR" dirty="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4</a:t>
            </a:fld>
            <a:endParaRPr lang="fr-FR"/>
          </a:p>
        </p:txBody>
      </p:sp>
    </p:spTree>
    <p:extLst>
      <p:ext uri="{BB962C8B-B14F-4D97-AF65-F5344CB8AC3E}">
        <p14:creationId xmlns:p14="http://schemas.microsoft.com/office/powerpoint/2010/main" val="1599323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Nada</a:t>
            </a:r>
            <a:r>
              <a:rPr lang="fr-FR" baseline="0" dirty="0" smtClean="0"/>
              <a:t> : </a:t>
            </a:r>
            <a:r>
              <a:rPr lang="fr-FR" dirty="0" smtClean="0"/>
              <a:t>Dans cette première partie, nous allons vous présenter les démarches que nous avons effectuer et auxquelles</a:t>
            </a:r>
            <a:r>
              <a:rPr lang="fr-FR" baseline="0" dirty="0" smtClean="0"/>
              <a:t> on a pensé afin de bien mener le projet et surtout pour réussir le code </a:t>
            </a:r>
            <a:endParaRPr lang="fr-FR" dirty="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5</a:t>
            </a:fld>
            <a:endParaRPr lang="fr-FR"/>
          </a:p>
        </p:txBody>
      </p:sp>
    </p:spTree>
    <p:extLst>
      <p:ext uri="{BB962C8B-B14F-4D97-AF65-F5344CB8AC3E}">
        <p14:creationId xmlns:p14="http://schemas.microsoft.com/office/powerpoint/2010/main" val="1585406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Zahida</a:t>
            </a:r>
            <a:r>
              <a:rPr lang="fr-FR" baseline="0" dirty="0" smtClean="0"/>
              <a:t> : </a:t>
            </a:r>
            <a:r>
              <a:rPr lang="fr-FR" dirty="0" smtClean="0"/>
              <a:t>Premièrement, les facteurs a prendre</a:t>
            </a:r>
            <a:r>
              <a:rPr lang="fr-FR" baseline="0" dirty="0" smtClean="0"/>
              <a:t> en compte sont : «  »</a:t>
            </a:r>
          </a:p>
          <a:p>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6</a:t>
            </a:fld>
            <a:endParaRPr lang="fr-FR"/>
          </a:p>
        </p:txBody>
      </p:sp>
    </p:spTree>
    <p:extLst>
      <p:ext uri="{BB962C8B-B14F-4D97-AF65-F5344CB8AC3E}">
        <p14:creationId xmlns:p14="http://schemas.microsoft.com/office/powerpoint/2010/main" val="728327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7</a:t>
            </a:fld>
            <a:endParaRPr lang="fr-FR"/>
          </a:p>
        </p:txBody>
      </p:sp>
    </p:spTree>
    <p:extLst>
      <p:ext uri="{BB962C8B-B14F-4D97-AF65-F5344CB8AC3E}">
        <p14:creationId xmlns:p14="http://schemas.microsoft.com/office/powerpoint/2010/main" val="1444139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Fahim</a:t>
            </a:r>
            <a:r>
              <a:rPr lang="fr-FR" dirty="0" smtClean="0"/>
              <a:t> : Dans</a:t>
            </a:r>
            <a:r>
              <a:rPr lang="fr-FR" baseline="0" dirty="0" smtClean="0"/>
              <a:t> un deuxième temps, nous allons plus nous pencher sur le code et nous allons vous présenter notre modélisation finale. </a:t>
            </a:r>
            <a:endParaRPr lang="fr-FR" dirty="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8</a:t>
            </a:fld>
            <a:endParaRPr lang="fr-FR"/>
          </a:p>
        </p:txBody>
      </p:sp>
    </p:spTree>
    <p:extLst>
      <p:ext uri="{BB962C8B-B14F-4D97-AF65-F5344CB8AC3E}">
        <p14:creationId xmlns:p14="http://schemas.microsoft.com/office/powerpoint/2010/main" val="545268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dirty="0" err="1" smtClean="0"/>
              <a:t>Fahim</a:t>
            </a:r>
            <a:r>
              <a:rPr lang="fr-FR" baseline="0" dirty="0" smtClean="0"/>
              <a:t> : </a:t>
            </a:r>
            <a:r>
              <a:rPr lang="fr-FR" dirty="0" smtClean="0"/>
              <a:t>- </a:t>
            </a:r>
            <a:r>
              <a:rPr lang="fr-FR" sz="1200" b="0" i="0" u="none" strike="noStrike" kern="1200" baseline="0" dirty="0" smtClean="0">
                <a:solidFill>
                  <a:schemeClr val="tx1"/>
                </a:solidFill>
                <a:effectLst/>
                <a:latin typeface="+mn-lt"/>
                <a:ea typeface="+mn-ea"/>
                <a:cs typeface="+mn-cs"/>
              </a:rPr>
              <a:t>Les scientifiques ne savent pas l’espérance de vie exacte des baleines, nous savons néanmoins qu’elles vivent environ un siècle. Nous avons choisi ici de considérer comme morte une baleine ayant plus de 100ans. </a:t>
            </a:r>
          </a:p>
          <a:p>
            <a:pPr rtl="0"/>
            <a:r>
              <a:rPr lang="fr-FR" sz="1200" b="0" i="0" u="none" strike="noStrike" kern="1200" baseline="0" dirty="0" smtClean="0">
                <a:solidFill>
                  <a:schemeClr val="tx1"/>
                </a:solidFill>
                <a:effectLst/>
                <a:latin typeface="+mn-lt"/>
                <a:ea typeface="+mn-ea"/>
                <a:cs typeface="+mn-cs"/>
              </a:rPr>
              <a:t>*explication code nada* </a:t>
            </a:r>
          </a:p>
          <a:p>
            <a:pPr rtl="0"/>
            <a:endParaRPr lang="fr-FR" sz="1200" b="0" i="0" u="none" strike="noStrike"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fr-FR" dirty="0" smtClean="0"/>
              <a:t>Suite à</a:t>
            </a:r>
            <a:r>
              <a:rPr lang="fr-FR" baseline="0" dirty="0" smtClean="0"/>
              <a:t> nos recherches, nous avons pu trouver certaines informations sur des baleines. En effet, </a:t>
            </a:r>
            <a:r>
              <a:rPr lang="fr-FR" sz="1200" b="0" i="0" u="none" strike="noStrike" kern="1200" dirty="0" smtClean="0">
                <a:solidFill>
                  <a:schemeClr val="tx1"/>
                </a:solidFill>
                <a:effectLst/>
                <a:latin typeface="+mn-lt"/>
                <a:ea typeface="+mn-ea"/>
                <a:cs typeface="+mn-cs"/>
              </a:rPr>
              <a:t>une baleine femelle était apte à procréer à partir de 8 ans et jusqu’à 75 ans.</a:t>
            </a:r>
            <a:r>
              <a:rPr lang="fr-FR" sz="1200" b="0" i="0" u="none" strike="noStrike"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kern="1200" baseline="0" dirty="0" smtClean="0">
                <a:solidFill>
                  <a:schemeClr val="tx1"/>
                </a:solidFill>
                <a:effectLst/>
                <a:latin typeface="+mn-lt"/>
                <a:ea typeface="+mn-ea"/>
                <a:cs typeface="+mn-cs"/>
              </a:rPr>
              <a:t>Afin de représenter la reproduction, </a:t>
            </a:r>
            <a:r>
              <a:rPr lang="mr-IN" sz="1200" b="0" i="0" u="none" strike="noStrike" kern="1200" baseline="0" dirty="0" smtClean="0">
                <a:solidFill>
                  <a:schemeClr val="tx1"/>
                </a:solidFill>
                <a:effectLst/>
                <a:latin typeface="+mn-lt"/>
                <a:ea typeface="+mn-ea"/>
                <a:cs typeface="+mn-cs"/>
              </a:rPr>
              <a:t>…</a:t>
            </a:r>
            <a:r>
              <a:rPr lang="fr-FR" sz="1200" b="0" i="0" u="none" strike="noStrike" kern="1200" baseline="0" dirty="0" smtClean="0">
                <a:solidFill>
                  <a:schemeClr val="tx1"/>
                </a:solidFill>
                <a:effectLst/>
                <a:latin typeface="+mn-lt"/>
                <a:ea typeface="+mn-ea"/>
                <a:cs typeface="+mn-cs"/>
              </a:rPr>
              <a:t> *explication code </a:t>
            </a:r>
            <a:r>
              <a:rPr lang="fr-FR" sz="1200" b="0" i="0" u="none" strike="noStrike" kern="1200" baseline="0" dirty="0" err="1" smtClean="0">
                <a:solidFill>
                  <a:schemeClr val="tx1"/>
                </a:solidFill>
                <a:effectLst/>
                <a:latin typeface="+mn-lt"/>
                <a:ea typeface="+mn-ea"/>
                <a:cs typeface="+mn-cs"/>
              </a:rPr>
              <a:t>fahim</a:t>
            </a:r>
            <a:r>
              <a:rPr lang="fr-FR" sz="1200" b="0" i="0" u="none" strike="noStrike" kern="1200" baseline="0" dirty="0" smtClean="0">
                <a:solidFill>
                  <a:schemeClr val="tx1"/>
                </a:solidFill>
                <a:effectLst/>
                <a:latin typeface="+mn-lt"/>
                <a:ea typeface="+mn-ea"/>
                <a:cs typeface="+mn-cs"/>
              </a:rPr>
              <a:t>* </a:t>
            </a:r>
          </a:p>
          <a:p>
            <a:pPr rtl="0"/>
            <a:endParaRPr lang="fr-FR" sz="1200" b="0" i="0" u="none" strike="noStrike" kern="1200" baseline="0" dirty="0" smtClean="0">
              <a:solidFill>
                <a:schemeClr val="tx1"/>
              </a:solidFill>
              <a:effectLst/>
              <a:latin typeface="+mn-lt"/>
              <a:ea typeface="+mn-ea"/>
              <a:cs typeface="+mn-cs"/>
            </a:endParaRPr>
          </a:p>
          <a:p>
            <a:pPr rtl="0"/>
            <a:endParaRPr lang="fr-FR" sz="1200" b="0" i="0" u="none" strike="noStrike" kern="1200" baseline="0" dirty="0" smtClean="0">
              <a:solidFill>
                <a:schemeClr val="tx1"/>
              </a:solidFill>
              <a:effectLst/>
              <a:latin typeface="+mn-lt"/>
              <a:ea typeface="+mn-ea"/>
              <a:cs typeface="+mn-cs"/>
            </a:endParaRPr>
          </a:p>
          <a:p>
            <a:pPr rtl="0"/>
            <a:r>
              <a:rPr lang="fr-FR" sz="1200" b="0" i="0" u="none" strike="noStrike" kern="1200" baseline="0" dirty="0" smtClean="0">
                <a:solidFill>
                  <a:schemeClr val="tx1"/>
                </a:solidFill>
                <a:effectLst/>
                <a:latin typeface="+mn-lt"/>
                <a:ea typeface="+mn-ea"/>
                <a:cs typeface="+mn-cs"/>
              </a:rPr>
              <a:t> </a:t>
            </a:r>
            <a:r>
              <a:rPr lang="fr-FR" dirty="0" smtClean="0"/>
              <a:t/>
            </a:r>
            <a:br>
              <a:rPr lang="fr-FR" dirty="0" smtClean="0"/>
            </a:br>
            <a:r>
              <a:rPr lang="fr-FR" dirty="0" smtClean="0"/>
              <a:t/>
            </a:r>
            <a:br>
              <a:rPr lang="fr-FR" dirty="0" smtClean="0"/>
            </a:br>
            <a:endParaRPr lang="fr-FR" dirty="0"/>
          </a:p>
        </p:txBody>
      </p:sp>
      <p:sp>
        <p:nvSpPr>
          <p:cNvPr id="4" name="Espace réservé du numéro de diapositive 3"/>
          <p:cNvSpPr>
            <a:spLocks noGrp="1"/>
          </p:cNvSpPr>
          <p:nvPr>
            <p:ph type="sldNum" sz="quarter" idx="10"/>
          </p:nvPr>
        </p:nvSpPr>
        <p:spPr/>
        <p:txBody>
          <a:bodyPr/>
          <a:lstStyle/>
          <a:p>
            <a:fld id="{BEA8050C-F4FC-7944-B8B9-F5C9CB7011B9}" type="slidenum">
              <a:rPr lang="fr-FR" smtClean="0"/>
              <a:t>9</a:t>
            </a:fld>
            <a:endParaRPr lang="fr-FR"/>
          </a:p>
        </p:txBody>
      </p:sp>
    </p:spTree>
    <p:extLst>
      <p:ext uri="{BB962C8B-B14F-4D97-AF65-F5344CB8AC3E}">
        <p14:creationId xmlns:p14="http://schemas.microsoft.com/office/powerpoint/2010/main" val="958487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smtClean="0"/>
              <a:t>Cliquez et modifiez le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69C53C5-F7B3-3A40-9C9B-F350EA19F4F6}" type="datetime1">
              <a:rPr lang="fr-FR" smtClean="0"/>
              <a:t>11/04/2019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de-DE" smtClean="0"/>
              <a:t>ARE- 2019</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792225D-2B68-AE43-AF3E-02D838981536}" type="datetime1">
              <a:rPr lang="fr-FR" smtClean="0"/>
              <a:t>11/04/2019</a:t>
            </a:fld>
            <a:endParaRPr lang="en-US" dirty="0"/>
          </a:p>
        </p:txBody>
      </p:sp>
      <p:sp>
        <p:nvSpPr>
          <p:cNvPr id="5" name="Footer Placeholder 4"/>
          <p:cNvSpPr>
            <a:spLocks noGrp="1"/>
          </p:cNvSpPr>
          <p:nvPr>
            <p:ph type="ftr" sz="quarter" idx="11"/>
          </p:nvPr>
        </p:nvSpPr>
        <p:spPr/>
        <p:txBody>
          <a:bodyPr/>
          <a:lstStyle/>
          <a:p>
            <a:r>
              <a:rPr lang="de-DE" smtClean="0"/>
              <a:t>ARE- 2019</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8F98EDA-9B69-954A-A218-CFEEA728F4C8}" type="datetime1">
              <a:rPr lang="fr-FR" smtClean="0"/>
              <a:t>11/04/2019</a:t>
            </a:fld>
            <a:endParaRPr lang="en-US" dirty="0"/>
          </a:p>
        </p:txBody>
      </p:sp>
      <p:sp>
        <p:nvSpPr>
          <p:cNvPr id="5" name="Footer Placeholder 4"/>
          <p:cNvSpPr>
            <a:spLocks noGrp="1"/>
          </p:cNvSpPr>
          <p:nvPr>
            <p:ph type="ftr" sz="quarter" idx="11"/>
          </p:nvPr>
        </p:nvSpPr>
        <p:spPr/>
        <p:txBody>
          <a:bodyPr/>
          <a:lstStyle/>
          <a:p>
            <a:r>
              <a:rPr lang="de-DE" smtClean="0"/>
              <a:t>ARE- 2019</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2928812-4BCF-BB42-9BA6-5F74942E5ED1}" type="datetime1">
              <a:rPr lang="fr-FR" smtClean="0"/>
              <a:t>11/04/2019</a:t>
            </a:fld>
            <a:endParaRPr lang="en-US" dirty="0"/>
          </a:p>
        </p:txBody>
      </p:sp>
      <p:sp>
        <p:nvSpPr>
          <p:cNvPr id="5" name="Footer Placeholder 4"/>
          <p:cNvSpPr>
            <a:spLocks noGrp="1"/>
          </p:cNvSpPr>
          <p:nvPr>
            <p:ph type="ftr" sz="quarter" idx="11"/>
          </p:nvPr>
        </p:nvSpPr>
        <p:spPr/>
        <p:txBody>
          <a:bodyPr/>
          <a:lstStyle/>
          <a:p>
            <a:r>
              <a:rPr lang="de-DE" smtClean="0"/>
              <a:t>ARE- 2019</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smtClean="0"/>
              <a:t>Cliquez et modifiez le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344EA7D-7061-FA4B-B1AC-528D52CA049E}" type="datetime1">
              <a:rPr lang="fr-FR" smtClean="0"/>
              <a:t>11/04/2019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de-DE" smtClean="0"/>
              <a:t>ARE- 2019</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smtClean="0"/>
              <a:t>Cliquez et modifiez le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7057968-D478-814A-9B27-994EC2AE3A52}" type="datetime1">
              <a:rPr lang="fr-FR" smtClean="0"/>
              <a:t>11/04/2019</a:t>
            </a:fld>
            <a:endParaRPr lang="en-US" dirty="0"/>
          </a:p>
        </p:txBody>
      </p:sp>
      <p:sp>
        <p:nvSpPr>
          <p:cNvPr id="6" name="Footer Placeholder 5"/>
          <p:cNvSpPr>
            <a:spLocks noGrp="1"/>
          </p:cNvSpPr>
          <p:nvPr>
            <p:ph type="ftr" sz="quarter" idx="11"/>
          </p:nvPr>
        </p:nvSpPr>
        <p:spPr/>
        <p:txBody>
          <a:bodyPr/>
          <a:lstStyle/>
          <a:p>
            <a:r>
              <a:rPr lang="de-DE" smtClean="0"/>
              <a:t>ARE- 2019</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smtClean="0"/>
              <a:t>Cliquez et modifiez le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1818CCD-86DB-2947-9B05-1A55E86923FF}" type="datetime1">
              <a:rPr lang="fr-FR" smtClean="0"/>
              <a:t>11/04/2019</a:t>
            </a:fld>
            <a:endParaRPr lang="en-US" dirty="0"/>
          </a:p>
        </p:txBody>
      </p:sp>
      <p:sp>
        <p:nvSpPr>
          <p:cNvPr id="8" name="Footer Placeholder 7"/>
          <p:cNvSpPr>
            <a:spLocks noGrp="1"/>
          </p:cNvSpPr>
          <p:nvPr>
            <p:ph type="ftr" sz="quarter" idx="11"/>
          </p:nvPr>
        </p:nvSpPr>
        <p:spPr/>
        <p:txBody>
          <a:bodyPr/>
          <a:lstStyle/>
          <a:p>
            <a:r>
              <a:rPr lang="de-DE" smtClean="0"/>
              <a:t>ARE- 2019</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D3969BE6-F71F-ED4B-B3B3-CC37DB3C8687}" type="datetime1">
              <a:rPr lang="fr-FR" smtClean="0"/>
              <a:t>11/04/2019</a:t>
            </a:fld>
            <a:endParaRPr lang="en-US" dirty="0"/>
          </a:p>
        </p:txBody>
      </p:sp>
      <p:sp>
        <p:nvSpPr>
          <p:cNvPr id="4" name="Footer Placeholder 3"/>
          <p:cNvSpPr>
            <a:spLocks noGrp="1"/>
          </p:cNvSpPr>
          <p:nvPr>
            <p:ph type="ftr" sz="quarter" idx="11"/>
          </p:nvPr>
        </p:nvSpPr>
        <p:spPr/>
        <p:txBody>
          <a:bodyPr/>
          <a:lstStyle/>
          <a:p>
            <a:r>
              <a:rPr lang="de-DE" smtClean="0"/>
              <a:t>ARE- 2019</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6863B-4F46-E347-8014-9BC30CC10F55}" type="datetime1">
              <a:rPr lang="fr-FR" smtClean="0"/>
              <a:t>11/04/2019</a:t>
            </a:fld>
            <a:endParaRPr lang="en-US" dirty="0"/>
          </a:p>
        </p:txBody>
      </p:sp>
      <p:sp>
        <p:nvSpPr>
          <p:cNvPr id="3" name="Footer Placeholder 2"/>
          <p:cNvSpPr>
            <a:spLocks noGrp="1"/>
          </p:cNvSpPr>
          <p:nvPr>
            <p:ph type="ftr" sz="quarter" idx="11"/>
          </p:nvPr>
        </p:nvSpPr>
        <p:spPr/>
        <p:txBody>
          <a:bodyPr/>
          <a:lstStyle/>
          <a:p>
            <a:r>
              <a:rPr lang="de-DE" smtClean="0"/>
              <a:t>ARE- 2019</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smtClean="0"/>
              <a:t>Cliquez et modifiez le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0DB1DD6-719F-954A-9B01-75D3947F3087}" type="datetime1">
              <a:rPr lang="fr-FR" smtClean="0"/>
              <a:t>11/04/2019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de-DE" smtClean="0"/>
              <a:t>ARE- 2019</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9374DF8-D552-B74D-BD02-0E594E145F6A}" type="datetime1">
              <a:rPr lang="fr-FR" smtClean="0"/>
              <a:t>11/04/2019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de-DE" smtClean="0"/>
              <a:t>ARE- 2019</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smtClean="0"/>
              <a:t>Cliquez et modifiez le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ED24EAD-B1E0-0148-A2BD-8C5A4CBC9C90}" type="datetime1">
              <a:rPr lang="fr-FR" smtClean="0"/>
              <a:t>11/04/2019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de-DE" smtClean="0"/>
              <a:t>ARE- 2019</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9.tiff"/><Relationship Id="rId4" Type="http://schemas.openxmlformats.org/officeDocument/2006/relationships/image" Target="../media/image10.tiff"/><Relationship Id="rId5" Type="http://schemas.openxmlformats.org/officeDocument/2006/relationships/image" Target="../media/image11.tiff"/><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5" Type="http://schemas.openxmlformats.org/officeDocument/2006/relationships/image" Target="../media/image4.tiff"/><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5.tiff"/><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tiff"/><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smtClean="0"/>
              <a:t>L’EXTINCTION D’UNE ESPECE MENACÉE</a:t>
            </a:r>
            <a:endParaRPr lang="fr-FR" b="1" dirty="0"/>
          </a:p>
        </p:txBody>
      </p:sp>
      <p:sp>
        <p:nvSpPr>
          <p:cNvPr id="3" name="Sous-titre 2"/>
          <p:cNvSpPr>
            <a:spLocks noGrp="1"/>
          </p:cNvSpPr>
          <p:nvPr>
            <p:ph type="subTitle" idx="1"/>
          </p:nvPr>
        </p:nvSpPr>
        <p:spPr/>
        <p:txBody>
          <a:bodyPr/>
          <a:lstStyle/>
          <a:p>
            <a:r>
              <a:rPr lang="fr-FR" dirty="0" smtClean="0"/>
              <a:t>LA BALEINE BLEUE</a:t>
            </a:r>
            <a:endParaRPr lang="fr-FR" dirty="0"/>
          </a:p>
        </p:txBody>
      </p:sp>
      <p:sp>
        <p:nvSpPr>
          <p:cNvPr id="4" name="Espace réservé du pied de page 3"/>
          <p:cNvSpPr>
            <a:spLocks noGrp="1"/>
          </p:cNvSpPr>
          <p:nvPr>
            <p:ph type="ftr" sz="quarter" idx="11"/>
          </p:nvPr>
        </p:nvSpPr>
        <p:spPr/>
        <p:txBody>
          <a:bodyPr/>
          <a:lstStyle/>
          <a:p>
            <a:r>
              <a:rPr lang="de-DE" smtClean="0"/>
              <a:t>ARE- 2019</a:t>
            </a:r>
            <a:endParaRPr lang="en-US" dirty="0"/>
          </a:p>
        </p:txBody>
      </p:sp>
      <p:sp>
        <p:nvSpPr>
          <p:cNvPr id="5" name="Espace réservé du numéro de diapositive 4"/>
          <p:cNvSpPr>
            <a:spLocks noGrp="1"/>
          </p:cNvSpPr>
          <p:nvPr>
            <p:ph type="sldNum" sz="quarter" idx="12"/>
          </p:nvPr>
        </p:nvSpPr>
        <p:spPr/>
        <p:txBody>
          <a:bodyPr/>
          <a:lstStyle/>
          <a:p>
            <a:fld id="{69E57DC2-970A-4B3E-BB1C-7A09969E49DF}" type="slidenum">
              <a:rPr lang="en-US" smtClean="0"/>
              <a:pPr/>
              <a:t>1</a:t>
            </a:fld>
            <a:endParaRPr lang="en-US" dirty="0"/>
          </a:p>
        </p:txBody>
      </p:sp>
      <p:pic>
        <p:nvPicPr>
          <p:cNvPr id="6" name="Image 5"/>
          <p:cNvPicPr>
            <a:picLocks noChangeAspect="1"/>
          </p:cNvPicPr>
          <p:nvPr/>
        </p:nvPicPr>
        <p:blipFill>
          <a:blip r:embed="rId3"/>
          <a:stretch>
            <a:fillRect/>
          </a:stretch>
        </p:blipFill>
        <p:spPr>
          <a:xfrm>
            <a:off x="9628692" y="481"/>
            <a:ext cx="2563308" cy="1028220"/>
          </a:xfrm>
          <a:prstGeom prst="rect">
            <a:avLst/>
          </a:prstGeom>
        </p:spPr>
      </p:pic>
      <p:sp>
        <p:nvSpPr>
          <p:cNvPr id="7" name="ZoneTexte 6"/>
          <p:cNvSpPr txBox="1"/>
          <p:nvPr/>
        </p:nvSpPr>
        <p:spPr>
          <a:xfrm>
            <a:off x="0" y="5243513"/>
            <a:ext cx="1956304" cy="923330"/>
          </a:xfrm>
          <a:prstGeom prst="rect">
            <a:avLst/>
          </a:prstGeom>
          <a:noFill/>
        </p:spPr>
        <p:txBody>
          <a:bodyPr wrap="square" rtlCol="0">
            <a:spAutoFit/>
          </a:bodyPr>
          <a:lstStyle/>
          <a:p>
            <a:pPr algn="just"/>
            <a:r>
              <a:rPr lang="fr-FR" dirty="0" smtClean="0"/>
              <a:t>LASSOUED Nada</a:t>
            </a:r>
          </a:p>
          <a:p>
            <a:pPr algn="just"/>
            <a:r>
              <a:rPr lang="fr-FR" dirty="0" smtClean="0"/>
              <a:t>SELLAMI Fahim </a:t>
            </a:r>
          </a:p>
          <a:p>
            <a:pPr algn="just"/>
            <a:r>
              <a:rPr lang="fr-FR" dirty="0" smtClean="0"/>
              <a:t>MAROUF Zahida</a:t>
            </a:r>
            <a:endParaRPr lang="fr-FR" dirty="0"/>
          </a:p>
        </p:txBody>
      </p:sp>
    </p:spTree>
    <p:extLst>
      <p:ext uri="{BB962C8B-B14F-4D97-AF65-F5344CB8AC3E}">
        <p14:creationId xmlns:p14="http://schemas.microsoft.com/office/powerpoint/2010/main" val="1935956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6115" y="257074"/>
            <a:ext cx="5729288" cy="1157288"/>
          </a:xfrm>
        </p:spPr>
        <p:txBody>
          <a:bodyPr>
            <a:normAutofit/>
          </a:bodyPr>
          <a:lstStyle/>
          <a:p>
            <a:r>
              <a:rPr lang="fr-FR" sz="3600" dirty="0" smtClean="0"/>
              <a:t>Les impacts humains :  </a:t>
            </a:r>
            <a:endParaRPr lang="fr-FR" sz="3600" dirty="0"/>
          </a:p>
        </p:txBody>
      </p:sp>
      <p:graphicFrame>
        <p:nvGraphicFramePr>
          <p:cNvPr id="7" name="Espace réservé du contenu 6"/>
          <p:cNvGraphicFramePr>
            <a:graphicFrameLocks noGrp="1"/>
          </p:cNvGraphicFramePr>
          <p:nvPr>
            <p:ph sz="half" idx="1"/>
            <p:extLst>
              <p:ext uri="{D42A27DB-BD31-4B8C-83A1-F6EECF244321}">
                <p14:modId xmlns:p14="http://schemas.microsoft.com/office/powerpoint/2010/main" val="1131074280"/>
              </p:ext>
            </p:extLst>
          </p:nvPr>
        </p:nvGraphicFramePr>
        <p:xfrm>
          <a:off x="-1291295" y="1034121"/>
          <a:ext cx="6800851" cy="5376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contenu 3"/>
          <p:cNvSpPr>
            <a:spLocks noGrp="1"/>
          </p:cNvSpPr>
          <p:nvPr>
            <p:ph sz="half" idx="2"/>
          </p:nvPr>
        </p:nvSpPr>
        <p:spPr>
          <a:xfrm>
            <a:off x="3660759" y="1767632"/>
            <a:ext cx="4447786" cy="504498"/>
          </a:xfrm>
        </p:spPr>
        <p:txBody>
          <a:bodyPr/>
          <a:lstStyle/>
          <a:p>
            <a:r>
              <a:rPr lang="fr-FR" smtClean="0"/>
              <a:t>Probabilité : 15%</a:t>
            </a:r>
            <a:endParaRPr lang="fr-FR"/>
          </a:p>
        </p:txBody>
      </p:sp>
      <p:sp>
        <p:nvSpPr>
          <p:cNvPr id="5" name="Espace réservé du pied de page 4"/>
          <p:cNvSpPr>
            <a:spLocks noGrp="1"/>
          </p:cNvSpPr>
          <p:nvPr>
            <p:ph type="ftr" sz="quarter" idx="11"/>
          </p:nvPr>
        </p:nvSpPr>
        <p:spPr/>
        <p:txBody>
          <a:bodyPr/>
          <a:lstStyle/>
          <a:p>
            <a:r>
              <a:rPr lang="de-DE" smtClean="0"/>
              <a:t>ARE- 2019</a:t>
            </a:r>
            <a:endParaRPr lang="en-US" dirty="0"/>
          </a:p>
        </p:txBody>
      </p:sp>
      <p:sp>
        <p:nvSpPr>
          <p:cNvPr id="6" name="Espace réservé du numéro de diapositive 5"/>
          <p:cNvSpPr>
            <a:spLocks noGrp="1"/>
          </p:cNvSpPr>
          <p:nvPr>
            <p:ph type="sldNum" sz="quarter" idx="12"/>
          </p:nvPr>
        </p:nvSpPr>
        <p:spPr/>
        <p:txBody>
          <a:bodyPr/>
          <a:lstStyle/>
          <a:p>
            <a:fld id="{69E57DC2-970A-4B3E-BB1C-7A09969E49DF}" type="slidenum">
              <a:rPr lang="en-US" smtClean="0"/>
              <a:t>10</a:t>
            </a:fld>
            <a:endParaRPr lang="en-US" dirty="0"/>
          </a:p>
        </p:txBody>
      </p:sp>
      <p:sp>
        <p:nvSpPr>
          <p:cNvPr id="8" name="Espace réservé du contenu 3"/>
          <p:cNvSpPr txBox="1">
            <a:spLocks/>
          </p:cNvSpPr>
          <p:nvPr/>
        </p:nvSpPr>
        <p:spPr>
          <a:xfrm>
            <a:off x="3655080" y="3681541"/>
            <a:ext cx="4447786" cy="50449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dirty="0" smtClean="0"/>
              <a:t>Probabilité : 15%</a:t>
            </a:r>
            <a:endParaRPr lang="fr-FR" dirty="0"/>
          </a:p>
        </p:txBody>
      </p:sp>
      <p:sp>
        <p:nvSpPr>
          <p:cNvPr id="9" name="Espace réservé du contenu 3"/>
          <p:cNvSpPr txBox="1">
            <a:spLocks/>
          </p:cNvSpPr>
          <p:nvPr/>
        </p:nvSpPr>
        <p:spPr>
          <a:xfrm>
            <a:off x="3655080" y="5253298"/>
            <a:ext cx="4447786" cy="50449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dirty="0" smtClean="0"/>
              <a:t>Probabilité : </a:t>
            </a:r>
            <a:r>
              <a:rPr lang="fr-FR" dirty="0" smtClean="0"/>
              <a:t>6%</a:t>
            </a:r>
            <a:endParaRPr lang="fr-FR" dirty="0"/>
          </a:p>
        </p:txBody>
      </p:sp>
      <p:sp>
        <p:nvSpPr>
          <p:cNvPr id="11" name="Accolade fermante 10"/>
          <p:cNvSpPr/>
          <p:nvPr/>
        </p:nvSpPr>
        <p:spPr>
          <a:xfrm>
            <a:off x="6033979" y="846562"/>
            <a:ext cx="835572" cy="56699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ZoneTexte 13"/>
          <p:cNvSpPr txBox="1"/>
          <p:nvPr/>
        </p:nvSpPr>
        <p:spPr>
          <a:xfrm>
            <a:off x="6869551" y="3475724"/>
            <a:ext cx="2905475" cy="461665"/>
          </a:xfrm>
          <a:prstGeom prst="rect">
            <a:avLst/>
          </a:prstGeom>
          <a:noFill/>
        </p:spPr>
        <p:txBody>
          <a:bodyPr wrap="none" rtlCol="0">
            <a:spAutoFit/>
          </a:bodyPr>
          <a:lstStyle/>
          <a:p>
            <a:r>
              <a:rPr lang="fr-FR" sz="2400" dirty="0" smtClean="0"/>
              <a:t>+ Mort </a:t>
            </a:r>
            <a:r>
              <a:rPr lang="fr-FR" sz="2400" dirty="0" smtClean="0"/>
              <a:t>par vieillesse </a:t>
            </a:r>
            <a:endParaRPr lang="fr-FR" sz="2400" dirty="0"/>
          </a:p>
        </p:txBody>
      </p:sp>
      <p:sp>
        <p:nvSpPr>
          <p:cNvPr id="10" name="ZoneTexte 9"/>
          <p:cNvSpPr txBox="1"/>
          <p:nvPr/>
        </p:nvSpPr>
        <p:spPr>
          <a:xfrm>
            <a:off x="9644160" y="3491769"/>
            <a:ext cx="365806" cy="461665"/>
          </a:xfrm>
          <a:prstGeom prst="rect">
            <a:avLst/>
          </a:prstGeom>
          <a:noFill/>
        </p:spPr>
        <p:txBody>
          <a:bodyPr wrap="none" rtlCol="0">
            <a:spAutoFit/>
          </a:bodyPr>
          <a:lstStyle/>
          <a:p>
            <a:r>
              <a:rPr lang="fr-FR" sz="2400" dirty="0" smtClean="0"/>
              <a:t>=</a:t>
            </a:r>
            <a:endParaRPr lang="fr-FR" sz="2400" dirty="0"/>
          </a:p>
        </p:txBody>
      </p:sp>
      <p:sp>
        <p:nvSpPr>
          <p:cNvPr id="12" name="ZoneTexte 11"/>
          <p:cNvSpPr txBox="1"/>
          <p:nvPr/>
        </p:nvSpPr>
        <p:spPr>
          <a:xfrm>
            <a:off x="9974683" y="3507814"/>
            <a:ext cx="2117887" cy="461665"/>
          </a:xfrm>
          <a:prstGeom prst="rect">
            <a:avLst/>
          </a:prstGeom>
          <a:noFill/>
        </p:spPr>
        <p:txBody>
          <a:bodyPr wrap="none" rtlCol="0">
            <a:spAutoFit/>
          </a:bodyPr>
          <a:lstStyle/>
          <a:p>
            <a:r>
              <a:rPr lang="fr-FR" sz="2400" dirty="0"/>
              <a:t>d</a:t>
            </a:r>
            <a:r>
              <a:rPr lang="fr-FR" sz="2400" dirty="0" smtClean="0"/>
              <a:t>el population </a:t>
            </a:r>
            <a:endParaRPr lang="fr-FR" sz="2400" dirty="0"/>
          </a:p>
        </p:txBody>
      </p:sp>
    </p:spTree>
    <p:extLst>
      <p:ext uri="{BB962C8B-B14F-4D97-AF65-F5344CB8AC3E}">
        <p14:creationId xmlns:p14="http://schemas.microsoft.com/office/powerpoint/2010/main" val="127631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0"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7270" y="1342922"/>
            <a:ext cx="4443984" cy="823912"/>
          </a:xfrm>
        </p:spPr>
        <p:txBody>
          <a:bodyPr/>
          <a:lstStyle/>
          <a:p>
            <a:pPr algn="ctr"/>
            <a:r>
              <a:rPr lang="fr-FR" sz="2000" dirty="0" smtClean="0">
                <a:latin typeface="Arial" charset="0"/>
                <a:ea typeface="Arial" charset="0"/>
                <a:cs typeface="Arial" charset="0"/>
              </a:rPr>
              <a:t>Evolution du nombre des baleines en fonction des générations </a:t>
            </a:r>
            <a:endParaRPr lang="fr-FR" sz="2000" dirty="0">
              <a:latin typeface="Arial" charset="0"/>
              <a:ea typeface="Arial" charset="0"/>
              <a:cs typeface="Arial" charset="0"/>
            </a:endParaRPr>
          </a:p>
        </p:txBody>
      </p:sp>
      <p:pic>
        <p:nvPicPr>
          <p:cNvPr id="9" name="Espace réservé du contenu 8"/>
          <p:cNvPicPr>
            <a:picLocks noGrp="1" noChangeAspect="1"/>
          </p:cNvPicPr>
          <p:nvPr>
            <p:ph sz="half" idx="2"/>
          </p:nvPr>
        </p:nvPicPr>
        <p:blipFill>
          <a:blip r:embed="rId3"/>
          <a:stretch>
            <a:fillRect/>
          </a:stretch>
        </p:blipFill>
        <p:spPr>
          <a:xfrm>
            <a:off x="837270" y="2340864"/>
            <a:ext cx="5086350" cy="3526536"/>
          </a:xfrm>
          <a:prstGeom prst="rect">
            <a:avLst/>
          </a:prstGeom>
        </p:spPr>
      </p:pic>
      <p:sp>
        <p:nvSpPr>
          <p:cNvPr id="5" name="Espace réservé du texte 4"/>
          <p:cNvSpPr>
            <a:spLocks noGrp="1"/>
          </p:cNvSpPr>
          <p:nvPr>
            <p:ph type="body" sz="quarter" idx="3"/>
          </p:nvPr>
        </p:nvSpPr>
        <p:spPr>
          <a:xfrm>
            <a:off x="6322415" y="286411"/>
            <a:ext cx="4443984" cy="823912"/>
          </a:xfrm>
        </p:spPr>
        <p:txBody>
          <a:bodyPr/>
          <a:lstStyle/>
          <a:p>
            <a:pPr algn="ctr"/>
            <a:r>
              <a:rPr lang="fr-FR" sz="2000" dirty="0">
                <a:latin typeface="Arial" charset="0"/>
                <a:ea typeface="Arial" charset="0"/>
                <a:cs typeface="Arial" charset="0"/>
              </a:rPr>
              <a:t>M</a:t>
            </a:r>
            <a:r>
              <a:rPr lang="fr-FR" sz="2000" dirty="0" smtClean="0">
                <a:latin typeface="Arial" charset="0"/>
                <a:ea typeface="Arial" charset="0"/>
                <a:cs typeface="Arial" charset="0"/>
              </a:rPr>
              <a:t>atrice</a:t>
            </a:r>
            <a:endParaRPr lang="fr-FR" sz="2000" dirty="0">
              <a:latin typeface="Arial" charset="0"/>
              <a:ea typeface="Arial" charset="0"/>
              <a:cs typeface="Arial" charset="0"/>
            </a:endParaRPr>
          </a:p>
        </p:txBody>
      </p:sp>
      <p:pic>
        <p:nvPicPr>
          <p:cNvPr id="2" name="Espace réservé du contenu 1"/>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033979" y="1375811"/>
            <a:ext cx="5523295" cy="3526536"/>
          </a:xfrm>
        </p:spPr>
      </p:pic>
      <p:sp>
        <p:nvSpPr>
          <p:cNvPr id="7" name="Espace réservé du pied de page 6"/>
          <p:cNvSpPr>
            <a:spLocks noGrp="1"/>
          </p:cNvSpPr>
          <p:nvPr>
            <p:ph type="ftr" sz="quarter" idx="11"/>
          </p:nvPr>
        </p:nvSpPr>
        <p:spPr/>
        <p:txBody>
          <a:bodyPr/>
          <a:lstStyle/>
          <a:p>
            <a:r>
              <a:rPr lang="de-DE" smtClean="0"/>
              <a:t>ARE- 2019</a:t>
            </a:r>
            <a:endParaRPr lang="en-US" dirty="0"/>
          </a:p>
        </p:txBody>
      </p:sp>
      <p:sp>
        <p:nvSpPr>
          <p:cNvPr id="8" name="Espace réservé du numéro de diapositive 7"/>
          <p:cNvSpPr>
            <a:spLocks noGrp="1"/>
          </p:cNvSpPr>
          <p:nvPr>
            <p:ph type="sldNum" sz="quarter" idx="12"/>
          </p:nvPr>
        </p:nvSpPr>
        <p:spPr/>
        <p:txBody>
          <a:bodyPr/>
          <a:lstStyle/>
          <a:p>
            <a:fld id="{69E57DC2-970A-4B3E-BB1C-7A09969E49DF}" type="slidenum">
              <a:rPr lang="en-US" smtClean="0"/>
              <a:t>11</a:t>
            </a:fld>
            <a:endParaRPr lang="en-US" dirty="0"/>
          </a:p>
        </p:txBody>
      </p:sp>
      <p:sp>
        <p:nvSpPr>
          <p:cNvPr id="4" name="ZoneTexte 3"/>
          <p:cNvSpPr txBox="1"/>
          <p:nvPr/>
        </p:nvSpPr>
        <p:spPr>
          <a:xfrm>
            <a:off x="837270" y="286411"/>
            <a:ext cx="2356735" cy="646331"/>
          </a:xfrm>
          <a:prstGeom prst="rect">
            <a:avLst/>
          </a:prstGeom>
          <a:noFill/>
        </p:spPr>
        <p:txBody>
          <a:bodyPr wrap="none" rtlCol="0">
            <a:spAutoFit/>
          </a:bodyPr>
          <a:lstStyle/>
          <a:p>
            <a:r>
              <a:rPr lang="fr-FR" sz="3600" dirty="0" smtClean="0"/>
              <a:t>Simulation</a:t>
            </a:r>
            <a:r>
              <a:rPr lang="fr-FR" sz="2800" dirty="0" smtClean="0"/>
              <a:t> </a:t>
            </a:r>
            <a:endParaRPr lang="fr-FR" sz="2800" dirty="0"/>
          </a:p>
        </p:txBody>
      </p:sp>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3979" y="5274209"/>
            <a:ext cx="5523295" cy="1036944"/>
          </a:xfrm>
          <a:prstGeom prst="rect">
            <a:avLst/>
          </a:prstGeom>
        </p:spPr>
      </p:pic>
    </p:spTree>
    <p:extLst>
      <p:ext uri="{BB962C8B-B14F-4D97-AF65-F5344CB8AC3E}">
        <p14:creationId xmlns:p14="http://schemas.microsoft.com/office/powerpoint/2010/main" val="1094894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 </a:t>
            </a:r>
            <a:endParaRPr lang="fr-FR" dirty="0"/>
          </a:p>
        </p:txBody>
      </p:sp>
      <p:sp>
        <p:nvSpPr>
          <p:cNvPr id="3" name="Espace réservé du contenu 2"/>
          <p:cNvSpPr>
            <a:spLocks noGrp="1"/>
          </p:cNvSpPr>
          <p:nvPr>
            <p:ph idx="1"/>
          </p:nvPr>
        </p:nvSpPr>
        <p:spPr>
          <a:xfrm>
            <a:off x="3799490" y="3067066"/>
            <a:ext cx="5990897" cy="1387366"/>
          </a:xfrm>
        </p:spPr>
        <p:txBody>
          <a:bodyPr>
            <a:normAutofit/>
          </a:bodyPr>
          <a:lstStyle/>
          <a:p>
            <a:pPr marL="0" indent="0">
              <a:buNone/>
            </a:pPr>
            <a:r>
              <a:rPr lang="fr-FR" sz="3600" dirty="0" smtClean="0"/>
              <a:t>Le code tient-il la route ? </a:t>
            </a:r>
            <a:endParaRPr lang="fr-FR" sz="3600" dirty="0"/>
          </a:p>
        </p:txBody>
      </p:sp>
      <p:sp>
        <p:nvSpPr>
          <p:cNvPr id="4" name="Espace réservé du pied de page 3"/>
          <p:cNvSpPr>
            <a:spLocks noGrp="1"/>
          </p:cNvSpPr>
          <p:nvPr>
            <p:ph type="ftr" sz="quarter" idx="11"/>
          </p:nvPr>
        </p:nvSpPr>
        <p:spPr/>
        <p:txBody>
          <a:bodyPr/>
          <a:lstStyle/>
          <a:p>
            <a:r>
              <a:rPr lang="de-DE" smtClean="0"/>
              <a:t>ARE- 2019</a:t>
            </a:r>
            <a:endParaRPr lang="en-US" dirty="0"/>
          </a:p>
        </p:txBody>
      </p:sp>
      <p:sp>
        <p:nvSpPr>
          <p:cNvPr id="5" name="Espace réservé du numéro de diapositive 4"/>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1976750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32690" y="2561896"/>
            <a:ext cx="7467600" cy="1442546"/>
          </a:xfrm>
        </p:spPr>
        <p:txBody>
          <a:bodyPr/>
          <a:lstStyle/>
          <a:p>
            <a:r>
              <a:rPr lang="fr-FR" smtClean="0"/>
              <a:t>MERCI DE VOTRE ATTENTION</a:t>
            </a:r>
            <a:endParaRPr lang="fr-FR" dirty="0"/>
          </a:p>
        </p:txBody>
      </p:sp>
      <p:sp>
        <p:nvSpPr>
          <p:cNvPr id="4" name="Espace réservé du pied de page 3"/>
          <p:cNvSpPr>
            <a:spLocks noGrp="1"/>
          </p:cNvSpPr>
          <p:nvPr>
            <p:ph type="ftr" sz="quarter" idx="11"/>
          </p:nvPr>
        </p:nvSpPr>
        <p:spPr/>
        <p:txBody>
          <a:bodyPr/>
          <a:lstStyle/>
          <a:p>
            <a:r>
              <a:rPr lang="de-DE" smtClean="0"/>
              <a:t>ARE- 2019</a:t>
            </a:r>
            <a:endParaRPr lang="en-US" dirty="0"/>
          </a:p>
        </p:txBody>
      </p:sp>
      <p:sp>
        <p:nvSpPr>
          <p:cNvPr id="5" name="Espace réservé du numéro de diapositive 4"/>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677373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de-DE" smtClean="0"/>
              <a:t>ARE- 2019</a:t>
            </a:r>
            <a:endParaRPr lang="en-US" dirty="0"/>
          </a:p>
        </p:txBody>
      </p:sp>
      <p:sp>
        <p:nvSpPr>
          <p:cNvPr id="5" name="Espace réservé du numéro de diapositive 4"/>
          <p:cNvSpPr>
            <a:spLocks noGrp="1"/>
          </p:cNvSpPr>
          <p:nvPr>
            <p:ph type="sldNum" sz="quarter" idx="12"/>
          </p:nvPr>
        </p:nvSpPr>
        <p:spPr/>
        <p:txBody>
          <a:bodyPr/>
          <a:lstStyle/>
          <a:p>
            <a:fld id="{69E57DC2-970A-4B3E-BB1C-7A09969E49DF}" type="slidenum">
              <a:rPr lang="en-US" smtClean="0"/>
              <a:t>2</a:t>
            </a:fld>
            <a:endParaRPr lang="en-US" dirty="0"/>
          </a:p>
        </p:txBody>
      </p:sp>
      <p:graphicFrame>
        <p:nvGraphicFramePr>
          <p:cNvPr id="6" name="Diagramme 5"/>
          <p:cNvGraphicFramePr/>
          <p:nvPr>
            <p:extLst>
              <p:ext uri="{D42A27DB-BD31-4B8C-83A1-F6EECF244321}">
                <p14:modId xmlns:p14="http://schemas.microsoft.com/office/powerpoint/2010/main" val="1898602301"/>
              </p:ext>
            </p:extLst>
          </p:nvPr>
        </p:nvGraphicFramePr>
        <p:xfrm>
          <a:off x="2032000" y="409904"/>
          <a:ext cx="9382234" cy="5728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950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r>
              <a:rPr lang="de-DE" smtClean="0"/>
              <a:t>ARE- 2019</a:t>
            </a:r>
            <a:endParaRPr lang="en-US" dirty="0"/>
          </a:p>
        </p:txBody>
      </p:sp>
      <p:sp>
        <p:nvSpPr>
          <p:cNvPr id="6" name="Espace réservé du numéro de diapositive 5"/>
          <p:cNvSpPr>
            <a:spLocks noGrp="1"/>
          </p:cNvSpPr>
          <p:nvPr>
            <p:ph type="sldNum" sz="quarter" idx="12"/>
          </p:nvPr>
        </p:nvSpPr>
        <p:spPr/>
        <p:txBody>
          <a:bodyPr/>
          <a:lstStyle/>
          <a:p>
            <a:fld id="{69E57DC2-970A-4B3E-BB1C-7A09969E49DF}" type="slidenum">
              <a:rPr lang="en-US" smtClean="0"/>
              <a:pPr/>
              <a:t>3</a:t>
            </a:fld>
            <a:endParaRPr lang="en-US" dirty="0"/>
          </a:p>
        </p:txBody>
      </p:sp>
      <p:sp>
        <p:nvSpPr>
          <p:cNvPr id="11" name="Rectangle à coins arrondis 10"/>
          <p:cNvSpPr/>
          <p:nvPr/>
        </p:nvSpPr>
        <p:spPr>
          <a:xfrm>
            <a:off x="5671719" y="454195"/>
            <a:ext cx="3121572" cy="14031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5671719" y="743265"/>
            <a:ext cx="3066393" cy="830997"/>
          </a:xfrm>
          <a:prstGeom prst="rect">
            <a:avLst/>
          </a:prstGeom>
          <a:noFill/>
        </p:spPr>
        <p:txBody>
          <a:bodyPr wrap="square" rtlCol="0">
            <a:spAutoFit/>
          </a:bodyPr>
          <a:lstStyle/>
          <a:p>
            <a:pPr algn="ctr"/>
            <a:r>
              <a:rPr lang="fr-FR" sz="2400" dirty="0" smtClean="0"/>
              <a:t>Le plus grand animal ayant jamais existé </a:t>
            </a:r>
            <a:endParaRPr lang="fr-FR" sz="2400" dirty="0"/>
          </a:p>
        </p:txBody>
      </p:sp>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9463" y="1860329"/>
            <a:ext cx="6642538" cy="3121574"/>
          </a:xfrm>
          <a:prstGeom prst="rect">
            <a:avLst/>
          </a:prstGeom>
        </p:spPr>
      </p:pic>
      <p:sp>
        <p:nvSpPr>
          <p:cNvPr id="13" name="Rectangle à coins arrondis 12"/>
          <p:cNvSpPr/>
          <p:nvPr/>
        </p:nvSpPr>
        <p:spPr>
          <a:xfrm>
            <a:off x="8931860" y="454195"/>
            <a:ext cx="3121572" cy="14031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8987039" y="743265"/>
            <a:ext cx="3066393" cy="830997"/>
          </a:xfrm>
          <a:prstGeom prst="rect">
            <a:avLst/>
          </a:prstGeom>
          <a:noFill/>
        </p:spPr>
        <p:txBody>
          <a:bodyPr wrap="square" rtlCol="0">
            <a:spAutoFit/>
          </a:bodyPr>
          <a:lstStyle/>
          <a:p>
            <a:pPr algn="ctr"/>
            <a:r>
              <a:rPr lang="fr-FR" sz="2400" dirty="0" smtClean="0"/>
              <a:t>1200 fois plus lourd qu’un homme moyen</a:t>
            </a:r>
            <a:endParaRPr lang="fr-FR" sz="2400" dirty="0"/>
          </a:p>
        </p:txBody>
      </p:sp>
      <p:pic>
        <p:nvPicPr>
          <p:cNvPr id="15" name="Imag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9463" y="1926204"/>
            <a:ext cx="6642537" cy="3089517"/>
          </a:xfrm>
          <a:prstGeom prst="rect">
            <a:avLst/>
          </a:prstGeom>
        </p:spPr>
      </p:pic>
      <p:sp>
        <p:nvSpPr>
          <p:cNvPr id="16" name="Rectangle à coins arrondis 15"/>
          <p:cNvSpPr/>
          <p:nvPr/>
        </p:nvSpPr>
        <p:spPr>
          <a:xfrm>
            <a:off x="7309945" y="5221745"/>
            <a:ext cx="3121572" cy="14031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7365124" y="5694697"/>
            <a:ext cx="3066393" cy="461665"/>
          </a:xfrm>
          <a:prstGeom prst="rect">
            <a:avLst/>
          </a:prstGeom>
          <a:noFill/>
        </p:spPr>
        <p:txBody>
          <a:bodyPr wrap="square" rtlCol="0">
            <a:spAutoFit/>
          </a:bodyPr>
          <a:lstStyle/>
          <a:p>
            <a:pPr algn="ctr"/>
            <a:r>
              <a:rPr lang="fr-FR" sz="2400" dirty="0" smtClean="0"/>
              <a:t>Une espèce protégée</a:t>
            </a:r>
            <a:endParaRPr lang="fr-FR" sz="2400" dirty="0"/>
          </a:p>
        </p:txBody>
      </p:sp>
      <p:pic>
        <p:nvPicPr>
          <p:cNvPr id="19" name="Imag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88" y="12700"/>
            <a:ext cx="5388398" cy="6845300"/>
          </a:xfrm>
          <a:prstGeom prst="rect">
            <a:avLst/>
          </a:prstGeom>
        </p:spPr>
      </p:pic>
      <p:sp>
        <p:nvSpPr>
          <p:cNvPr id="2" name="Titre 1"/>
          <p:cNvSpPr>
            <a:spLocks noGrp="1"/>
          </p:cNvSpPr>
          <p:nvPr>
            <p:ph type="title"/>
          </p:nvPr>
        </p:nvSpPr>
        <p:spPr>
          <a:xfrm>
            <a:off x="-125876" y="220717"/>
            <a:ext cx="5470386" cy="740979"/>
          </a:xfrm>
        </p:spPr>
        <p:txBody>
          <a:bodyPr>
            <a:noAutofit/>
          </a:bodyPr>
          <a:lstStyle/>
          <a:p>
            <a:pPr algn="ctr"/>
            <a:r>
              <a:rPr lang="fr-FR" sz="4400" dirty="0" smtClean="0">
                <a:solidFill>
                  <a:schemeClr val="bg1"/>
                </a:solidFill>
                <a:effectLst>
                  <a:outerShdw blurRad="50800" dist="38100" dir="2700000" algn="tl" rotWithShape="0">
                    <a:prstClr val="black">
                      <a:alpha val="40000"/>
                    </a:prstClr>
                  </a:outerShdw>
                </a:effectLst>
              </a:rPr>
              <a:t>Présentation générale</a:t>
            </a:r>
            <a:endParaRPr lang="fr-FR" sz="4400" dirty="0">
              <a:solidFill>
                <a:schemeClr val="bg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27248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xit" presetSubtype="0" fill="hold" grpId="2" nodeType="withEffect">
                                  <p:stCondLst>
                                    <p:cond delay="0"/>
                                  </p:stCondLst>
                                  <p:childTnLst>
                                    <p:set>
                                      <p:cBhvr>
                                        <p:cTn id="32" dur="1" fill="hold">
                                          <p:stCondLst>
                                            <p:cond delay="0"/>
                                          </p:stCondLst>
                                        </p:cTn>
                                        <p:tgtEl>
                                          <p:spTgt spid="1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0" grpId="0"/>
      <p:bldP spid="10" grpId="1"/>
      <p:bldP spid="13" grpId="0" animBg="1"/>
      <p:bldP spid="13" grpId="1" animBg="1"/>
      <p:bldP spid="14" grpId="1"/>
      <p:bldP spid="14" grpId="2"/>
      <p:bldP spid="16" grpId="0" animBg="1"/>
      <p:bldP spid="16" grpId="1" animBg="1"/>
      <p:bldP spid="18" grpId="0"/>
      <p:bldP spid="1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0936" y="673794"/>
            <a:ext cx="4329113" cy="800100"/>
          </a:xfrm>
        </p:spPr>
        <p:txBody>
          <a:bodyPr/>
          <a:lstStyle/>
          <a:p>
            <a:r>
              <a:rPr lang="fr-FR" smtClean="0"/>
              <a:t>Problématique : </a:t>
            </a:r>
            <a:endParaRPr lang="fr-FR" dirty="0"/>
          </a:p>
        </p:txBody>
      </p:sp>
      <p:sp>
        <p:nvSpPr>
          <p:cNvPr id="3" name="Espace réservé du contenu 2"/>
          <p:cNvSpPr>
            <a:spLocks noGrp="1"/>
          </p:cNvSpPr>
          <p:nvPr>
            <p:ph sz="half" idx="1"/>
          </p:nvPr>
        </p:nvSpPr>
        <p:spPr>
          <a:xfrm>
            <a:off x="1312263" y="2986087"/>
            <a:ext cx="4447786" cy="2643189"/>
          </a:xfrm>
        </p:spPr>
        <p:txBody>
          <a:bodyPr>
            <a:normAutofit/>
          </a:bodyPr>
          <a:lstStyle/>
          <a:p>
            <a:pPr algn="just"/>
            <a:r>
              <a:rPr lang="fr-FR" dirty="0"/>
              <a:t>Comment les impacts de l'Homme, dont le réchauffement climatique,  </a:t>
            </a:r>
            <a:r>
              <a:rPr lang="fr-FR" dirty="0" smtClean="0"/>
              <a:t>influent-ils </a:t>
            </a:r>
            <a:r>
              <a:rPr lang="fr-FR" dirty="0"/>
              <a:t>sur le nombre de baleines bleues existantes au fil du temps ?</a:t>
            </a:r>
          </a:p>
        </p:txBody>
      </p:sp>
      <p:sp>
        <p:nvSpPr>
          <p:cNvPr id="4" name="Espace réservé du contenu 3"/>
          <p:cNvSpPr>
            <a:spLocks noGrp="1"/>
          </p:cNvSpPr>
          <p:nvPr>
            <p:ph sz="half" idx="2"/>
          </p:nvPr>
        </p:nvSpPr>
        <p:spPr/>
        <p:txBody>
          <a:bodyPr>
            <a:normAutofit/>
          </a:bodyPr>
          <a:lstStyle/>
          <a:p>
            <a:pPr algn="just" fontAlgn="base"/>
            <a:endParaRPr lang="fr-FR" dirty="0" smtClean="0"/>
          </a:p>
          <a:p>
            <a:pPr algn="just" fontAlgn="base"/>
            <a:r>
              <a:rPr lang="fr-FR" dirty="0"/>
              <a:t>Peut on éviter l’extinction </a:t>
            </a:r>
            <a:r>
              <a:rPr lang="fr-FR" dirty="0" smtClean="0"/>
              <a:t>?</a:t>
            </a:r>
          </a:p>
          <a:p>
            <a:pPr marL="0" indent="0" algn="just" fontAlgn="base">
              <a:buNone/>
            </a:pPr>
            <a:endParaRPr lang="fr-FR" dirty="0" smtClean="0"/>
          </a:p>
          <a:p>
            <a:pPr algn="just" fontAlgn="base"/>
            <a:r>
              <a:rPr lang="fr-FR" dirty="0"/>
              <a:t>Si oui, que peut on faire pour empêcher cette disparition</a:t>
            </a:r>
            <a:r>
              <a:rPr lang="fr-FR" dirty="0" smtClean="0"/>
              <a:t>.</a:t>
            </a:r>
          </a:p>
          <a:p>
            <a:pPr marL="0" indent="0" algn="just" fontAlgn="base">
              <a:buNone/>
            </a:pPr>
            <a:endParaRPr lang="fr-FR" dirty="0"/>
          </a:p>
          <a:p>
            <a:pPr algn="just" fontAlgn="base"/>
            <a:r>
              <a:rPr lang="fr-FR" dirty="0" smtClean="0"/>
              <a:t>Si non, déterminer </a:t>
            </a:r>
            <a:r>
              <a:rPr lang="fr-FR" dirty="0"/>
              <a:t>en combien de temps la baleine bleue risque t-elle de disparaitre ?</a:t>
            </a:r>
          </a:p>
          <a:p>
            <a:pPr marL="0" indent="0" algn="just" fontAlgn="base">
              <a:buNone/>
            </a:pPr>
            <a:endParaRPr lang="en-US" dirty="0"/>
          </a:p>
          <a:p>
            <a:pPr marL="0" indent="0" algn="just">
              <a:buNone/>
            </a:pPr>
            <a:endParaRPr lang="fr-FR" dirty="0"/>
          </a:p>
        </p:txBody>
      </p:sp>
      <p:sp>
        <p:nvSpPr>
          <p:cNvPr id="5" name="Espace réservé du pied de page 4"/>
          <p:cNvSpPr>
            <a:spLocks noGrp="1"/>
          </p:cNvSpPr>
          <p:nvPr>
            <p:ph type="ftr" sz="quarter" idx="11"/>
          </p:nvPr>
        </p:nvSpPr>
        <p:spPr/>
        <p:txBody>
          <a:bodyPr/>
          <a:lstStyle/>
          <a:p>
            <a:r>
              <a:rPr lang="de-DE" dirty="0" smtClean="0"/>
              <a:t>ARE- 2019</a:t>
            </a:r>
            <a:endParaRPr lang="en-US" dirty="0"/>
          </a:p>
        </p:txBody>
      </p:sp>
      <p:sp>
        <p:nvSpPr>
          <p:cNvPr id="6" name="Espace réservé du numéro de diapositive 5"/>
          <p:cNvSpPr>
            <a:spLocks noGrp="1"/>
          </p:cNvSpPr>
          <p:nvPr>
            <p:ph type="sldNum" sz="quarter" idx="12"/>
          </p:nvPr>
        </p:nvSpPr>
        <p:spPr/>
        <p:txBody>
          <a:bodyPr/>
          <a:lstStyle/>
          <a:p>
            <a:fld id="{69E57DC2-970A-4B3E-BB1C-7A09969E49DF}" type="slidenum">
              <a:rPr lang="en-US" smtClean="0"/>
              <a:t>4</a:t>
            </a:fld>
            <a:endParaRPr lang="en-US" dirty="0"/>
          </a:p>
        </p:txBody>
      </p:sp>
      <p:sp>
        <p:nvSpPr>
          <p:cNvPr id="7" name="Titre 1"/>
          <p:cNvSpPr txBox="1">
            <a:spLocks/>
          </p:cNvSpPr>
          <p:nvPr/>
        </p:nvSpPr>
        <p:spPr>
          <a:xfrm>
            <a:off x="6525403" y="673794"/>
            <a:ext cx="4329113" cy="8001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t>Objectifs :  </a:t>
            </a:r>
          </a:p>
        </p:txBody>
      </p:sp>
    </p:spTree>
    <p:extLst>
      <p:ext uri="{BB962C8B-B14F-4D97-AF65-F5344CB8AC3E}">
        <p14:creationId xmlns:p14="http://schemas.microsoft.com/office/powerpoint/2010/main" val="925534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Première partie </a:t>
            </a:r>
            <a:endParaRPr lang="fr-FR" dirty="0"/>
          </a:p>
        </p:txBody>
      </p:sp>
      <p:sp>
        <p:nvSpPr>
          <p:cNvPr id="3" name="Espace réservé du texte 2"/>
          <p:cNvSpPr>
            <a:spLocks noGrp="1"/>
          </p:cNvSpPr>
          <p:nvPr>
            <p:ph type="body" idx="1"/>
          </p:nvPr>
        </p:nvSpPr>
        <p:spPr/>
        <p:txBody>
          <a:bodyPr/>
          <a:lstStyle/>
          <a:p>
            <a:r>
              <a:rPr lang="fr-FR" dirty="0"/>
              <a:t>Les démarches </a:t>
            </a:r>
          </a:p>
        </p:txBody>
      </p:sp>
      <p:sp>
        <p:nvSpPr>
          <p:cNvPr id="4" name="Espace réservé du pied de page 3"/>
          <p:cNvSpPr>
            <a:spLocks noGrp="1"/>
          </p:cNvSpPr>
          <p:nvPr>
            <p:ph type="ftr" sz="quarter" idx="11"/>
          </p:nvPr>
        </p:nvSpPr>
        <p:spPr/>
        <p:txBody>
          <a:bodyPr/>
          <a:lstStyle/>
          <a:p>
            <a:r>
              <a:rPr lang="de-DE" smtClean="0"/>
              <a:t>ARE- 2019</a:t>
            </a:r>
            <a:endParaRPr lang="en-US" dirty="0"/>
          </a:p>
        </p:txBody>
      </p:sp>
      <p:sp>
        <p:nvSpPr>
          <p:cNvPr id="5" name="Espace réservé du numéro de diapositive 4"/>
          <p:cNvSpPr>
            <a:spLocks noGrp="1"/>
          </p:cNvSpPr>
          <p:nvPr>
            <p:ph type="sldNum" sz="quarter" idx="12"/>
          </p:nvPr>
        </p:nvSpPr>
        <p:spPr/>
        <p:txBody>
          <a:bodyPr/>
          <a:lstStyle/>
          <a:p>
            <a:fld id="{69E57DC2-970A-4B3E-BB1C-7A09969E49DF}" type="slidenum">
              <a:rPr lang="en-US" smtClean="0"/>
              <a:pPr/>
              <a:t>5</a:t>
            </a:fld>
            <a:endParaRPr lang="en-US" dirty="0"/>
          </a:p>
        </p:txBody>
      </p:sp>
    </p:spTree>
    <p:extLst>
      <p:ext uri="{BB962C8B-B14F-4D97-AF65-F5344CB8AC3E}">
        <p14:creationId xmlns:p14="http://schemas.microsoft.com/office/powerpoint/2010/main" val="2078291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957262" y="1214437"/>
            <a:ext cx="4447786" cy="3581401"/>
          </a:xfrm>
        </p:spPr>
        <p:txBody>
          <a:bodyPr/>
          <a:lstStyle/>
          <a:p>
            <a:r>
              <a:rPr lang="fr-FR" sz="2800" dirty="0" smtClean="0"/>
              <a:t>Les facteurs : </a:t>
            </a:r>
          </a:p>
          <a:p>
            <a:pPr marL="0" indent="0">
              <a:buNone/>
            </a:pPr>
            <a:r>
              <a:rPr lang="fr-FR" dirty="0"/>
              <a:t> </a:t>
            </a:r>
            <a:r>
              <a:rPr lang="fr-FR" dirty="0" smtClean="0"/>
              <a:t> 	- Facteurs environnementaux</a:t>
            </a:r>
          </a:p>
          <a:p>
            <a:pPr marL="0" indent="0">
              <a:buNone/>
            </a:pPr>
            <a:endParaRPr lang="fr-FR" dirty="0"/>
          </a:p>
          <a:p>
            <a:pPr marL="0" indent="0">
              <a:buNone/>
            </a:pPr>
            <a:r>
              <a:rPr lang="fr-FR" dirty="0" smtClean="0"/>
              <a:t> </a:t>
            </a:r>
          </a:p>
          <a:p>
            <a:pPr marL="0" indent="0">
              <a:buNone/>
            </a:pPr>
            <a:r>
              <a:rPr lang="fr-FR" dirty="0"/>
              <a:t>	</a:t>
            </a:r>
            <a:r>
              <a:rPr lang="fr-FR" dirty="0" smtClean="0"/>
              <a:t>- Influence de l’Homme</a:t>
            </a:r>
          </a:p>
          <a:p>
            <a:pPr marL="0" indent="0">
              <a:buNone/>
            </a:pPr>
            <a:r>
              <a:rPr lang="fr-FR" dirty="0"/>
              <a:t>	</a:t>
            </a:r>
          </a:p>
        </p:txBody>
      </p:sp>
      <p:sp>
        <p:nvSpPr>
          <p:cNvPr id="4" name="Espace réservé du contenu 3"/>
          <p:cNvSpPr>
            <a:spLocks noGrp="1"/>
          </p:cNvSpPr>
          <p:nvPr>
            <p:ph sz="half" idx="2"/>
          </p:nvPr>
        </p:nvSpPr>
        <p:spPr>
          <a:xfrm>
            <a:off x="6621242" y="1041017"/>
            <a:ext cx="4447786" cy="3581401"/>
          </a:xfrm>
        </p:spPr>
        <p:txBody>
          <a:bodyPr/>
          <a:lstStyle/>
          <a:p>
            <a:r>
              <a:rPr lang="fr-FR" sz="2800" dirty="0" smtClean="0"/>
              <a:t>Comment modéliser ? : </a:t>
            </a:r>
          </a:p>
          <a:p>
            <a:pPr marL="0" indent="0">
              <a:buNone/>
            </a:pPr>
            <a:r>
              <a:rPr lang="fr-FR" dirty="0"/>
              <a:t>	</a:t>
            </a:r>
            <a:r>
              <a:rPr lang="fr-FR" dirty="0" smtClean="0"/>
              <a:t>- La population initiale</a:t>
            </a:r>
          </a:p>
          <a:p>
            <a:pPr marL="0" indent="0">
              <a:buNone/>
            </a:pPr>
            <a:endParaRPr lang="fr-FR" dirty="0" smtClean="0"/>
          </a:p>
          <a:p>
            <a:pPr marL="0" indent="0">
              <a:buNone/>
            </a:pPr>
            <a:r>
              <a:rPr lang="fr-FR" dirty="0"/>
              <a:t>	</a:t>
            </a:r>
            <a:r>
              <a:rPr lang="fr-FR" dirty="0" smtClean="0"/>
              <a:t>- Le taux mortalité</a:t>
            </a:r>
          </a:p>
          <a:p>
            <a:pPr marL="0" indent="0">
              <a:buNone/>
            </a:pPr>
            <a:endParaRPr lang="fr-FR" dirty="0" smtClean="0"/>
          </a:p>
          <a:p>
            <a:pPr marL="0" indent="0">
              <a:buNone/>
            </a:pPr>
            <a:r>
              <a:rPr lang="fr-FR" dirty="0"/>
              <a:t>	</a:t>
            </a:r>
            <a:r>
              <a:rPr lang="fr-FR" dirty="0" smtClean="0"/>
              <a:t>- Le taux de fertilité </a:t>
            </a:r>
          </a:p>
          <a:p>
            <a:pPr marL="0" indent="0">
              <a:buNone/>
            </a:pPr>
            <a:r>
              <a:rPr lang="fr-FR" dirty="0"/>
              <a:t>	</a:t>
            </a:r>
          </a:p>
        </p:txBody>
      </p:sp>
      <p:sp>
        <p:nvSpPr>
          <p:cNvPr id="5" name="Espace réservé du pied de page 4"/>
          <p:cNvSpPr>
            <a:spLocks noGrp="1"/>
          </p:cNvSpPr>
          <p:nvPr>
            <p:ph type="ftr" sz="quarter" idx="11"/>
          </p:nvPr>
        </p:nvSpPr>
        <p:spPr/>
        <p:txBody>
          <a:bodyPr/>
          <a:lstStyle/>
          <a:p>
            <a:r>
              <a:rPr lang="de-DE" smtClean="0"/>
              <a:t>ARE- 2019</a:t>
            </a:r>
            <a:endParaRPr lang="en-US" dirty="0"/>
          </a:p>
        </p:txBody>
      </p:sp>
      <p:sp>
        <p:nvSpPr>
          <p:cNvPr id="6" name="Espace réservé du numéro de diapositive 5"/>
          <p:cNvSpPr>
            <a:spLocks noGrp="1"/>
          </p:cNvSpPr>
          <p:nvPr>
            <p:ph type="sldNum" sz="quarter" idx="12"/>
          </p:nvPr>
        </p:nvSpPr>
        <p:spPr/>
        <p:txBody>
          <a:bodyPr/>
          <a:lstStyle/>
          <a:p>
            <a:fld id="{69E57DC2-970A-4B3E-BB1C-7A09969E49DF}" type="slidenum">
              <a:rPr lang="en-US" smtClean="0"/>
              <a:t>6</a:t>
            </a:fld>
            <a:endParaRPr lang="en-US" dirty="0"/>
          </a:p>
        </p:txBody>
      </p:sp>
      <p:sp>
        <p:nvSpPr>
          <p:cNvPr id="7" name="Espace réservé du contenu 2"/>
          <p:cNvSpPr txBox="1">
            <a:spLocks/>
          </p:cNvSpPr>
          <p:nvPr/>
        </p:nvSpPr>
        <p:spPr>
          <a:xfrm>
            <a:off x="957262" y="4353107"/>
            <a:ext cx="4447786" cy="236959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sz="2800" dirty="0" smtClean="0"/>
              <a:t>Les environnements : </a:t>
            </a:r>
          </a:p>
          <a:p>
            <a:pPr marL="0" indent="0">
              <a:buFont typeface="Franklin Gothic Book" panose="020B0503020102020204" pitchFamily="34" charset="0"/>
              <a:buNone/>
            </a:pPr>
            <a:r>
              <a:rPr lang="fr-FR" dirty="0" smtClean="0"/>
              <a:t>  	- </a:t>
            </a:r>
            <a:r>
              <a:rPr lang="fr-FR" dirty="0" smtClean="0"/>
              <a:t>Les milieux marins </a:t>
            </a:r>
            <a:endParaRPr lang="fr-FR" dirty="0" smtClean="0"/>
          </a:p>
          <a:p>
            <a:pPr marL="0" indent="0">
              <a:buFont typeface="Franklin Gothic Book" panose="020B0503020102020204" pitchFamily="34" charset="0"/>
              <a:buNone/>
            </a:pPr>
            <a:endParaRPr lang="fr-FR" dirty="0" smtClean="0"/>
          </a:p>
          <a:p>
            <a:pPr marL="0" indent="0">
              <a:buFont typeface="Franklin Gothic Book" panose="020B0503020102020204" pitchFamily="34" charset="0"/>
              <a:buNone/>
            </a:pPr>
            <a:r>
              <a:rPr lang="fr-FR" dirty="0" smtClean="0"/>
              <a:t>	</a:t>
            </a:r>
            <a:endParaRPr lang="fr-FR" dirty="0"/>
          </a:p>
        </p:txBody>
      </p:sp>
      <p:sp>
        <p:nvSpPr>
          <p:cNvPr id="8" name="Espace réservé du contenu 2"/>
          <p:cNvSpPr txBox="1">
            <a:spLocks/>
          </p:cNvSpPr>
          <p:nvPr/>
        </p:nvSpPr>
        <p:spPr>
          <a:xfrm>
            <a:off x="6621241" y="4353107"/>
            <a:ext cx="4979087" cy="2369591"/>
          </a:xfrm>
          <a:prstGeom prst="rect">
            <a:avLst/>
          </a:prstGeom>
        </p:spPr>
        <p:txBody>
          <a:bodyPr vert="horz" lIns="91440" tIns="45720" rIns="91440" bIns="45720" rtlCol="0">
            <a:normAutofit fontScale="850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sz="2800" dirty="0" smtClean="0"/>
              <a:t>Les </a:t>
            </a:r>
            <a:r>
              <a:rPr lang="fr-FR" sz="2800" dirty="0" smtClean="0"/>
              <a:t>caractéristiques de </a:t>
            </a:r>
            <a:r>
              <a:rPr lang="fr-FR" sz="2800" smtClean="0"/>
              <a:t>la baleine</a:t>
            </a:r>
            <a:r>
              <a:rPr lang="fr-FR" sz="2800" smtClean="0"/>
              <a:t>: </a:t>
            </a:r>
            <a:endParaRPr lang="fr-FR" sz="2800" dirty="0" smtClean="0"/>
          </a:p>
          <a:p>
            <a:pPr marL="0" indent="0">
              <a:buFont typeface="Franklin Gothic Book" panose="020B0503020102020204" pitchFamily="34" charset="0"/>
              <a:buNone/>
            </a:pPr>
            <a:r>
              <a:rPr lang="fr-FR" dirty="0" smtClean="0"/>
              <a:t>  	- </a:t>
            </a:r>
            <a:r>
              <a:rPr lang="fr-FR" dirty="0" smtClean="0"/>
              <a:t>Numéro</a:t>
            </a:r>
          </a:p>
          <a:p>
            <a:pPr marL="0" indent="0">
              <a:buFont typeface="Franklin Gothic Book" panose="020B0503020102020204" pitchFamily="34" charset="0"/>
              <a:buNone/>
            </a:pPr>
            <a:r>
              <a:rPr lang="fr-FR" dirty="0"/>
              <a:t>	</a:t>
            </a:r>
            <a:r>
              <a:rPr lang="fr-FR" dirty="0" smtClean="0"/>
              <a:t>-  Age </a:t>
            </a:r>
          </a:p>
          <a:p>
            <a:pPr marL="0" indent="0">
              <a:buFont typeface="Franklin Gothic Book" panose="020B0503020102020204" pitchFamily="34" charset="0"/>
              <a:buNone/>
            </a:pPr>
            <a:r>
              <a:rPr lang="fr-FR" dirty="0"/>
              <a:t>	</a:t>
            </a:r>
            <a:r>
              <a:rPr lang="fr-FR" dirty="0" smtClean="0"/>
              <a:t>-  </a:t>
            </a:r>
            <a:r>
              <a:rPr lang="fr-FR" dirty="0"/>
              <a:t>G</a:t>
            </a:r>
            <a:r>
              <a:rPr lang="fr-FR" dirty="0" smtClean="0"/>
              <a:t>enre </a:t>
            </a:r>
            <a:endParaRPr lang="fr-FR" dirty="0" smtClean="0"/>
          </a:p>
          <a:p>
            <a:pPr marL="0" indent="0">
              <a:buFont typeface="Franklin Gothic Book" panose="020B0503020102020204" pitchFamily="34" charset="0"/>
              <a:buNone/>
            </a:pPr>
            <a:endParaRPr lang="fr-FR" dirty="0" smtClean="0"/>
          </a:p>
          <a:p>
            <a:pPr marL="0" indent="0">
              <a:buFont typeface="Franklin Gothic Book" panose="020B0503020102020204" pitchFamily="34" charset="0"/>
              <a:buNone/>
            </a:pPr>
            <a:r>
              <a:rPr lang="fr-FR" dirty="0" smtClean="0"/>
              <a:t>	</a:t>
            </a:r>
            <a:endParaRPr lang="fr-FR" dirty="0"/>
          </a:p>
        </p:txBody>
      </p:sp>
    </p:spTree>
    <p:extLst>
      <p:ext uri="{BB962C8B-B14F-4D97-AF65-F5344CB8AC3E}">
        <p14:creationId xmlns:p14="http://schemas.microsoft.com/office/powerpoint/2010/main" val="2089579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1" y="685800"/>
            <a:ext cx="3929062" cy="728663"/>
          </a:xfrm>
        </p:spPr>
        <p:txBody>
          <a:bodyPr>
            <a:normAutofit fontScale="90000"/>
          </a:bodyPr>
          <a:lstStyle/>
          <a:p>
            <a:r>
              <a:rPr lang="fr-FR" smtClean="0"/>
              <a:t>Les paramètres </a:t>
            </a:r>
            <a:r>
              <a:rPr lang="fr-FR" dirty="0" smtClean="0"/>
              <a:t>: </a:t>
            </a:r>
            <a:endParaRPr lang="fr-FR" dirty="0"/>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337476450"/>
              </p:ext>
            </p:extLst>
          </p:nvPr>
        </p:nvGraphicFramePr>
        <p:xfrm>
          <a:off x="893110" y="1736824"/>
          <a:ext cx="11029950" cy="43942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838325"/>
                <a:gridCol w="1838325"/>
                <a:gridCol w="1838325"/>
                <a:gridCol w="1838325"/>
                <a:gridCol w="1838325"/>
                <a:gridCol w="1838325"/>
              </a:tblGrid>
              <a:tr h="370840">
                <a:tc>
                  <a:txBody>
                    <a:bodyPr/>
                    <a:lstStyle/>
                    <a:p>
                      <a:r>
                        <a:rPr lang="fr-FR" dirty="0" smtClean="0"/>
                        <a:t>Nom</a:t>
                      </a:r>
                      <a:r>
                        <a:rPr lang="fr-FR" baseline="0" dirty="0" smtClean="0"/>
                        <a:t> </a:t>
                      </a:r>
                      <a:endParaRPr lang="fr-FR" dirty="0"/>
                    </a:p>
                  </a:txBody>
                  <a:tcPr/>
                </a:tc>
                <a:tc>
                  <a:txBody>
                    <a:bodyPr/>
                    <a:lstStyle/>
                    <a:p>
                      <a:r>
                        <a:rPr lang="fr-FR" dirty="0" smtClean="0"/>
                        <a:t>Type </a:t>
                      </a:r>
                      <a:endParaRPr lang="fr-FR" dirty="0"/>
                    </a:p>
                  </a:txBody>
                  <a:tcPr/>
                </a:tc>
                <a:tc>
                  <a:txBody>
                    <a:bodyPr/>
                    <a:lstStyle/>
                    <a:p>
                      <a:r>
                        <a:rPr lang="fr-FR" dirty="0" smtClean="0"/>
                        <a:t>intervalle</a:t>
                      </a:r>
                      <a:endParaRPr lang="fr-FR" dirty="0"/>
                    </a:p>
                  </a:txBody>
                  <a:tcPr/>
                </a:tc>
                <a:tc>
                  <a:txBody>
                    <a:bodyPr/>
                    <a:lstStyle/>
                    <a:p>
                      <a:r>
                        <a:rPr lang="fr-FR" dirty="0" smtClean="0"/>
                        <a:t>Valeur initiale</a:t>
                      </a:r>
                      <a:endParaRPr lang="fr-FR" dirty="0"/>
                    </a:p>
                  </a:txBody>
                  <a:tcPr/>
                </a:tc>
                <a:tc>
                  <a:txBody>
                    <a:bodyPr/>
                    <a:lstStyle/>
                    <a:p>
                      <a:r>
                        <a:rPr lang="fr-FR" dirty="0" smtClean="0"/>
                        <a:t>Fixe </a:t>
                      </a:r>
                      <a:endParaRPr lang="fr-FR" dirty="0"/>
                    </a:p>
                  </a:txBody>
                  <a:tcPr/>
                </a:tc>
                <a:tc>
                  <a:txBody>
                    <a:bodyPr/>
                    <a:lstStyle/>
                    <a:p>
                      <a:r>
                        <a:rPr lang="fr-FR" dirty="0" smtClean="0"/>
                        <a:t>Explications </a:t>
                      </a:r>
                      <a:endParaRPr lang="fr-FR" dirty="0"/>
                    </a:p>
                  </a:txBody>
                  <a:tcPr/>
                </a:tc>
              </a:tr>
              <a:tr h="370840">
                <a:tc>
                  <a:txBody>
                    <a:bodyPr/>
                    <a:lstStyle/>
                    <a:p>
                      <a:r>
                        <a:rPr lang="fr-FR" dirty="0" smtClean="0"/>
                        <a:t>Population</a:t>
                      </a:r>
                      <a:r>
                        <a:rPr lang="fr-FR" baseline="0" dirty="0" smtClean="0"/>
                        <a:t> </a:t>
                      </a:r>
                      <a:endParaRPr lang="fr-FR" dirty="0"/>
                    </a:p>
                  </a:txBody>
                  <a:tcPr/>
                </a:tc>
                <a:tc>
                  <a:txBody>
                    <a:bodyPr/>
                    <a:lstStyle/>
                    <a:p>
                      <a:r>
                        <a:rPr lang="fr-FR" dirty="0" err="1" smtClean="0"/>
                        <a:t>int</a:t>
                      </a:r>
                      <a:endParaRPr lang="fr-FR" dirty="0"/>
                    </a:p>
                  </a:txBody>
                  <a:tcPr/>
                </a:tc>
                <a:tc>
                  <a:txBody>
                    <a:bodyPr/>
                    <a:lstStyle/>
                    <a:p>
                      <a:r>
                        <a:rPr lang="mr-IN" dirty="0" smtClean="0">
                          <a:effectLst/>
                        </a:rPr>
                        <a:t>[</a:t>
                      </a:r>
                      <a:r>
                        <a:rPr lang="fr-FR" dirty="0" smtClean="0">
                          <a:effectLst/>
                        </a:rPr>
                        <a:t>2300;0</a:t>
                      </a:r>
                      <a:r>
                        <a:rPr lang="mr-IN" dirty="0" smtClean="0">
                          <a:effectLst/>
                        </a:rPr>
                        <a:t>]</a:t>
                      </a:r>
                      <a:r>
                        <a:rPr lang="mr-IN" dirty="0" smtClean="0"/>
                        <a:t> </a:t>
                      </a:r>
                      <a:endParaRPr lang="fr-FR" dirty="0"/>
                    </a:p>
                  </a:txBody>
                  <a:tcPr/>
                </a:tc>
                <a:tc>
                  <a:txBody>
                    <a:bodyPr/>
                    <a:lstStyle/>
                    <a:p>
                      <a:r>
                        <a:rPr lang="fr-FR" dirty="0" smtClean="0"/>
                        <a:t>2300</a:t>
                      </a:r>
                      <a:endParaRPr lang="fr-FR" dirty="0"/>
                    </a:p>
                  </a:txBody>
                  <a:tcPr/>
                </a:tc>
                <a:tc>
                  <a:txBody>
                    <a:bodyPr/>
                    <a:lstStyle/>
                    <a:p>
                      <a:r>
                        <a:rPr lang="fr-FR" dirty="0" smtClean="0"/>
                        <a:t>non</a:t>
                      </a:r>
                      <a:endParaRPr lang="fr-FR" dirty="0"/>
                    </a:p>
                  </a:txBody>
                  <a:tcPr/>
                </a:tc>
                <a:tc>
                  <a:txBody>
                    <a:bodyPr/>
                    <a:lstStyle/>
                    <a:p>
                      <a:r>
                        <a:rPr lang="fr-FR" dirty="0" smtClean="0"/>
                        <a:t>Le nombres de baleines dans le monde</a:t>
                      </a:r>
                      <a:r>
                        <a:rPr lang="fr-FR" baseline="0" dirty="0" smtClean="0"/>
                        <a:t> </a:t>
                      </a:r>
                      <a:endParaRPr lang="fr-FR" dirty="0"/>
                    </a:p>
                  </a:txBody>
                  <a:tcPr/>
                </a:tc>
              </a:tr>
              <a:tr h="370840">
                <a:tc>
                  <a:txBody>
                    <a:bodyPr/>
                    <a:lstStyle/>
                    <a:p>
                      <a:r>
                        <a:rPr lang="fr-FR" dirty="0" smtClean="0"/>
                        <a:t>Numéro</a:t>
                      </a:r>
                      <a:r>
                        <a:rPr lang="fr-FR" baseline="0" dirty="0" smtClean="0"/>
                        <a:t> mort </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list</a:t>
                      </a:r>
                      <a:r>
                        <a:rPr lang="mr-IN" dirty="0" smtClean="0">
                          <a:effectLst/>
                        </a:rPr>
                        <a:t>[</a:t>
                      </a:r>
                      <a:r>
                        <a:rPr lang="fr-FR" dirty="0" err="1" smtClean="0">
                          <a:effectLst/>
                        </a:rPr>
                        <a:t>int</a:t>
                      </a:r>
                      <a:r>
                        <a:rPr lang="mr-IN" dirty="0" smtClean="0">
                          <a:effectLst/>
                        </a:rPr>
                        <a:t>]</a:t>
                      </a:r>
                      <a:r>
                        <a:rPr lang="mr-IN" dirty="0" smtClean="0"/>
                        <a:t> </a:t>
                      </a:r>
                      <a:endParaRPr lang="fr-FR" dirty="0" smtClean="0"/>
                    </a:p>
                    <a:p>
                      <a:endParaRPr lang="fr-FR" dirty="0"/>
                    </a:p>
                  </a:txBody>
                  <a:tcPr/>
                </a:tc>
                <a:tc>
                  <a:txBody>
                    <a:bodyPr/>
                    <a:lstStyle/>
                    <a:p>
                      <a:r>
                        <a:rPr lang="mr-IN" dirty="0" smtClean="0">
                          <a:effectLst/>
                        </a:rPr>
                        <a:t>[</a:t>
                      </a:r>
                      <a:r>
                        <a:rPr lang="fr-FR" dirty="0" smtClean="0">
                          <a:effectLst/>
                        </a:rPr>
                        <a:t>0;2300</a:t>
                      </a:r>
                      <a:r>
                        <a:rPr lang="mr-IN" dirty="0" smtClean="0">
                          <a:effectLst/>
                        </a:rPr>
                        <a:t>]</a:t>
                      </a:r>
                      <a:r>
                        <a:rPr lang="mr-IN" dirty="0" smtClean="0"/>
                        <a:t> </a:t>
                      </a:r>
                      <a:endParaRPr lang="fr-FR" dirty="0"/>
                    </a:p>
                  </a:txBody>
                  <a:tcPr/>
                </a:tc>
                <a:tc>
                  <a:txBody>
                    <a:bodyPr/>
                    <a:lstStyle/>
                    <a:p>
                      <a:r>
                        <a:rPr lang="fr-FR" dirty="0" smtClean="0"/>
                        <a:t>0</a:t>
                      </a:r>
                      <a:endParaRPr lang="fr-FR" dirty="0"/>
                    </a:p>
                  </a:txBody>
                  <a:tcPr/>
                </a:tc>
                <a:tc>
                  <a:txBody>
                    <a:bodyPr/>
                    <a:lstStyle/>
                    <a:p>
                      <a:r>
                        <a:rPr lang="fr-FR" dirty="0" smtClean="0"/>
                        <a:t>non</a:t>
                      </a:r>
                      <a:endParaRPr lang="fr-FR" dirty="0"/>
                    </a:p>
                  </a:txBody>
                  <a:tcPr/>
                </a:tc>
                <a:tc>
                  <a:txBody>
                    <a:bodyPr/>
                    <a:lstStyle/>
                    <a:p>
                      <a:r>
                        <a:rPr lang="fr-FR" dirty="0" smtClean="0"/>
                        <a:t>Le nombre de</a:t>
                      </a:r>
                      <a:r>
                        <a:rPr lang="fr-FR" baseline="0" dirty="0" smtClean="0"/>
                        <a:t> baleines mortes</a:t>
                      </a:r>
                      <a:endParaRPr lang="fr-FR" dirty="0"/>
                    </a:p>
                  </a:txBody>
                  <a:tcPr/>
                </a:tc>
              </a:tr>
              <a:tr h="370840">
                <a:tc>
                  <a:txBody>
                    <a:bodyPr/>
                    <a:lstStyle/>
                    <a:p>
                      <a:r>
                        <a:rPr lang="fr-FR" dirty="0" smtClean="0"/>
                        <a:t>n</a:t>
                      </a:r>
                      <a:endParaRPr lang="fr-FR" dirty="0"/>
                    </a:p>
                  </a:txBody>
                  <a:tcPr/>
                </a:tc>
                <a:tc>
                  <a:txBody>
                    <a:bodyPr/>
                    <a:lstStyle/>
                    <a:p>
                      <a:r>
                        <a:rPr lang="fr-FR" dirty="0" err="1" smtClean="0"/>
                        <a:t>int</a:t>
                      </a:r>
                      <a:endParaRPr lang="fr-FR" dirty="0"/>
                    </a:p>
                  </a:txBody>
                  <a:tcPr/>
                </a:tc>
                <a:tc>
                  <a:txBody>
                    <a:bodyPr/>
                    <a:lstStyle/>
                    <a:p>
                      <a:r>
                        <a:rPr lang="fr-FR" dirty="0" smtClean="0"/>
                        <a:t>none</a:t>
                      </a:r>
                      <a:endParaRPr lang="fr-FR" dirty="0"/>
                    </a:p>
                  </a:txBody>
                  <a:tcPr/>
                </a:tc>
                <a:tc>
                  <a:txBody>
                    <a:bodyPr/>
                    <a:lstStyle/>
                    <a:p>
                      <a:r>
                        <a:rPr lang="fr-FR" dirty="0" smtClean="0"/>
                        <a:t>3</a:t>
                      </a:r>
                      <a:endParaRPr lang="fr-FR" dirty="0"/>
                    </a:p>
                  </a:txBody>
                  <a:tcPr/>
                </a:tc>
                <a:tc>
                  <a:txBody>
                    <a:bodyPr/>
                    <a:lstStyle/>
                    <a:p>
                      <a:r>
                        <a:rPr lang="fr-FR" dirty="0" smtClean="0"/>
                        <a:t>oui</a:t>
                      </a:r>
                      <a:endParaRPr lang="fr-FR" dirty="0"/>
                    </a:p>
                  </a:txBody>
                  <a:tcPr/>
                </a:tc>
                <a:tc>
                  <a:txBody>
                    <a:bodyPr/>
                    <a:lstStyle/>
                    <a:p>
                      <a:r>
                        <a:rPr lang="fr-FR" dirty="0" smtClean="0"/>
                        <a:t>Nombre de génération</a:t>
                      </a:r>
                      <a:endParaRPr lang="fr-FR" dirty="0"/>
                    </a:p>
                  </a:txBody>
                  <a:tcPr/>
                </a:tc>
              </a:tr>
              <a:tr h="370840">
                <a:tc>
                  <a:txBody>
                    <a:bodyPr/>
                    <a:lstStyle/>
                    <a:p>
                      <a:r>
                        <a:rPr lang="fr-FR" dirty="0" err="1" smtClean="0"/>
                        <a:t>Proba</a:t>
                      </a:r>
                      <a:r>
                        <a:rPr lang="fr-FR" dirty="0" smtClean="0"/>
                        <a:t> mort AC</a:t>
                      </a:r>
                    </a:p>
                    <a:p>
                      <a:r>
                        <a:rPr lang="fr-FR" dirty="0" err="1" smtClean="0"/>
                        <a:t>Proba</a:t>
                      </a:r>
                      <a:r>
                        <a:rPr lang="fr-FR" baseline="0" dirty="0" smtClean="0"/>
                        <a:t> mort CB</a:t>
                      </a:r>
                    </a:p>
                    <a:p>
                      <a:r>
                        <a:rPr lang="fr-FR" baseline="0" dirty="0" err="1" smtClean="0"/>
                        <a:t>Proba</a:t>
                      </a:r>
                      <a:r>
                        <a:rPr lang="fr-FR" baseline="0" dirty="0" smtClean="0"/>
                        <a:t> mort RC</a:t>
                      </a:r>
                      <a:endParaRPr lang="fr-FR" dirty="0"/>
                    </a:p>
                  </a:txBody>
                  <a:tcPr/>
                </a:tc>
                <a:tc>
                  <a:txBody>
                    <a:bodyPr/>
                    <a:lstStyle/>
                    <a:p>
                      <a:r>
                        <a:rPr lang="fr-FR" dirty="0" err="1" smtClean="0"/>
                        <a:t>float</a:t>
                      </a:r>
                      <a:endParaRPr lang="fr-FR" dirty="0"/>
                    </a:p>
                  </a:txBody>
                  <a:tcPr/>
                </a:tc>
                <a:tc>
                  <a:txBody>
                    <a:bodyPr/>
                    <a:lstStyle/>
                    <a:p>
                      <a:r>
                        <a:rPr lang="fr-FR" dirty="0" smtClean="0"/>
                        <a:t>none</a:t>
                      </a:r>
                      <a:endParaRPr lang="fr-FR" dirty="0"/>
                    </a:p>
                  </a:txBody>
                  <a:tcPr/>
                </a:tc>
                <a:tc>
                  <a:txBody>
                    <a:bodyPr/>
                    <a:lstStyle/>
                    <a:p>
                      <a:r>
                        <a:rPr lang="fr-FR" dirty="0" smtClean="0"/>
                        <a:t>0,15</a:t>
                      </a:r>
                    </a:p>
                    <a:p>
                      <a:r>
                        <a:rPr lang="fr-FR" dirty="0" smtClean="0"/>
                        <a:t>0,6</a:t>
                      </a:r>
                    </a:p>
                    <a:p>
                      <a:r>
                        <a:rPr lang="fr-FR" dirty="0" smtClean="0"/>
                        <a:t>0,15</a:t>
                      </a:r>
                      <a:endParaRPr lang="fr-FR" dirty="0"/>
                    </a:p>
                  </a:txBody>
                  <a:tcPr/>
                </a:tc>
                <a:tc>
                  <a:txBody>
                    <a:bodyPr/>
                    <a:lstStyle/>
                    <a:p>
                      <a:r>
                        <a:rPr lang="fr-FR" dirty="0" smtClean="0"/>
                        <a:t>oui</a:t>
                      </a:r>
                      <a:endParaRPr lang="fr-FR" dirty="0"/>
                    </a:p>
                  </a:txBody>
                  <a:tcPr/>
                </a:tc>
                <a:tc>
                  <a:txBody>
                    <a:bodyPr/>
                    <a:lstStyle/>
                    <a:p>
                      <a:r>
                        <a:rPr lang="fr-FR" dirty="0" smtClean="0"/>
                        <a:t>Probabilité</a:t>
                      </a:r>
                      <a:r>
                        <a:rPr lang="fr-FR" baseline="0" dirty="0" smtClean="0"/>
                        <a:t> de mourir du danger</a:t>
                      </a:r>
                      <a:endParaRPr lang="fr-FR" dirty="0"/>
                    </a:p>
                  </a:txBody>
                  <a:tcPr/>
                </a:tc>
              </a:tr>
              <a:tr h="370840">
                <a:tc>
                  <a:txBody>
                    <a:bodyPr/>
                    <a:lstStyle/>
                    <a:p>
                      <a:r>
                        <a:rPr lang="fr-FR" dirty="0" smtClean="0"/>
                        <a:t>P0</a:t>
                      </a:r>
                    </a:p>
                    <a:p>
                      <a:r>
                        <a:rPr lang="fr-FR" dirty="0" smtClean="0"/>
                        <a:t>A0</a:t>
                      </a:r>
                    </a:p>
                    <a:p>
                      <a:r>
                        <a:rPr lang="fr-FR" dirty="0" smtClean="0"/>
                        <a:t>I0</a:t>
                      </a:r>
                      <a:endParaRPr lang="fr-FR" dirty="0"/>
                    </a:p>
                  </a:txBody>
                  <a:tcPr/>
                </a:tc>
                <a:tc>
                  <a:txBody>
                    <a:bodyPr/>
                    <a:lstStyle/>
                    <a:p>
                      <a:r>
                        <a:rPr lang="fr-FR" dirty="0" err="1" smtClean="0"/>
                        <a:t>int</a:t>
                      </a:r>
                      <a:endParaRPr lang="fr-FR" dirty="0"/>
                    </a:p>
                  </a:txBody>
                  <a:tcPr/>
                </a:tc>
                <a:tc>
                  <a:txBody>
                    <a:bodyPr/>
                    <a:lstStyle/>
                    <a:p>
                      <a:r>
                        <a:rPr lang="fr-FR" dirty="0" smtClean="0"/>
                        <a:t>none</a:t>
                      </a:r>
                      <a:endParaRPr lang="fr-FR" dirty="0"/>
                    </a:p>
                  </a:txBody>
                  <a:tcPr/>
                </a:tc>
                <a:tc>
                  <a:txBody>
                    <a:bodyPr/>
                    <a:lstStyle/>
                    <a:p>
                      <a:r>
                        <a:rPr lang="fr-FR" dirty="0" smtClean="0"/>
                        <a:t>920</a:t>
                      </a:r>
                    </a:p>
                    <a:p>
                      <a:r>
                        <a:rPr lang="fr-FR" dirty="0" smtClean="0"/>
                        <a:t>1150</a:t>
                      </a:r>
                    </a:p>
                    <a:p>
                      <a:r>
                        <a:rPr lang="fr-FR" dirty="0" smtClean="0"/>
                        <a:t>230</a:t>
                      </a:r>
                      <a:endParaRPr lang="fr-FR" dirty="0"/>
                    </a:p>
                  </a:txBody>
                  <a:tcPr/>
                </a:tc>
                <a:tc>
                  <a:txBody>
                    <a:bodyPr/>
                    <a:lstStyle/>
                    <a:p>
                      <a:r>
                        <a:rPr lang="fr-FR" dirty="0" smtClean="0"/>
                        <a:t>oui</a:t>
                      </a:r>
                      <a:endParaRPr lang="fr-FR" dirty="0"/>
                    </a:p>
                  </a:txBody>
                  <a:tcPr/>
                </a:tc>
                <a:tc>
                  <a:txBody>
                    <a:bodyPr/>
                    <a:lstStyle/>
                    <a:p>
                      <a:r>
                        <a:rPr lang="fr-FR" dirty="0" smtClean="0"/>
                        <a:t>Nombre de baleine par ile </a:t>
                      </a:r>
                      <a:endParaRPr lang="fr-FR" dirty="0"/>
                    </a:p>
                  </a:txBody>
                  <a:tcPr/>
                </a:tc>
              </a:tr>
            </a:tbl>
          </a:graphicData>
        </a:graphic>
      </p:graphicFrame>
      <p:sp>
        <p:nvSpPr>
          <p:cNvPr id="4" name="Espace réservé du pied de page 3"/>
          <p:cNvSpPr>
            <a:spLocks noGrp="1"/>
          </p:cNvSpPr>
          <p:nvPr>
            <p:ph type="ftr" sz="quarter" idx="11"/>
          </p:nvPr>
        </p:nvSpPr>
        <p:spPr/>
        <p:txBody>
          <a:bodyPr/>
          <a:lstStyle/>
          <a:p>
            <a:r>
              <a:rPr lang="de-DE" smtClean="0"/>
              <a:t>ARE- 2019</a:t>
            </a:r>
            <a:endParaRPr lang="en-US" dirty="0"/>
          </a:p>
        </p:txBody>
      </p:sp>
      <p:sp>
        <p:nvSpPr>
          <p:cNvPr id="5" name="Espace réservé du numéro de diapositive 4"/>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487924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Seconde partie </a:t>
            </a:r>
            <a:endParaRPr lang="fr-FR" dirty="0"/>
          </a:p>
        </p:txBody>
      </p:sp>
      <p:sp>
        <p:nvSpPr>
          <p:cNvPr id="3" name="Espace réservé du texte 2"/>
          <p:cNvSpPr>
            <a:spLocks noGrp="1"/>
          </p:cNvSpPr>
          <p:nvPr>
            <p:ph type="body" idx="1"/>
          </p:nvPr>
        </p:nvSpPr>
        <p:spPr/>
        <p:txBody>
          <a:bodyPr/>
          <a:lstStyle/>
          <a:p>
            <a:r>
              <a:rPr lang="fr-FR" dirty="0" smtClean="0"/>
              <a:t>Le </a:t>
            </a:r>
            <a:r>
              <a:rPr lang="fr-FR" dirty="0" smtClean="0"/>
              <a:t>code</a:t>
            </a:r>
            <a:endParaRPr lang="fr-FR" dirty="0"/>
          </a:p>
        </p:txBody>
      </p:sp>
      <p:sp>
        <p:nvSpPr>
          <p:cNvPr id="4" name="Espace réservé du pied de page 3"/>
          <p:cNvSpPr>
            <a:spLocks noGrp="1"/>
          </p:cNvSpPr>
          <p:nvPr>
            <p:ph type="ftr" sz="quarter" idx="11"/>
          </p:nvPr>
        </p:nvSpPr>
        <p:spPr/>
        <p:txBody>
          <a:bodyPr/>
          <a:lstStyle/>
          <a:p>
            <a:r>
              <a:rPr lang="de-DE" smtClean="0"/>
              <a:t>ARE- 2019</a:t>
            </a:r>
            <a:endParaRPr lang="en-US" dirty="0"/>
          </a:p>
        </p:txBody>
      </p:sp>
      <p:sp>
        <p:nvSpPr>
          <p:cNvPr id="5" name="Espace réservé du numéro de diapositive 4"/>
          <p:cNvSpPr>
            <a:spLocks noGrp="1"/>
          </p:cNvSpPr>
          <p:nvPr>
            <p:ph type="sldNum" sz="quarter" idx="12"/>
          </p:nvPr>
        </p:nvSpPr>
        <p:spPr/>
        <p:txBody>
          <a:bodyPr/>
          <a:lstStyle/>
          <a:p>
            <a:fld id="{69E57DC2-970A-4B3E-BB1C-7A09969E49DF}" type="slidenum">
              <a:rPr lang="en-US" smtClean="0"/>
              <a:pPr/>
              <a:t>8</a:t>
            </a:fld>
            <a:endParaRPr lang="en-US" dirty="0"/>
          </a:p>
        </p:txBody>
      </p:sp>
    </p:spTree>
    <p:extLst>
      <p:ext uri="{BB962C8B-B14F-4D97-AF65-F5344CB8AC3E}">
        <p14:creationId xmlns:p14="http://schemas.microsoft.com/office/powerpoint/2010/main" val="487101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0231" y="271462"/>
            <a:ext cx="4843463" cy="942975"/>
          </a:xfrm>
        </p:spPr>
        <p:txBody>
          <a:bodyPr/>
          <a:lstStyle/>
          <a:p>
            <a:r>
              <a:rPr lang="fr-FR" smtClean="0"/>
              <a:t>Le cycle de la vie : </a:t>
            </a:r>
            <a:endParaRPr lang="fr-FR" dirty="0"/>
          </a:p>
        </p:txBody>
      </p:sp>
      <p:sp>
        <p:nvSpPr>
          <p:cNvPr id="7" name="Espace réservé du pied de page 6"/>
          <p:cNvSpPr>
            <a:spLocks noGrp="1"/>
          </p:cNvSpPr>
          <p:nvPr>
            <p:ph type="ftr" sz="quarter" idx="11"/>
          </p:nvPr>
        </p:nvSpPr>
        <p:spPr/>
        <p:txBody>
          <a:bodyPr/>
          <a:lstStyle/>
          <a:p>
            <a:r>
              <a:rPr lang="de-DE" smtClean="0"/>
              <a:t>ARE- 2019</a:t>
            </a:r>
            <a:endParaRPr lang="en-US" dirty="0"/>
          </a:p>
        </p:txBody>
      </p:sp>
      <p:sp>
        <p:nvSpPr>
          <p:cNvPr id="8" name="Espace réservé du numéro de diapositive 7"/>
          <p:cNvSpPr>
            <a:spLocks noGrp="1"/>
          </p:cNvSpPr>
          <p:nvPr>
            <p:ph type="sldNum" sz="quarter" idx="12"/>
          </p:nvPr>
        </p:nvSpPr>
        <p:spPr/>
        <p:txBody>
          <a:bodyPr/>
          <a:lstStyle/>
          <a:p>
            <a:fld id="{69E57DC2-970A-4B3E-BB1C-7A09969E49DF}" type="slidenum">
              <a:rPr lang="en-US" smtClean="0"/>
              <a:t>9</a:t>
            </a:fld>
            <a:endParaRPr lang="en-US" dirty="0"/>
          </a:p>
        </p:txBody>
      </p:sp>
      <p:pic>
        <p:nvPicPr>
          <p:cNvPr id="3" name="Espace réservé du contenu 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29163" y="1071564"/>
            <a:ext cx="6966073" cy="3400424"/>
          </a:xfrm>
        </p:spPr>
      </p:pic>
      <mc:AlternateContent xmlns:mc="http://schemas.openxmlformats.org/markup-compatibility/2006">
        <mc:Choice xmlns:a14="http://schemas.microsoft.com/office/drawing/2010/main" Requires="a14">
          <p:sp>
            <p:nvSpPr>
              <p:cNvPr id="11" name="Espace réservé du contenu 3"/>
              <p:cNvSpPr txBox="1">
                <a:spLocks/>
              </p:cNvSpPr>
              <p:nvPr/>
            </p:nvSpPr>
            <p:spPr>
              <a:xfrm>
                <a:off x="1087820" y="1976787"/>
                <a:ext cx="4585874" cy="523526"/>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sz="1800" dirty="0" smtClean="0">
                    <a:latin typeface="+mj-lt"/>
                    <a:ea typeface="Cambria" charset="0"/>
                    <a:cs typeface="Cambria" charset="0"/>
                  </a:rPr>
                  <a:t>Mort : </a:t>
                </a:r>
                <a14:m>
                  <m:oMath xmlns:m="http://schemas.openxmlformats.org/officeDocument/2006/math">
                    <m:r>
                      <a:rPr lang="mr-IN" sz="1800" i="1" smtClean="0">
                        <a:latin typeface="Cambria Math" charset="0"/>
                        <a:ea typeface="Cambria Math" charset="0"/>
                        <a:cs typeface="Cambria Math" charset="0"/>
                      </a:rPr>
                      <m:t>&gt;</m:t>
                    </m:r>
                  </m:oMath>
                </a14:m>
                <a:r>
                  <a:rPr lang="fr-FR" sz="1800" dirty="0" smtClean="0">
                    <a:latin typeface="+mj-lt"/>
                    <a:ea typeface="Cambria" charset="0"/>
                    <a:cs typeface="Cambria" charset="0"/>
                  </a:rPr>
                  <a:t>100ans   </a:t>
                </a:r>
                <a:endParaRPr lang="fr-FR" sz="1800" dirty="0">
                  <a:latin typeface="+mj-lt"/>
                  <a:ea typeface="Cambria" charset="0"/>
                  <a:cs typeface="Cambria" charset="0"/>
                </a:endParaRPr>
              </a:p>
              <a:p>
                <a:pPr marL="0" indent="0">
                  <a:buNone/>
                </a:pPr>
                <a:r>
                  <a:rPr lang="fr-FR" sz="2400" dirty="0" smtClean="0"/>
                  <a:t> </a:t>
                </a:r>
                <a:endParaRPr lang="fr-FR" sz="2400" dirty="0" smtClean="0"/>
              </a:p>
              <a:p>
                <a:pPr marL="0" indent="0">
                  <a:buFont typeface="Franklin Gothic Book" panose="020B0503020102020204" pitchFamily="34" charset="0"/>
                  <a:buNone/>
                </a:pPr>
                <a:r>
                  <a:rPr lang="fr-FR" sz="2400" dirty="0" smtClean="0"/>
                  <a:t> </a:t>
                </a:r>
                <a:endParaRPr lang="fr-FR" sz="2400" dirty="0"/>
              </a:p>
            </p:txBody>
          </p:sp>
        </mc:Choice>
        <mc:Fallback>
          <p:sp>
            <p:nvSpPr>
              <p:cNvPr id="11" name="Espace réservé du contenu 3"/>
              <p:cNvSpPr txBox="1">
                <a:spLocks noRot="1" noChangeAspect="1" noMove="1" noResize="1" noEditPoints="1" noAdjustHandles="1" noChangeArrowheads="1" noChangeShapeType="1" noTextEdit="1"/>
              </p:cNvSpPr>
              <p:nvPr/>
            </p:nvSpPr>
            <p:spPr>
              <a:xfrm>
                <a:off x="1087820" y="1976787"/>
                <a:ext cx="4585874" cy="523526"/>
              </a:xfrm>
              <a:prstGeom prst="rect">
                <a:avLst/>
              </a:prstGeom>
              <a:blipFill rotWithShape="0">
                <a:blip r:embed="rId4"/>
                <a:stretch>
                  <a:fillRect l="-930" t="-8140"/>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4" name="ZoneTexte 3"/>
              <p:cNvSpPr txBox="1"/>
              <p:nvPr/>
            </p:nvSpPr>
            <p:spPr>
              <a:xfrm>
                <a:off x="967518" y="4644370"/>
                <a:ext cx="3542893" cy="369332"/>
              </a:xfrm>
              <a:prstGeom prst="rect">
                <a:avLst/>
              </a:prstGeom>
              <a:noFill/>
            </p:spPr>
            <p:txBody>
              <a:bodyPr wrap="none" rtlCol="0">
                <a:spAutoFit/>
              </a:bodyPr>
              <a:lstStyle/>
              <a:p>
                <a:pPr marL="285750" indent="-285750">
                  <a:buFont typeface="Wingdings" charset="2"/>
                  <a:buChar char="q"/>
                </a:pPr>
                <a14:m>
                  <m:oMath xmlns:m="http://schemas.openxmlformats.org/officeDocument/2006/math">
                    <m:r>
                      <a:rPr lang="fr-FR">
                        <a:latin typeface="Cambria Math" charset="0"/>
                        <a:ea typeface="Cambria Math" charset="0"/>
                        <a:cs typeface="Cambria Math" charset="0"/>
                      </a:rPr>
                      <m:t>8 </m:t>
                    </m:r>
                    <m:r>
                      <m:rPr>
                        <m:sty m:val="p"/>
                      </m:rPr>
                      <a:rPr lang="fr-FR">
                        <a:latin typeface="Cambria Math" charset="0"/>
                        <a:ea typeface="Cambria Math" charset="0"/>
                        <a:cs typeface="Cambria Math" charset="0"/>
                      </a:rPr>
                      <m:t>ans</m:t>
                    </m:r>
                    <m:r>
                      <a:rPr lang="fr-FR">
                        <a:latin typeface="Cambria Math" charset="0"/>
                        <a:ea typeface="Cambria Math" charset="0"/>
                        <a:cs typeface="Cambria Math" charset="0"/>
                      </a:rPr>
                      <m:t> </m:t>
                    </m:r>
                    <m:r>
                      <a:rPr lang="fr-FR" i="1">
                        <a:latin typeface="Cambria Math" charset="0"/>
                        <a:ea typeface="Cambria Math" charset="0"/>
                        <a:cs typeface="Cambria Math" charset="0"/>
                      </a:rPr>
                      <m:t>≤ </m:t>
                    </m:r>
                  </m:oMath>
                </a14:m>
                <a:r>
                  <a:rPr lang="fr-FR" dirty="0"/>
                  <a:t>Reproduction </a:t>
                </a:r>
                <a14:m>
                  <m:oMath xmlns:m="http://schemas.openxmlformats.org/officeDocument/2006/math">
                    <m:r>
                      <a:rPr lang="fr-FR" i="1">
                        <a:latin typeface="Cambria Math" charset="0"/>
                        <a:ea typeface="Cambria Math" charset="0"/>
                        <a:cs typeface="Cambria Math" charset="0"/>
                      </a:rPr>
                      <m:t>≤</m:t>
                    </m:r>
                  </m:oMath>
                </a14:m>
                <a:r>
                  <a:rPr lang="fr-FR" dirty="0"/>
                  <a:t> 75ans</a:t>
                </a:r>
              </a:p>
            </p:txBody>
          </p:sp>
        </mc:Choice>
        <mc:Fallback>
          <p:sp>
            <p:nvSpPr>
              <p:cNvPr id="4" name="ZoneTexte 3"/>
              <p:cNvSpPr txBox="1">
                <a:spLocks noRot="1" noChangeAspect="1" noMove="1" noResize="1" noEditPoints="1" noAdjustHandles="1" noChangeArrowheads="1" noChangeShapeType="1" noTextEdit="1"/>
              </p:cNvSpPr>
              <p:nvPr/>
            </p:nvSpPr>
            <p:spPr>
              <a:xfrm>
                <a:off x="967518" y="4644370"/>
                <a:ext cx="3542893" cy="369332"/>
              </a:xfrm>
              <a:prstGeom prst="rect">
                <a:avLst/>
              </a:prstGeom>
              <a:blipFill rotWithShape="0">
                <a:blip r:embed="rId5"/>
                <a:stretch>
                  <a:fillRect l="-1205" t="-96667" r="-861" b="-125000"/>
                </a:stretch>
              </a:blipFill>
            </p:spPr>
            <p:txBody>
              <a:bodyPr/>
              <a:lstStyle/>
              <a:p>
                <a:r>
                  <a:rPr lang="fr-FR">
                    <a:noFill/>
                  </a:rPr>
                  <a:t> </a:t>
                </a:r>
              </a:p>
            </p:txBody>
          </p:sp>
        </mc:Fallback>
      </mc:AlternateContent>
      <p:pic>
        <p:nvPicPr>
          <p:cNvPr id="5" name="Imag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3337" y="5342340"/>
            <a:ext cx="10058400" cy="944159"/>
          </a:xfrm>
          <a:prstGeom prst="rect">
            <a:avLst/>
          </a:prstGeom>
        </p:spPr>
      </p:pic>
    </p:spTree>
    <p:extLst>
      <p:ext uri="{BB962C8B-B14F-4D97-AF65-F5344CB8AC3E}">
        <p14:creationId xmlns:p14="http://schemas.microsoft.com/office/powerpoint/2010/main" val="877065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Rogner">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Rogner</Template>
  <TotalTime>2957</TotalTime>
  <Words>643</Words>
  <Application>Microsoft Macintosh PowerPoint</Application>
  <PresentationFormat>Grand écran</PresentationFormat>
  <Paragraphs>181</Paragraphs>
  <Slides>13</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vt:i4>
      </vt:variant>
    </vt:vector>
  </HeadingPairs>
  <TitlesOfParts>
    <vt:vector size="21" baseType="lpstr">
      <vt:lpstr>Calibri</vt:lpstr>
      <vt:lpstr>Cambria</vt:lpstr>
      <vt:lpstr>Cambria Math</vt:lpstr>
      <vt:lpstr>Franklin Gothic Book</vt:lpstr>
      <vt:lpstr>Mangal</vt:lpstr>
      <vt:lpstr>Wingdings</vt:lpstr>
      <vt:lpstr>Arial</vt:lpstr>
      <vt:lpstr>Rogner</vt:lpstr>
      <vt:lpstr>L’EXTINCTION D’UNE ESPECE MENACÉE</vt:lpstr>
      <vt:lpstr>Présentation PowerPoint</vt:lpstr>
      <vt:lpstr>Présentation générale</vt:lpstr>
      <vt:lpstr>Problématique : </vt:lpstr>
      <vt:lpstr>Première partie </vt:lpstr>
      <vt:lpstr>Présentation PowerPoint</vt:lpstr>
      <vt:lpstr>Les paramètres : </vt:lpstr>
      <vt:lpstr>Seconde partie </vt:lpstr>
      <vt:lpstr>Le cycle de la vie : </vt:lpstr>
      <vt:lpstr>Les impacts humains :  </vt:lpstr>
      <vt:lpstr>Présentation PowerPoint</vt:lpstr>
      <vt:lpstr>Conclusion: </vt:lpstr>
      <vt:lpstr>MERCI DE VOTRE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L’EXTINCTION D’UNE ESPECE MENACÉE</dc:title>
  <dc:creator>Utilisateur de Microsoft Office</dc:creator>
  <cp:lastModifiedBy>Utilisateur de Microsoft Office</cp:lastModifiedBy>
  <cp:revision>54</cp:revision>
  <dcterms:created xsi:type="dcterms:W3CDTF">2019-03-25T13:42:59Z</dcterms:created>
  <dcterms:modified xsi:type="dcterms:W3CDTF">2019-04-11T20:56:31Z</dcterms:modified>
</cp:coreProperties>
</file>