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25/04/2022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25/04/2022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25/04/2022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4524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Jump ball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UNIVERSIDAD TECNOLOGICA DE SANTIAGO UTESA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YOEL NUNEZ 2-17-0171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4DE3D1-069C-4103-8685-F1202A62D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14"/>
          <a:stretch/>
        </p:blipFill>
        <p:spPr>
          <a:xfrm>
            <a:off x="333829" y="785455"/>
            <a:ext cx="6313714" cy="35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92BD3-2552-4287-8713-BA350092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REQUISITOS DE LA INTALACION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EE9FB-1940-46B6-8794-4EB73EA5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7829"/>
            <a:ext cx="10131425" cy="4746171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Requisitos PC</a:t>
            </a:r>
            <a:endParaRPr lang="es-DO" sz="2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Requisitos Mínimos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SO: Microsoft Windows 2000 / XP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Procesador: Procesador Intel Pentium III a 800 MHz / AMD Athlon a 800 MHz / Intel Celeron a 1.2 GHz / AMD Duron a 1.2 GHz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Memoria: 128 MB de RAM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Gráficos: Dispositivo de 32 MB con controladores compatibles con DirectX 9.0 ("GeForce" o superior)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DirectX: Microsoft DirectX 9.0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 Duro: 100 MB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490845" algn="l"/>
              </a:tabLst>
            </a:pPr>
            <a:r>
              <a:rPr lang="es-DO" sz="2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Tarjeta de Sonido: Tarjeta de sonido con DirectX 9.0</a:t>
            </a:r>
          </a:p>
          <a:p>
            <a:r>
              <a:rPr lang="es-DO" sz="2400" dirty="0">
                <a:latin typeface="Agency FB" panose="020B0503020202020204" pitchFamily="34" charset="0"/>
              </a:rPr>
              <a:t>Descargar </a:t>
            </a:r>
            <a:r>
              <a:rPr lang="es-DO" sz="2400" dirty="0" err="1">
                <a:latin typeface="Agency FB" panose="020B0503020202020204" pitchFamily="34" charset="0"/>
              </a:rPr>
              <a:t>JumBall</a:t>
            </a:r>
            <a:endParaRPr lang="es-DO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1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92BD3-2552-4287-8713-BA350092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4800" dirty="0"/>
              <a:t>REQUISITOS DE LA INTALACION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EE9FB-1940-46B6-8794-4EB73EA5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7829"/>
            <a:ext cx="10131425" cy="474617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E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Requisitos mínimos en Android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endParaRPr lang="es-ES" sz="3600" b="1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490845" algn="l"/>
              </a:tabLst>
            </a:pPr>
            <a:r>
              <a:rPr lang="es-E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4.4 o versiones más avanzadas.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490845" algn="l"/>
              </a:tabLst>
            </a:pPr>
            <a:r>
              <a:rPr lang="es-E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Espacio disponible de 57MB.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490845" algn="l"/>
              </a:tabLst>
            </a:pPr>
            <a:r>
              <a:rPr lang="es-E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Memoria RAM de 200 MB.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5490845" algn="l"/>
              </a:tabLst>
            </a:pPr>
            <a:r>
              <a:rPr lang="es-E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-Descargar APK</a:t>
            </a:r>
          </a:p>
        </p:txBody>
      </p:sp>
    </p:spTree>
    <p:extLst>
      <p:ext uri="{BB962C8B-B14F-4D97-AF65-F5344CB8AC3E}">
        <p14:creationId xmlns:p14="http://schemas.microsoft.com/office/powerpoint/2010/main" val="278042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AC49B-9DFC-41D1-AE86-362ADD5E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0572"/>
            <a:ext cx="10131425" cy="1456267"/>
          </a:xfrm>
        </p:spPr>
        <p:txBody>
          <a:bodyPr>
            <a:normAutofit/>
          </a:bodyPr>
          <a:lstStyle/>
          <a:p>
            <a:r>
              <a:rPr lang="es-DO" sz="5400" dirty="0"/>
              <a:t>INSTRUCCIONES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3A0F6-0BCB-42A0-982D-A3016E36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7207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3500" dirty="0">
                <a:latin typeface="Agency FB" panose="020B0503020202020204" pitchFamily="34" charset="0"/>
              </a:rPr>
              <a:t>El juego tendrás que hacer girar la torre tocando la pantalla y deslizando de derecha a izquierda o viceversa según sea conveniente para atravesar la plataforma, teniendo pendiente que puedes caer en una zona de muerte al cruzar por eso deberás observar bien donde caer.</a:t>
            </a:r>
          </a:p>
          <a:p>
            <a:pPr marL="0" indent="0" algn="just">
              <a:buNone/>
            </a:pPr>
            <a:endParaRPr lang="es-ES" sz="35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ES" sz="3500" dirty="0">
                <a:latin typeface="Agency FB" panose="020B0503020202020204" pitchFamily="34" charset="0"/>
              </a:rPr>
              <a:t>El cruzar tres plataformas continuas sin colisionar puedes activar la super velocidad, con la que puedes romper la siguiente plataforma con la que colisiones.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8945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DF2E-393A-45F9-96A4-AC5D029E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5400" dirty="0"/>
              <a:t>PROYECCION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15800-E0B3-43B7-8076-4A9E4E36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5428"/>
            <a:ext cx="10131425" cy="4542972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Agency FB" panose="020B0503020202020204" pitchFamily="34" charset="0"/>
              </a:rPr>
              <a:t>Para hacer el juego conocido se hará una campaña de promoción en las redes sociales, creando una campana que logre llegar a la mayor cantidad de usuarios posibles que visualicen otros juegos busquen juegos parecidos a este.</a:t>
            </a:r>
          </a:p>
          <a:p>
            <a:pPr algn="just"/>
            <a:r>
              <a:rPr lang="es-ES" sz="2400" dirty="0">
                <a:latin typeface="Agency FB" panose="020B0503020202020204" pitchFamily="34" charset="0"/>
              </a:rPr>
              <a:t>Se elaborará una campana también en YouTube con a través de Google ADS para que este juego sea visto por aun más personas mientras buscan gameplays de juegos de la misma clasificación y categoría.</a:t>
            </a:r>
          </a:p>
          <a:p>
            <a:pPr algn="just"/>
            <a:r>
              <a:rPr lang="es-ES" sz="2400" dirty="0">
                <a:latin typeface="Agency FB" panose="020B0503020202020204" pitchFamily="34" charset="0"/>
              </a:rPr>
              <a:t>Se hará dará una especie de recompensa hacienda un torneo donde lo usuarios compartan en su historia mencionando la cuenta principal del juego mostrando el score alcanzado y el más alto recibirá la recompensa.</a:t>
            </a:r>
          </a:p>
        </p:txBody>
      </p:sp>
    </p:spTree>
    <p:extLst>
      <p:ext uri="{BB962C8B-B14F-4D97-AF65-F5344CB8AC3E}">
        <p14:creationId xmlns:p14="http://schemas.microsoft.com/office/powerpoint/2010/main" val="357271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74A12-0287-480D-BE58-8D0C0A2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6000" dirty="0"/>
              <a:t>PRESUPUESTO</a:t>
            </a:r>
            <a:endParaRPr lang="es-D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0BD768-5CD4-4DA0-8260-D377023C1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283897"/>
              </p:ext>
            </p:extLst>
          </p:nvPr>
        </p:nvGraphicFramePr>
        <p:xfrm>
          <a:off x="827313" y="2065867"/>
          <a:ext cx="10319658" cy="418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9106">
                  <a:extLst>
                    <a:ext uri="{9D8B030D-6E8A-4147-A177-3AD203B41FA5}">
                      <a16:colId xmlns:a16="http://schemas.microsoft.com/office/drawing/2014/main" val="2426418704"/>
                    </a:ext>
                  </a:extLst>
                </a:gridCol>
                <a:gridCol w="3440276">
                  <a:extLst>
                    <a:ext uri="{9D8B030D-6E8A-4147-A177-3AD203B41FA5}">
                      <a16:colId xmlns:a16="http://schemas.microsoft.com/office/drawing/2014/main" val="130382968"/>
                    </a:ext>
                  </a:extLst>
                </a:gridCol>
                <a:gridCol w="3440276">
                  <a:extLst>
                    <a:ext uri="{9D8B030D-6E8A-4147-A177-3AD203B41FA5}">
                      <a16:colId xmlns:a16="http://schemas.microsoft.com/office/drawing/2014/main" val="1316143063"/>
                    </a:ext>
                  </a:extLst>
                </a:gridCol>
              </a:tblGrid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ROL O INVERSION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TIEMPO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COSTO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809660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Diseñador Grafico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Tiempo Completo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1,250. US Mensual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445645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Programador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Tiempo Completo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2,500 US Mensual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10200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Testers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Mensual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200 US Por Pruebas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23860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Servicios Web en la Nube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Tiempo Completo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 dirty="0">
                          <a:effectLst/>
                        </a:rPr>
                        <a:t>3,500 US</a:t>
                      </a:r>
                      <a:endParaRPr lang="es-D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453472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Redes Sociales Marketing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Tiempo Completo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 dirty="0">
                          <a:effectLst/>
                        </a:rPr>
                        <a:t>1,000 US Mensuales</a:t>
                      </a:r>
                      <a:endParaRPr lang="es-D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422778"/>
                  </a:ext>
                </a:extLst>
              </a:tr>
              <a:tr h="597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Total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>
                          <a:effectLst/>
                        </a:rPr>
                        <a:t> </a:t>
                      </a:r>
                      <a:endParaRPr lang="es-D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90845" algn="l"/>
                        </a:tabLst>
                      </a:pPr>
                      <a:r>
                        <a:rPr lang="es-DO" sz="2400" dirty="0">
                          <a:effectLst/>
                        </a:rPr>
                        <a:t>8,450 US Mensuales</a:t>
                      </a:r>
                      <a:endParaRPr lang="es-D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57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95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0367-826A-47BD-98A4-DA3AE2AE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4800" dirty="0"/>
              <a:t>ANALISIS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EFB6C-B6B4-4AAB-9208-CCEC81EF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3200" dirty="0"/>
              <a:t>De acuerdo con un reporte de la firma de análisis </a:t>
            </a:r>
            <a:r>
              <a:rPr lang="es-ES" sz="3200" dirty="0" err="1"/>
              <a:t>NewZoo</a:t>
            </a:r>
            <a:r>
              <a:rPr lang="es-ES" sz="3200" dirty="0"/>
              <a:t>, en el 2021 los ingresos que tuvo este sector fueron de 180,300 millones de dólares, un 1.4% más de lo que tuvo en 2020.</a:t>
            </a:r>
          </a:p>
          <a:p>
            <a:pPr algn="just"/>
            <a:endParaRPr lang="es-ES" sz="3200" dirty="0"/>
          </a:p>
          <a:p>
            <a:pPr algn="just"/>
            <a:r>
              <a:rPr lang="es-ES" sz="3200" dirty="0"/>
              <a:t>Dentro de los mayores ingresos, </a:t>
            </a:r>
            <a:r>
              <a:rPr lang="es-ES" sz="3200" dirty="0" err="1"/>
              <a:t>Wijman</a:t>
            </a:r>
            <a:r>
              <a:rPr lang="es-ES" sz="3200" dirty="0"/>
              <a:t> destaca el mercado de </a:t>
            </a:r>
            <a:r>
              <a:rPr lang="es-ES" sz="3200" dirty="0" err="1"/>
              <a:t>mobile</a:t>
            </a:r>
            <a:r>
              <a:rPr lang="es-ES" sz="3200" dirty="0"/>
              <a:t> </a:t>
            </a:r>
            <a:r>
              <a:rPr lang="es-ES" sz="3200" dirty="0" err="1"/>
              <a:t>gaming</a:t>
            </a:r>
            <a:r>
              <a:rPr lang="es-ES" sz="3200" dirty="0"/>
              <a:t> es el que mayores ingresos tiene dentro de sus apps de </a:t>
            </a:r>
            <a:r>
              <a:rPr lang="es-ES" sz="3200" dirty="0" err="1"/>
              <a:t>gaming</a:t>
            </a:r>
            <a:r>
              <a:rPr lang="es-ES" sz="3200" dirty="0"/>
              <a:t>, pues el 52% de los ingresos que hubo en 2021, fueron directamente en videojuegos móviles.</a:t>
            </a:r>
          </a:p>
          <a:p>
            <a:endParaRPr lang="es-E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1929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544-AF08-4C4B-A248-AE533EF6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Viabilidad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422A4-625E-4AB2-8ADB-711C915F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9753"/>
            <a:ext cx="10131425" cy="4451047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-Las campañas de publicidad están en su mayor auge por lo que el juego llegara a muchas personas.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-Se puede incluir anuncios en el juego y de esta forma generar ingresos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-Gestionar el copyright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E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-La mayoría de personas dispone de un computador portátil y un smartphone por lo que la viabilidad de este proyecto se ve muy bien si todo de implemente correctamente.</a:t>
            </a:r>
            <a:endParaRPr lang="es-DO" sz="3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E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-Habrá un acuerdo de licencia ya que se mostrarán campanas de publicidad en la app por ser gratis el juego.</a:t>
            </a:r>
            <a:endParaRPr lang="es-DO" sz="3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8039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F76B-D766-45B6-9639-CEB6B57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Descripción del videojuego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53EDD-CABF-4335-AF39-052575AB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DO" sz="40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JumpBall consiste en atravesar una serie de obstáculos haciendo rotar una columna por la cual intentas deslizar una pelota sin quedarte </a:t>
            </a:r>
            <a:r>
              <a:rPr lang="es-DO" sz="4000" dirty="0">
                <a:latin typeface="Agency FB" panose="020B0503020202020204" pitchFamily="34" charset="0"/>
              </a:rPr>
              <a:t>atrapado</a:t>
            </a:r>
            <a:r>
              <a:rPr lang="es-DO" sz="4000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en una de las zonas rojas de las plataformas que se van generando a lo largo del juego. A medidas que aumentas de nivel más difícil es atravesar cada plataforma.</a:t>
            </a:r>
            <a:endParaRPr lang="es-DO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C3C1-3D79-4D4C-A0A1-8A1FAE3C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MOTIVACION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24200-EE40-457A-AA9F-833F963A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9210"/>
            <a:ext cx="10131425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>
                <a:latin typeface="Agency FB" panose="020B0503020202020204" pitchFamily="34" charset="0"/>
              </a:rPr>
              <a:t>Fui motivado por los anuncios que veía de juegos similares a este, lo cual me llevo hacer mi propio juego implementando reglas a modo personal a fin de poder perfeccionarlos y considerar otro modo de juego quizás más difícil y novedoso con el fin de monetizarlo.</a:t>
            </a:r>
            <a:endParaRPr lang="es-DO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0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3E51-ED3E-4031-BB94-3C3CC92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OBJETIVO GENERARL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7D066-6B4E-42C3-8206-8C687519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5400" dirty="0"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Lograr crear un juego divertido para todas las edades que pueda darle muchas horas de juego y que represente un desafío para los jugadores.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8255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3E51-ED3E-4031-BB94-3C3CC92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OBJETIVO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7D066-6B4E-42C3-8206-8C687519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5400" dirty="0"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-Alcanzar algún ranking prometedor</a:t>
            </a:r>
          </a:p>
          <a:p>
            <a:pPr marL="0" indent="0" algn="just">
              <a:buNone/>
            </a:pPr>
            <a:r>
              <a:rPr lang="es-ES" sz="5400" dirty="0"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-Monetizar y recuperar la inversión en este proyecto.</a:t>
            </a:r>
          </a:p>
          <a:p>
            <a:pPr marL="0" indent="0" algn="just">
              <a:buNone/>
            </a:pPr>
            <a:r>
              <a:rPr lang="es-ES" sz="5400" dirty="0"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-Conectar con una mano amiga inversionista que vea en la app futuros ingresos.</a:t>
            </a:r>
          </a:p>
        </p:txBody>
      </p:sp>
    </p:spTree>
    <p:extLst>
      <p:ext uri="{BB962C8B-B14F-4D97-AF65-F5344CB8AC3E}">
        <p14:creationId xmlns:p14="http://schemas.microsoft.com/office/powerpoint/2010/main" val="327226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3E51-ED3E-4031-BB94-3C3CC92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6000" dirty="0"/>
              <a:t>Prototipos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7D066-6B4E-42C3-8206-8C687519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86" y="1843315"/>
            <a:ext cx="11117942" cy="440508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 Inicial y Desarrollo</a:t>
            </a:r>
            <a:endParaRPr lang="es-D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Primera parte: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-El juego tenia solo los componentes agregados sin ningún efecto de audio sonido, tampoco efectos visuales ni menú, solo había 1 nivel disponible.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Segunda parte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Se configuraron las reglas del juego, así como el primer grado de dificultad y apariencia del entorno del juego, creación de Stage automáticos.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 Final</a:t>
            </a:r>
            <a:endParaRPr lang="es-D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Adicionar efectos audios, apariencia visual, corrección de luces y efectos. Modificar la complejidad del juego aumentando zonas de muerte y velocidad de la bola.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725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9858-D61D-4DA1-97A2-990EA152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56343"/>
            <a:ext cx="10131425" cy="1456267"/>
          </a:xfrm>
        </p:spPr>
        <p:txBody>
          <a:bodyPr>
            <a:normAutofit/>
          </a:bodyPr>
          <a:lstStyle/>
          <a:p>
            <a:r>
              <a:rPr lang="es-DO" sz="4800" dirty="0"/>
              <a:t>PERFILES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32F68-2277-479F-99A2-397B9D0A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338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s-DO" sz="4000" dirty="0"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pretende alcanzar un gran numero de usuarios con este juego.  Debido a la clasificación del juego esta hecho para un publico mayor a 4 años.</a:t>
            </a:r>
            <a:endParaRPr lang="es-DO" sz="4000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7675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C7DC-4067-47B0-9A5E-EFDB2CC7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5400" dirty="0"/>
              <a:t>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F4536-3BC8-470A-91DA-F11982EA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3200" dirty="0">
                <a:latin typeface="Agency FB" panose="020B0503020202020204" pitchFamily="34" charset="0"/>
              </a:rPr>
              <a:t>La mecánica del juego es sencilla ya sea que el usuario se encuentre en su celular o en su pc. AL estar en un computador tendrá la facilidad de hacer girar la torre con el mouse el cual debe arrastras de derecha a izquierda sin soltar el botón izquierdo del mouse.</a:t>
            </a:r>
          </a:p>
          <a:p>
            <a:pPr marL="0" indent="0" algn="just">
              <a:buNone/>
            </a:pPr>
            <a:endParaRPr lang="es-ES" sz="32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s-ES" sz="3200" dirty="0">
                <a:latin typeface="Agency FB" panose="020B0503020202020204" pitchFamily="34" charset="0"/>
              </a:rPr>
              <a:t>En el caso del smartphone solo tendrá que tocar la pantalla y mover sus dedos de derecho a izquierda para hacer girar la torre hacia la dirección que el convenga según los obstáculos presentados durante el juego.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4875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691A-11DF-4FD7-A3FD-E985B75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5400" b="1" dirty="0"/>
              <a:t>VERSIONDES DE LA APLICACION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CCE96-5C98-4BF7-BE56-59D5303C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86857"/>
            <a:ext cx="9989912" cy="4572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Versión 0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Incluía valores por defecto del entorno visual y jugabilidad solo tenia un nivel y era la versión utilizada para probar el desarrollo del código.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Versión 0.5 Beta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Se mejoro la experiencia de juego y dificultad, así como efectos de audio y 7 niveles mas para probar la jugabilidad.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Versión de lanzamiento 1.0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90845" algn="l"/>
              </a:tabLst>
            </a:pPr>
            <a:r>
              <a:rPr lang="es-DO" sz="2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Mejoras al sistema de audio, código y efectos visuales con errores corregidos.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3772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592</TotalTime>
  <Words>1009</Words>
  <Application>Microsoft Office PowerPoint</Application>
  <PresentationFormat>Panorámica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Celestial</vt:lpstr>
      <vt:lpstr>Jump ball</vt:lpstr>
      <vt:lpstr>Descripción del videojuego</vt:lpstr>
      <vt:lpstr>MOTIVACION</vt:lpstr>
      <vt:lpstr>OBJETIVO GENERARL</vt:lpstr>
      <vt:lpstr>OBJETIVO específicos</vt:lpstr>
      <vt:lpstr>Prototipos</vt:lpstr>
      <vt:lpstr>PERFILES DE USUARIO</vt:lpstr>
      <vt:lpstr>usabilidad</vt:lpstr>
      <vt:lpstr>VERSIONDES DE LA APLICACION</vt:lpstr>
      <vt:lpstr>REQUISITOS DE LA INTALACION </vt:lpstr>
      <vt:lpstr>REQUISITOS DE LA INTALACION </vt:lpstr>
      <vt:lpstr>INSTRUCCIONES DE USO</vt:lpstr>
      <vt:lpstr>PROYECCION A FUTURO</vt:lpstr>
      <vt:lpstr>PRESUPUESTO</vt:lpstr>
      <vt:lpstr>ANALISIS DE MERCADO</vt:lpstr>
      <vt:lpstr>Viabilidad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ball</dc:title>
  <dc:creator>Yoel de Jesus Nuñez Mejia</dc:creator>
  <cp:lastModifiedBy>Yoel de Jesus Nuñez Mejia</cp:lastModifiedBy>
  <cp:revision>23</cp:revision>
  <dcterms:created xsi:type="dcterms:W3CDTF">2022-04-25T16:37:41Z</dcterms:created>
  <dcterms:modified xsi:type="dcterms:W3CDTF">2022-04-26T02:30:35Z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