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9" r:id="rId10"/>
    <p:sldId id="265" r:id="rId11"/>
    <p:sldId id="267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8FE0-8458-4626-A4FC-702FA816E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C/S </a:t>
            </a:r>
            <a:r>
              <a:rPr lang="ko-KR" altLang="en-US"/>
              <a:t>기반 게시판 프로젝트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A9199B-57B6-4D2F-9209-DEC1CCECB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신난다</a:t>
            </a:r>
            <a:r>
              <a:rPr lang="en-US" altLang="ko-KR"/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202583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FAA16-D9CE-4060-9137-DDF84546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5A337-7396-4004-B1FA-85636C04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커넥션 풀에서 커넥션 가져다 쓰고 제대로 닫지 않는 경우 생기는 문제</a:t>
            </a:r>
            <a:endParaRPr lang="en-US" altLang="ko-KR"/>
          </a:p>
          <a:p>
            <a:pPr marL="0" indent="0">
              <a:buNone/>
            </a:pPr>
            <a:r>
              <a:rPr lang="en-US" altLang="ko-KR">
                <a:sym typeface="Wingdings" panose="05000000000000000000" pitchFamily="2" charset="2"/>
              </a:rPr>
              <a:t>	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Caused by: </a:t>
            </a:r>
            <a:r>
              <a:rPr lang="en-US" altLang="ko-KR" u="sng">
                <a:solidFill>
                  <a:srgbClr val="0066CC"/>
                </a:solidFill>
                <a:latin typeface="Consolas" panose="020B0609020204030204" pitchFamily="49" charset="0"/>
              </a:rPr>
              <a:t>java.util.NoSuchElementException</a:t>
            </a:r>
            <a:r>
              <a:rPr lang="en-US" altLang="ko-KR" u="sng">
                <a:solidFill>
                  <a:srgbClr val="FF0000"/>
                </a:solidFill>
                <a:latin typeface="Consolas" panose="020B0609020204030204" pitchFamily="49" charset="0"/>
              </a:rPr>
              <a:t>: Timeout waiting for idle object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4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6880F-4F76-4435-AAF3-2B99474C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커넥션풀 사용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E6637-7F49-4EAA-BBD4-53E5A873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만약 한명의 접속자가 웹 사이트에 접속했다고 가정한다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게시판 글 목록을 확인하고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데이터 취득</a:t>
            </a:r>
            <a:r>
              <a:rPr lang="en-US" altLang="ko-KR">
                <a:sym typeface="Wingdings" panose="05000000000000000000" pitchFamily="2" charset="2"/>
              </a:rPr>
              <a:t>(1)</a:t>
            </a:r>
            <a:endParaRPr lang="en-US" altLang="ko-KR"/>
          </a:p>
          <a:p>
            <a:pPr lvl="1"/>
            <a:r>
              <a:rPr lang="ko-KR" altLang="en-US"/>
              <a:t>자신이 쓴 게시물을 수정하고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검색 후 데이터 취득</a:t>
            </a:r>
            <a:r>
              <a:rPr lang="en-US" altLang="ko-KR">
                <a:sym typeface="Wingdings" panose="05000000000000000000" pitchFamily="2" charset="2"/>
              </a:rPr>
              <a:t>(2), </a:t>
            </a:r>
            <a:r>
              <a:rPr lang="ko-KR" altLang="en-US">
                <a:sym typeface="Wingdings" panose="05000000000000000000" pitchFamily="2" charset="2"/>
              </a:rPr>
              <a:t>데이터 갱신</a:t>
            </a:r>
            <a:r>
              <a:rPr lang="en-US" altLang="ko-KR">
                <a:sym typeface="Wingdings" panose="05000000000000000000" pitchFamily="2" charset="2"/>
              </a:rPr>
              <a:t>(3)</a:t>
            </a:r>
            <a:endParaRPr lang="en-US" altLang="ko-KR"/>
          </a:p>
          <a:p>
            <a:pPr lvl="1"/>
            <a:r>
              <a:rPr lang="ko-KR" altLang="en-US"/>
              <a:t>새로운 게시글을 등록한다</a:t>
            </a:r>
            <a:r>
              <a:rPr lang="en-US" altLang="ko-KR"/>
              <a:t>.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새 데이터 등록</a:t>
            </a:r>
            <a:r>
              <a:rPr lang="en-US" altLang="ko-KR">
                <a:sym typeface="Wingdings" panose="05000000000000000000" pitchFamily="2" charset="2"/>
              </a:rPr>
              <a:t>(4)</a:t>
            </a:r>
          </a:p>
          <a:p>
            <a:pPr marL="457200" lvl="1" indent="0">
              <a:buNone/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한명의 접속자로 인해 짧은 시간에 </a:t>
            </a:r>
            <a:r>
              <a:rPr lang="en-US" altLang="ko-KR">
                <a:sym typeface="Wingdings" panose="05000000000000000000" pitchFamily="2" charset="2"/>
              </a:rPr>
              <a:t>4</a:t>
            </a:r>
            <a:r>
              <a:rPr lang="ko-KR" altLang="en-US">
                <a:sym typeface="Wingdings" panose="05000000000000000000" pitchFamily="2" charset="2"/>
              </a:rPr>
              <a:t>번의 </a:t>
            </a:r>
            <a:r>
              <a:rPr lang="en-US" altLang="ko-KR">
                <a:sym typeface="Wingdings" panose="05000000000000000000" pitchFamily="2" charset="2"/>
              </a:rPr>
              <a:t>DB </a:t>
            </a:r>
            <a:r>
              <a:rPr lang="ko-KR" altLang="en-US">
                <a:sym typeface="Wingdings" panose="05000000000000000000" pitchFamily="2" charset="2"/>
              </a:rPr>
              <a:t>접속이 일어났다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15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3A24D-7A12-48EA-ABD5-E9BD2058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커넥션 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01E99-9CD1-42C4-9F0A-EC386B55B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04085"/>
          </a:xfrm>
        </p:spPr>
        <p:txBody>
          <a:bodyPr/>
          <a:lstStyle/>
          <a:p>
            <a:r>
              <a:rPr lang="ko-KR" altLang="en-US"/>
              <a:t>커넥션 풀을 사용해야하는 이유</a:t>
            </a:r>
            <a:r>
              <a:rPr lang="en-US" altLang="ko-KR"/>
              <a:t>?</a:t>
            </a:r>
          </a:p>
          <a:p>
            <a:pPr marL="0" indent="0">
              <a:buNone/>
            </a:pPr>
            <a:r>
              <a:rPr lang="en-US" altLang="ko-KR">
                <a:sym typeface="Wingdings" panose="05000000000000000000" pitchFamily="2" charset="2"/>
              </a:rPr>
              <a:t>	 </a:t>
            </a:r>
            <a:r>
              <a:rPr lang="ko-KR" altLang="en-US">
                <a:sym typeface="Wingdings" panose="05000000000000000000" pitchFamily="2" charset="2"/>
              </a:rPr>
              <a:t>일반적인 커넥션을 이용하면 동시 접속자 수를 벗어나게 될 경우 에러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예외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가 발생하게 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>
                <a:sym typeface="Wingdings" panose="05000000000000000000" pitchFamily="2" charset="2"/>
              </a:rPr>
              <a:t>	 </a:t>
            </a:r>
            <a:r>
              <a:rPr lang="ko-KR" altLang="en-US">
                <a:sym typeface="Wingdings" panose="05000000000000000000" pitchFamily="2" charset="2"/>
              </a:rPr>
              <a:t>예외가 발생하면 해당 접속자에 대해 더 이상 요청 처리를 하지 못하므로 </a:t>
            </a:r>
            <a:endParaRPr lang="en-US" altLang="ko-KR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>
                <a:sym typeface="Wingdings" panose="05000000000000000000" pitchFamily="2" charset="2"/>
              </a:rPr>
              <a:t>	 </a:t>
            </a:r>
            <a:r>
              <a:rPr lang="ko-KR" altLang="en-US">
                <a:sym typeface="Wingdings" panose="05000000000000000000" pitchFamily="2" charset="2"/>
              </a:rPr>
              <a:t>해당 접속자는 다시 접속을 시도해야하는 불편함이 생긴다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r>
              <a:rPr lang="ko-KR" altLang="en-US">
                <a:sym typeface="Wingdings" panose="05000000000000000000" pitchFamily="2" charset="2"/>
              </a:rPr>
              <a:t>커넥션 풀의 특징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커넥션을 재사용 하기 떄문에 생성되는 커넥션 수가 많지 않다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미리 생성된 커넥션을 사용하기 때문에 생성하고 닫는 데 쓰이는 시간이 줄게되며</a:t>
            </a:r>
            <a:r>
              <a:rPr lang="en-US" altLang="ko-KR"/>
              <a:t>, </a:t>
            </a:r>
            <a:r>
              <a:rPr lang="ko-KR" altLang="en-US"/>
              <a:t>이로인해 그만큼 어플리케이션의 실행속도가 빨라진다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한 번에 생성될 수 있는 커넥션 수를 제어하기 떄문에 동시 접속자 수가 몰려도 웹 어플리케이션이 쉽게 다운되지 않는다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1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2120D-2CCA-4E96-B750-05987125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CE19D-A276-4601-A3CF-151843E2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 설계에 있어서 아쉬운점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</a:p>
        </p:txBody>
      </p:sp>
    </p:spTree>
    <p:extLst>
      <p:ext uri="{BB962C8B-B14F-4D97-AF65-F5344CB8AC3E}">
        <p14:creationId xmlns:p14="http://schemas.microsoft.com/office/powerpoint/2010/main" val="116266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8C9AB926-A102-45AF-A085-A80AAFAC7393}"/>
              </a:ext>
            </a:extLst>
          </p:cNvPr>
          <p:cNvSpPr/>
          <p:nvPr/>
        </p:nvSpPr>
        <p:spPr bwMode="auto">
          <a:xfrm rot="5400000" flipV="1">
            <a:off x="-2307980" y="2765181"/>
            <a:ext cx="6858000" cy="132763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D1B8B-0B07-46AA-B3D3-AA160802E70B}"/>
              </a:ext>
            </a:extLst>
          </p:cNvPr>
          <p:cNvSpPr txBox="1"/>
          <p:nvPr/>
        </p:nvSpPr>
        <p:spPr>
          <a:xfrm>
            <a:off x="1846385" y="10638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5D372-EA7A-4450-AD1B-8CE18E7C2DBB}"/>
              </a:ext>
            </a:extLst>
          </p:cNvPr>
          <p:cNvSpPr txBox="1"/>
          <p:nvPr/>
        </p:nvSpPr>
        <p:spPr>
          <a:xfrm>
            <a:off x="2206868" y="1881554"/>
            <a:ext cx="424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1. </a:t>
            </a:r>
            <a:r>
              <a:rPr lang="ko-KR" altLang="en-US" sz="2000"/>
              <a:t>벤치마킹 대상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E0708-0418-4874-AF39-97E59359B4E4}"/>
              </a:ext>
            </a:extLst>
          </p:cNvPr>
          <p:cNvSpPr txBox="1"/>
          <p:nvPr/>
        </p:nvSpPr>
        <p:spPr>
          <a:xfrm>
            <a:off x="2206868" y="2453017"/>
            <a:ext cx="424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2. </a:t>
            </a:r>
            <a:r>
              <a:rPr lang="ko-KR" altLang="en-US" sz="2000"/>
              <a:t>유즈케이스 다이어그램</a:t>
            </a:r>
            <a:endParaRPr lang="en-US" altLang="ko-KR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E4D2D-8AF5-4AD5-B0A5-BF36B1FC67FA}"/>
              </a:ext>
            </a:extLst>
          </p:cNvPr>
          <p:cNvSpPr txBox="1"/>
          <p:nvPr/>
        </p:nvSpPr>
        <p:spPr>
          <a:xfrm>
            <a:off x="2206868" y="3024480"/>
            <a:ext cx="424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3. </a:t>
            </a:r>
            <a:r>
              <a:rPr lang="ko-KR" altLang="en-US" sz="2000"/>
              <a:t>유즈케이스 정의서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39A8A-43B5-4E30-936A-2305A1A8029E}"/>
              </a:ext>
            </a:extLst>
          </p:cNvPr>
          <p:cNvSpPr txBox="1"/>
          <p:nvPr/>
        </p:nvSpPr>
        <p:spPr>
          <a:xfrm>
            <a:off x="2206868" y="3595943"/>
            <a:ext cx="424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4. </a:t>
            </a:r>
            <a:r>
              <a:rPr lang="ko-KR" altLang="en-US" sz="2000"/>
              <a:t>분석클래스 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A216E-D7CE-462B-B83D-48B719BE58FC}"/>
              </a:ext>
            </a:extLst>
          </p:cNvPr>
          <p:cNvSpPr txBox="1"/>
          <p:nvPr/>
        </p:nvSpPr>
        <p:spPr>
          <a:xfrm>
            <a:off x="6875583" y="1881554"/>
            <a:ext cx="424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6. </a:t>
            </a:r>
            <a:r>
              <a:rPr lang="ko-KR" altLang="en-US" sz="2000"/>
              <a:t>계층별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E221D-081D-4B64-933E-1CF6B96030BF}"/>
              </a:ext>
            </a:extLst>
          </p:cNvPr>
          <p:cNvSpPr txBox="1"/>
          <p:nvPr/>
        </p:nvSpPr>
        <p:spPr>
          <a:xfrm>
            <a:off x="6875583" y="2448570"/>
            <a:ext cx="424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7. </a:t>
            </a:r>
            <a:r>
              <a:rPr lang="ko-KR" altLang="en-US" sz="2000"/>
              <a:t>시퀀스 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3E5A9-2C44-4285-BF4E-E517DD2B30A1}"/>
              </a:ext>
            </a:extLst>
          </p:cNvPr>
          <p:cNvSpPr txBox="1"/>
          <p:nvPr/>
        </p:nvSpPr>
        <p:spPr>
          <a:xfrm>
            <a:off x="2206868" y="4162959"/>
            <a:ext cx="424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5. </a:t>
            </a:r>
            <a:r>
              <a:rPr lang="ko-KR" altLang="en-US" sz="2000"/>
              <a:t>테이블 설계</a:t>
            </a:r>
            <a:endParaRPr lang="en-US" altLang="ko-KR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CC095-F69A-4D91-80BF-7F509F495140}"/>
              </a:ext>
            </a:extLst>
          </p:cNvPr>
          <p:cNvSpPr txBox="1"/>
          <p:nvPr/>
        </p:nvSpPr>
        <p:spPr>
          <a:xfrm>
            <a:off x="6875583" y="3024480"/>
            <a:ext cx="424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8. </a:t>
            </a:r>
            <a:r>
              <a:rPr lang="ko-KR" altLang="en-US" sz="2000"/>
              <a:t>화면설계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816759-BE5E-4FAB-82A9-FA1C8B9C1FE1}"/>
              </a:ext>
            </a:extLst>
          </p:cNvPr>
          <p:cNvSpPr txBox="1"/>
          <p:nvPr/>
        </p:nvSpPr>
        <p:spPr>
          <a:xfrm>
            <a:off x="6875583" y="3595943"/>
            <a:ext cx="424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9. </a:t>
            </a:r>
            <a:r>
              <a:rPr lang="ko-KR" altLang="en-US" sz="2000"/>
              <a:t>시연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A2ED6-8544-40D3-A439-80E6C1246611}"/>
              </a:ext>
            </a:extLst>
          </p:cNvPr>
          <p:cNvSpPr txBox="1"/>
          <p:nvPr/>
        </p:nvSpPr>
        <p:spPr>
          <a:xfrm>
            <a:off x="6875583" y="4162959"/>
            <a:ext cx="424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10. </a:t>
            </a:r>
            <a:r>
              <a:rPr lang="ko-KR" altLang="en-US" sz="2000"/>
              <a:t>후기 및 </a:t>
            </a:r>
            <a:r>
              <a:rPr lang="en-US" altLang="ko-KR" sz="2000"/>
              <a:t>Q&amp;A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04342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E2562E-8856-4A97-A592-6B3F5C3709C6}"/>
              </a:ext>
            </a:extLst>
          </p:cNvPr>
          <p:cNvSpPr txBox="1"/>
          <p:nvPr/>
        </p:nvSpPr>
        <p:spPr>
          <a:xfrm>
            <a:off x="1134207" y="3040219"/>
            <a:ext cx="3414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Daum </a:t>
            </a:r>
            <a:r>
              <a:rPr lang="ko-KR" altLang="en-US" sz="4800"/>
              <a:t>카페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A74E2B-0B7D-4D42-9FEE-D1627BD7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벤치마킹 대상 소개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37A35F-32BC-4191-AB0F-630253C73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770" y="2544634"/>
            <a:ext cx="5793228" cy="3636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9CCB50-F299-45E0-8AE7-301DBB59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8" y="2346152"/>
            <a:ext cx="10572000" cy="43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E13D2-9F4B-4714-9877-D1E23197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유즈케이스 다이어그램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46014-0B0C-4E84-963D-90F747B77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/>
              <a:t>로그인 후 이용할 수 있는 서비스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ko-KR" altLang="en-US"/>
              <a:t>글쓰기</a:t>
            </a:r>
            <a:r>
              <a:rPr lang="en-US" altLang="ko-KR"/>
              <a:t>, </a:t>
            </a:r>
            <a:r>
              <a:rPr lang="ko-KR" altLang="en-US"/>
              <a:t>글 수정하기</a:t>
            </a:r>
            <a:r>
              <a:rPr lang="en-US" altLang="ko-KR"/>
              <a:t>, </a:t>
            </a:r>
            <a:r>
              <a:rPr lang="ko-KR" altLang="en-US"/>
              <a:t>글 삭제하기</a:t>
            </a:r>
            <a:r>
              <a:rPr lang="en-US" altLang="ko-KR"/>
              <a:t>, </a:t>
            </a:r>
            <a:r>
              <a:rPr lang="ko-KR" altLang="en-US"/>
              <a:t>댓글쓰기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ko-KR" altLang="en-US"/>
              <a:t>답글쓰기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/>
              <a:t>&lt;&lt; include &gt;&gt; </a:t>
            </a:r>
            <a:r>
              <a:rPr lang="ko-KR" altLang="en-US"/>
              <a:t>관계</a:t>
            </a:r>
            <a:endParaRPr lang="en-US" altLang="ko-KR"/>
          </a:p>
          <a:p>
            <a:r>
              <a:rPr lang="ko-KR" altLang="en-US"/>
              <a:t>글 목록 보기 </a:t>
            </a:r>
            <a:r>
              <a:rPr lang="en-US" altLang="ko-KR">
                <a:sym typeface="Wingdings" panose="05000000000000000000" pitchFamily="2" charset="2"/>
              </a:rPr>
              <a:t> </a:t>
            </a:r>
            <a:r>
              <a:rPr lang="ko-KR" altLang="en-US">
                <a:sym typeface="Wingdings" panose="05000000000000000000" pitchFamily="2" charset="2"/>
              </a:rPr>
              <a:t>글보기 </a:t>
            </a:r>
            <a:r>
              <a:rPr lang="en-US" altLang="ko-KR">
                <a:sym typeface="Wingdings" panose="05000000000000000000" pitchFamily="2" charset="2"/>
              </a:rPr>
              <a:t>: extend </a:t>
            </a:r>
            <a:r>
              <a:rPr lang="ko-KR" altLang="en-US">
                <a:sym typeface="Wingdings" panose="05000000000000000000" pitchFamily="2" charset="2"/>
              </a:rPr>
              <a:t>관계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글보기 </a:t>
            </a:r>
            <a:r>
              <a:rPr lang="en-US" altLang="ko-KR">
                <a:sym typeface="Wingdings" panose="05000000000000000000" pitchFamily="2" charset="2"/>
              </a:rPr>
              <a:t> </a:t>
            </a:r>
            <a:r>
              <a:rPr lang="ko-KR" altLang="en-US">
                <a:sym typeface="Wingdings" panose="05000000000000000000" pitchFamily="2" charset="2"/>
              </a:rPr>
              <a:t>댓글보기 </a:t>
            </a:r>
            <a:r>
              <a:rPr lang="en-US" altLang="ko-KR">
                <a:sym typeface="Wingdings" panose="05000000000000000000" pitchFamily="2" charset="2"/>
              </a:rPr>
              <a:t>: extends </a:t>
            </a:r>
            <a:r>
              <a:rPr lang="ko-KR" altLang="en-US">
                <a:sym typeface="Wingdings" panose="05000000000000000000" pitchFamily="2" charset="2"/>
              </a:rPr>
              <a:t>관계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내용 개체 틀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41383EBB-F730-4055-AC1A-961747117E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9150" y="2344196"/>
            <a:ext cx="5184775" cy="3395158"/>
          </a:xfrm>
        </p:spPr>
      </p:pic>
    </p:spTree>
    <p:extLst>
      <p:ext uri="{BB962C8B-B14F-4D97-AF65-F5344CB8AC3E}">
        <p14:creationId xmlns:p14="http://schemas.microsoft.com/office/powerpoint/2010/main" val="384939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FAB77-07CC-4992-BD69-CCF2D87C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유즈케이스 정의서 </a:t>
            </a:r>
            <a:r>
              <a:rPr lang="en-US" altLang="ko-KR"/>
              <a:t>– </a:t>
            </a:r>
            <a:r>
              <a:rPr lang="ko-KR" altLang="en-US"/>
              <a:t>글 목록 보기 서비스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DA4560-C595-484E-883B-8CB65A60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04" y="2576574"/>
            <a:ext cx="8041989" cy="119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6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00026 -0.4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49583 L 0.00117 -0.84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15C1C-D861-4F7C-AA61-FE2BC772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분석클래스 다이어그램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9722C2C-7457-42C9-9789-8BFCEC6D6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3729" y="2222500"/>
            <a:ext cx="3815618" cy="4385370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C1CCA9-F78C-4139-816F-55E8D6E7C7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0971" y="2258909"/>
            <a:ext cx="3648508" cy="431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1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81AE7-8B22-4246-A502-8D9A92CA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설계</a:t>
            </a:r>
          </a:p>
        </p:txBody>
      </p:sp>
      <p:pic>
        <p:nvPicPr>
          <p:cNvPr id="13" name="내용 개체 틀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889DA5E-C83E-49CD-83BF-7032F59F76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5785" y="2245246"/>
            <a:ext cx="5276483" cy="4275015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A43F76D-0438-4851-BBED-5E0D21193C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/>
              <a:t>게시글 테이블은 게시판 별로 게시글을 핸들링 하기 위하여 게시판의 주키를 게시글의 </a:t>
            </a:r>
            <a:r>
              <a:rPr lang="en-US" altLang="ko-KR"/>
              <a:t>PFK</a:t>
            </a:r>
            <a:r>
              <a:rPr lang="ko-KR" altLang="en-US"/>
              <a:t>로 설정함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5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E32254-2A21-4004-8D3A-707A71F5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6" y="537835"/>
            <a:ext cx="2414588" cy="13480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85A8B0-2E9D-4199-B48C-DB15159A9600}"/>
              </a:ext>
            </a:extLst>
          </p:cNvPr>
          <p:cNvSpPr txBox="1"/>
          <p:nvPr/>
        </p:nvSpPr>
        <p:spPr>
          <a:xfrm>
            <a:off x="1063673" y="2062285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글목록보기</a:t>
            </a:r>
            <a:r>
              <a:rPr lang="en-US" altLang="ko-KR" sz="1100"/>
              <a:t>-index.jsp</a:t>
            </a:r>
            <a:endParaRPr lang="ko-KR" altLang="en-US" sz="11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1967D4-7F13-4F08-BD61-AD2B37F2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6" y="2761923"/>
            <a:ext cx="2356458" cy="11953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33F73-1533-46E4-B586-CFA9D630783D}"/>
              </a:ext>
            </a:extLst>
          </p:cNvPr>
          <p:cNvSpPr txBox="1"/>
          <p:nvPr/>
        </p:nvSpPr>
        <p:spPr>
          <a:xfrm>
            <a:off x="1063673" y="4143581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글쓰기</a:t>
            </a:r>
            <a:r>
              <a:rPr lang="en-US" altLang="ko-KR" sz="1100"/>
              <a:t>-write.jsp</a:t>
            </a:r>
            <a:endParaRPr lang="ko-KR" altLang="en-US" sz="11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A8EAE0-E85E-45B9-B8AA-2D14F2C70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73" y="5033663"/>
            <a:ext cx="2368621" cy="11300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7FACA7-663E-44B9-B1C0-BDF63AE26B32}"/>
              </a:ext>
            </a:extLst>
          </p:cNvPr>
          <p:cNvSpPr txBox="1"/>
          <p:nvPr/>
        </p:nvSpPr>
        <p:spPr>
          <a:xfrm>
            <a:off x="1051510" y="6364898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글상세보기</a:t>
            </a:r>
            <a:r>
              <a:rPr lang="en-US" altLang="ko-KR" sz="1100"/>
              <a:t>-post.jsp</a:t>
            </a:r>
            <a:endParaRPr lang="ko-KR" altLang="en-US" sz="11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98CD0D-5886-420B-9778-FBD9D5E254DF}"/>
              </a:ext>
            </a:extLst>
          </p:cNvPr>
          <p:cNvGrpSpPr/>
          <p:nvPr/>
        </p:nvGrpSpPr>
        <p:grpSpPr>
          <a:xfrm>
            <a:off x="3062423" y="241212"/>
            <a:ext cx="1701165" cy="261610"/>
            <a:chOff x="3114675" y="688631"/>
            <a:chExt cx="1701165" cy="261610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6778DB-F28C-4138-BC3F-B5681556179B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F66D12-D445-419C-83D4-B07770D1CE35}"/>
                </a:ext>
              </a:extLst>
            </p:cNvPr>
            <p:cNvSpPr txBox="1"/>
            <p:nvPr/>
          </p:nvSpPr>
          <p:spPr>
            <a:xfrm>
              <a:off x="3414465" y="688631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1. </a:t>
              </a:r>
              <a:r>
                <a:rPr lang="ko-KR" altLang="en-US" sz="1100"/>
                <a:t>로그인요청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50F252-047F-441C-976E-9B80F35AA551}"/>
              </a:ext>
            </a:extLst>
          </p:cNvPr>
          <p:cNvGrpSpPr/>
          <p:nvPr/>
        </p:nvGrpSpPr>
        <p:grpSpPr>
          <a:xfrm>
            <a:off x="3062423" y="633627"/>
            <a:ext cx="1701165" cy="261610"/>
            <a:chOff x="3114675" y="688631"/>
            <a:chExt cx="1701165" cy="261610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D404159-3EB5-4C0D-B22F-E6244C3F6457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DF1956-226B-4298-80D9-C320B8049C16}"/>
                </a:ext>
              </a:extLst>
            </p:cNvPr>
            <p:cNvSpPr txBox="1"/>
            <p:nvPr/>
          </p:nvSpPr>
          <p:spPr>
            <a:xfrm>
              <a:off x="3414465" y="688631"/>
              <a:ext cx="13292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2. </a:t>
              </a:r>
              <a:r>
                <a:rPr lang="ko-KR" altLang="en-US" sz="1100"/>
                <a:t>글상세보기요청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C3748DE-1A57-4FF5-B9A3-04451FDAC8BD}"/>
              </a:ext>
            </a:extLst>
          </p:cNvPr>
          <p:cNvGrpSpPr/>
          <p:nvPr/>
        </p:nvGrpSpPr>
        <p:grpSpPr>
          <a:xfrm>
            <a:off x="3062423" y="983505"/>
            <a:ext cx="1701165" cy="261610"/>
            <a:chOff x="3114675" y="688631"/>
            <a:chExt cx="1701165" cy="261610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68A73B8-283D-47C1-B817-F3D2C5E99C62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970504-854C-4E9C-97B0-2478EB19A391}"/>
                </a:ext>
              </a:extLst>
            </p:cNvPr>
            <p:cNvSpPr txBox="1"/>
            <p:nvPr/>
          </p:nvSpPr>
          <p:spPr>
            <a:xfrm>
              <a:off x="3414465" y="688631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3. </a:t>
              </a:r>
              <a:r>
                <a:rPr lang="ko-KR" altLang="en-US" sz="1100"/>
                <a:t>글쓰기요청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D55CD9-D64E-4CEF-B082-963DC1D1BDF7}"/>
              </a:ext>
            </a:extLst>
          </p:cNvPr>
          <p:cNvGrpSpPr/>
          <p:nvPr/>
        </p:nvGrpSpPr>
        <p:grpSpPr>
          <a:xfrm>
            <a:off x="3062422" y="1333382"/>
            <a:ext cx="1911129" cy="261610"/>
            <a:chOff x="3114675" y="688631"/>
            <a:chExt cx="1911129" cy="261610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DEB34DB-2AC8-41F8-A201-D79671E37858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00A8EF-EA6E-45B4-9346-2ED81C8C1FAA}"/>
                </a:ext>
              </a:extLst>
            </p:cNvPr>
            <p:cNvSpPr txBox="1"/>
            <p:nvPr/>
          </p:nvSpPr>
          <p:spPr>
            <a:xfrm>
              <a:off x="3414465" y="688631"/>
              <a:ext cx="1611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4. </a:t>
              </a:r>
              <a:r>
                <a:rPr lang="ko-KR" altLang="en-US" sz="1100"/>
                <a:t>글목록개수변경요청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99C306-E9B1-4F29-876B-3B35B4C2BA7D}"/>
              </a:ext>
            </a:extLst>
          </p:cNvPr>
          <p:cNvGrpSpPr/>
          <p:nvPr/>
        </p:nvGrpSpPr>
        <p:grpSpPr>
          <a:xfrm>
            <a:off x="3071254" y="1680971"/>
            <a:ext cx="1701165" cy="261610"/>
            <a:chOff x="3114675" y="688631"/>
            <a:chExt cx="1701165" cy="261610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2ECDE49-E5D1-460F-81E9-408DDA4E0483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475D55-0C03-47BB-836A-7237CD7645B4}"/>
                </a:ext>
              </a:extLst>
            </p:cNvPr>
            <p:cNvSpPr txBox="1"/>
            <p:nvPr/>
          </p:nvSpPr>
          <p:spPr>
            <a:xfrm>
              <a:off x="3414465" y="688631"/>
              <a:ext cx="13292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5. </a:t>
              </a:r>
              <a:r>
                <a:rPr lang="ko-KR" altLang="en-US" sz="1100"/>
                <a:t>게시판변경요청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4E540DB-6485-474A-B689-9ABB804878C5}"/>
              </a:ext>
            </a:extLst>
          </p:cNvPr>
          <p:cNvGrpSpPr/>
          <p:nvPr/>
        </p:nvGrpSpPr>
        <p:grpSpPr>
          <a:xfrm>
            <a:off x="3092442" y="3393890"/>
            <a:ext cx="1728386" cy="261610"/>
            <a:chOff x="3114675" y="688631"/>
            <a:chExt cx="1728386" cy="261610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738E91B-6DC7-4D63-8B11-C8A66CF5E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153C42-17F2-4C55-AC45-8B77EE7383A4}"/>
                </a:ext>
              </a:extLst>
            </p:cNvPr>
            <p:cNvSpPr txBox="1"/>
            <p:nvPr/>
          </p:nvSpPr>
          <p:spPr>
            <a:xfrm>
              <a:off x="3414465" y="688631"/>
              <a:ext cx="1428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6. </a:t>
              </a:r>
              <a:r>
                <a:rPr lang="ko-KR" altLang="en-US" sz="1100"/>
                <a:t>게시글 게시 요청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A7E9616-8B7A-44F5-982F-E8E233947839}"/>
              </a:ext>
            </a:extLst>
          </p:cNvPr>
          <p:cNvGrpSpPr/>
          <p:nvPr/>
        </p:nvGrpSpPr>
        <p:grpSpPr>
          <a:xfrm>
            <a:off x="3092093" y="5362540"/>
            <a:ext cx="1728386" cy="261610"/>
            <a:chOff x="3114675" y="688631"/>
            <a:chExt cx="1728386" cy="26161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22F2389-2A54-41D4-A39F-997A5D9B81A6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E8D869-AC85-40C3-ABAC-062B02EDF068}"/>
                </a:ext>
              </a:extLst>
            </p:cNvPr>
            <p:cNvSpPr txBox="1"/>
            <p:nvPr/>
          </p:nvSpPr>
          <p:spPr>
            <a:xfrm>
              <a:off x="3414465" y="688631"/>
              <a:ext cx="1428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8. </a:t>
              </a:r>
              <a:r>
                <a:rPr lang="ko-KR" altLang="en-US" sz="1100"/>
                <a:t>게시글 삭제 요청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36DCAC-CC5B-49B0-AEE2-408127E18930}"/>
              </a:ext>
            </a:extLst>
          </p:cNvPr>
          <p:cNvGrpSpPr/>
          <p:nvPr/>
        </p:nvGrpSpPr>
        <p:grpSpPr>
          <a:xfrm>
            <a:off x="3105235" y="5676199"/>
            <a:ext cx="1701165" cy="261610"/>
            <a:chOff x="3114675" y="688631"/>
            <a:chExt cx="1701165" cy="261610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BE34871-1D40-45B3-BB51-13E4603328EC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C45262-E98A-461F-B31C-CAC50344FC6F}"/>
                </a:ext>
              </a:extLst>
            </p:cNvPr>
            <p:cNvSpPr txBox="1"/>
            <p:nvPr/>
          </p:nvSpPr>
          <p:spPr>
            <a:xfrm>
              <a:off x="3414465" y="688631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9. </a:t>
              </a:r>
              <a:r>
                <a:rPr lang="ko-KR" altLang="en-US" sz="1100"/>
                <a:t>답글 쓰기 요청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794D35F-85A8-4B0F-80D9-806A3976B14A}"/>
              </a:ext>
            </a:extLst>
          </p:cNvPr>
          <p:cNvGrpSpPr/>
          <p:nvPr/>
        </p:nvGrpSpPr>
        <p:grpSpPr>
          <a:xfrm>
            <a:off x="3062770" y="2758920"/>
            <a:ext cx="1701165" cy="261610"/>
            <a:chOff x="3114675" y="688631"/>
            <a:chExt cx="1701165" cy="26161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1B5DE84-695C-4413-A814-0468B7891BF4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49498C-B752-4DF8-B53E-F689392A27D0}"/>
                </a:ext>
              </a:extLst>
            </p:cNvPr>
            <p:cNvSpPr txBox="1"/>
            <p:nvPr/>
          </p:nvSpPr>
          <p:spPr>
            <a:xfrm>
              <a:off x="3414465" y="688631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1. </a:t>
              </a:r>
              <a:r>
                <a:rPr lang="ko-KR" altLang="en-US" sz="1100"/>
                <a:t>로그인요청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1A60E89-9409-4A0E-8FC2-C09B90DAEC9C}"/>
              </a:ext>
            </a:extLst>
          </p:cNvPr>
          <p:cNvGrpSpPr/>
          <p:nvPr/>
        </p:nvGrpSpPr>
        <p:grpSpPr>
          <a:xfrm>
            <a:off x="3071027" y="3071886"/>
            <a:ext cx="1701165" cy="261610"/>
            <a:chOff x="3114675" y="688631"/>
            <a:chExt cx="1701165" cy="261610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A87F1D7-6F18-4A29-B85B-32FEEFA561FC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6BF37B-68C8-432F-9F48-E055E3121A58}"/>
                </a:ext>
              </a:extLst>
            </p:cNvPr>
            <p:cNvSpPr txBox="1"/>
            <p:nvPr/>
          </p:nvSpPr>
          <p:spPr>
            <a:xfrm>
              <a:off x="3414465" y="688631"/>
              <a:ext cx="13292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5. </a:t>
              </a:r>
              <a:r>
                <a:rPr lang="ko-KR" altLang="en-US" sz="1100"/>
                <a:t>게시판변경요청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9B5142-5A8F-4B0B-B305-3637FE78C455}"/>
              </a:ext>
            </a:extLst>
          </p:cNvPr>
          <p:cNvGrpSpPr/>
          <p:nvPr/>
        </p:nvGrpSpPr>
        <p:grpSpPr>
          <a:xfrm>
            <a:off x="3084282" y="5985035"/>
            <a:ext cx="1701165" cy="261610"/>
            <a:chOff x="3114675" y="688631"/>
            <a:chExt cx="1701165" cy="261610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7D444C3-902C-4BAC-9B54-5ADE17055EAA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58DBDBE-A08F-4969-89C9-E9724859F5D4}"/>
                </a:ext>
              </a:extLst>
            </p:cNvPr>
            <p:cNvSpPr txBox="1"/>
            <p:nvPr/>
          </p:nvSpPr>
          <p:spPr>
            <a:xfrm>
              <a:off x="3414465" y="688631"/>
              <a:ext cx="13644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10. </a:t>
              </a:r>
              <a:r>
                <a:rPr lang="ko-KR" altLang="en-US" sz="1100"/>
                <a:t>댓글 쓰기 요청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9665585-C146-484A-834F-ECDC3585DD67}"/>
              </a:ext>
            </a:extLst>
          </p:cNvPr>
          <p:cNvGrpSpPr/>
          <p:nvPr/>
        </p:nvGrpSpPr>
        <p:grpSpPr>
          <a:xfrm>
            <a:off x="3092093" y="4805905"/>
            <a:ext cx="1701165" cy="261610"/>
            <a:chOff x="3114675" y="688631"/>
            <a:chExt cx="1701165" cy="261610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8D36B8B-35D3-44B2-86BD-3F85448B61DA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A791A80-C493-4D06-8161-1D0997CC30C2}"/>
                </a:ext>
              </a:extLst>
            </p:cNvPr>
            <p:cNvSpPr txBox="1"/>
            <p:nvPr/>
          </p:nvSpPr>
          <p:spPr>
            <a:xfrm>
              <a:off x="3414465" y="688631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3. </a:t>
              </a:r>
              <a:r>
                <a:rPr lang="ko-KR" altLang="en-US" sz="1100"/>
                <a:t>글쓰기요청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7F51D0D-C169-441B-9675-75CB02A73691}"/>
              </a:ext>
            </a:extLst>
          </p:cNvPr>
          <p:cNvGrpSpPr/>
          <p:nvPr/>
        </p:nvGrpSpPr>
        <p:grpSpPr>
          <a:xfrm>
            <a:off x="3085679" y="4513744"/>
            <a:ext cx="1701165" cy="261610"/>
            <a:chOff x="3114675" y="688631"/>
            <a:chExt cx="1701165" cy="261610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77EF8A47-679E-41C5-99B7-686E904FD2BF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B88EC2-B936-4D83-8CCF-68D6F594BBDD}"/>
                </a:ext>
              </a:extLst>
            </p:cNvPr>
            <p:cNvSpPr txBox="1"/>
            <p:nvPr/>
          </p:nvSpPr>
          <p:spPr>
            <a:xfrm>
              <a:off x="3414465" y="688631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1. </a:t>
              </a:r>
              <a:r>
                <a:rPr lang="ko-KR" altLang="en-US" sz="1100"/>
                <a:t>로그인요청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2E1A45F-3EB1-4F78-862C-87523EA676A1}"/>
              </a:ext>
            </a:extLst>
          </p:cNvPr>
          <p:cNvGrpSpPr/>
          <p:nvPr/>
        </p:nvGrpSpPr>
        <p:grpSpPr>
          <a:xfrm>
            <a:off x="3076980" y="5102812"/>
            <a:ext cx="1701165" cy="261610"/>
            <a:chOff x="3114675" y="688631"/>
            <a:chExt cx="1701165" cy="261610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B0A0733-2006-4786-9725-B698F1B272EC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3E5D781-402E-46AD-B3CE-1A27031E199F}"/>
                </a:ext>
              </a:extLst>
            </p:cNvPr>
            <p:cNvSpPr txBox="1"/>
            <p:nvPr/>
          </p:nvSpPr>
          <p:spPr>
            <a:xfrm>
              <a:off x="3414465" y="688631"/>
              <a:ext cx="13292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5. </a:t>
              </a:r>
              <a:r>
                <a:rPr lang="ko-KR" altLang="en-US" sz="1100"/>
                <a:t>게시판변경요청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5553A64-1ADA-4142-8726-7FCEDC9916F0}"/>
              </a:ext>
            </a:extLst>
          </p:cNvPr>
          <p:cNvGrpSpPr/>
          <p:nvPr/>
        </p:nvGrpSpPr>
        <p:grpSpPr>
          <a:xfrm>
            <a:off x="3101274" y="3686052"/>
            <a:ext cx="1728386" cy="261610"/>
            <a:chOff x="3114675" y="688631"/>
            <a:chExt cx="1728386" cy="261610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290ED2D-55A1-45E4-921B-58B27084657A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C6E784-CE00-4312-B744-4E5FE1B74444}"/>
                </a:ext>
              </a:extLst>
            </p:cNvPr>
            <p:cNvSpPr txBox="1"/>
            <p:nvPr/>
          </p:nvSpPr>
          <p:spPr>
            <a:xfrm>
              <a:off x="3414465" y="688631"/>
              <a:ext cx="1428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7. </a:t>
              </a:r>
              <a:r>
                <a:rPr lang="ko-KR" altLang="en-US" sz="1100"/>
                <a:t>글쓰기 취소 요청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CF8EC6C-4FE4-4609-AF73-3FB331BD0A5D}"/>
              </a:ext>
            </a:extLst>
          </p:cNvPr>
          <p:cNvSpPr txBox="1"/>
          <p:nvPr/>
        </p:nvSpPr>
        <p:spPr>
          <a:xfrm>
            <a:off x="5962771" y="2308897"/>
            <a:ext cx="2021476" cy="2739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요청목록</a:t>
            </a:r>
            <a:r>
              <a:rPr lang="en-US" altLang="ko-KR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/>
              <a:t>로그인요청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글상세보기요청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글쓰기요청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글목록개수변경요청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게시판 변경요청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게시글 게시 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게시글 삭제 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글쓰기 취소 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답글 쓰기 요청</a:t>
            </a:r>
            <a:endParaRPr lang="en-US" altLang="ko-KR" sz="1100"/>
          </a:p>
          <a:p>
            <a:pPr marL="228600" indent="-228600">
              <a:buAutoNum type="arabicPeriod"/>
            </a:pPr>
            <a:r>
              <a:rPr lang="ko-KR" altLang="en-US" sz="1100"/>
              <a:t>댓글 쓰기 요청</a:t>
            </a:r>
            <a:endParaRPr lang="en-US" altLang="ko-KR" sz="1100"/>
          </a:p>
          <a:p>
            <a:r>
              <a:rPr lang="en-US" altLang="ko-KR" sz="1100"/>
              <a:t>11. </a:t>
            </a:r>
            <a:r>
              <a:rPr lang="ko-KR" altLang="en-US" sz="1100"/>
              <a:t>앞글</a:t>
            </a:r>
            <a:r>
              <a:rPr lang="en-US" altLang="ko-KR" sz="1100"/>
              <a:t>, </a:t>
            </a:r>
            <a:r>
              <a:rPr lang="ko-KR" altLang="en-US" sz="1100"/>
              <a:t>뒷글 상세보기 요청</a:t>
            </a:r>
            <a:endParaRPr lang="en-US" altLang="ko-KR" sz="1100"/>
          </a:p>
          <a:p>
            <a:r>
              <a:rPr lang="en-US" altLang="ko-KR" sz="1100"/>
              <a:t>12. </a:t>
            </a:r>
            <a:r>
              <a:rPr lang="ko-KR" altLang="en-US" sz="1100"/>
              <a:t>글 목록 보기 요청</a:t>
            </a:r>
            <a:endParaRPr lang="en-US" altLang="ko-KR" sz="1100"/>
          </a:p>
          <a:p>
            <a:r>
              <a:rPr lang="en-US" altLang="ko-KR" sz="1100"/>
              <a:t>13. </a:t>
            </a:r>
            <a:r>
              <a:rPr lang="ko-KR" altLang="en-US" sz="1100"/>
              <a:t>조회수 증가 요청</a:t>
            </a:r>
            <a:endParaRPr lang="en-US" altLang="ko-KR" sz="1100"/>
          </a:p>
          <a:p>
            <a:r>
              <a:rPr lang="en-US" altLang="ko-KR" sz="1100"/>
              <a:t>14. </a:t>
            </a:r>
            <a:r>
              <a:rPr lang="ko-KR" altLang="en-US" sz="1100"/>
              <a:t>로그아웃 요청</a:t>
            </a:r>
          </a:p>
        </p:txBody>
      </p:sp>
      <p:sp>
        <p:nvSpPr>
          <p:cNvPr id="58" name="사다리꼴 57">
            <a:extLst>
              <a:ext uri="{FF2B5EF4-FFF2-40B4-BE49-F238E27FC236}">
                <a16:creationId xmlns:a16="http://schemas.microsoft.com/office/drawing/2014/main" id="{233617D6-A3AA-4953-A074-D61731E77535}"/>
              </a:ext>
            </a:extLst>
          </p:cNvPr>
          <p:cNvSpPr/>
          <p:nvPr/>
        </p:nvSpPr>
        <p:spPr>
          <a:xfrm rot="5400000">
            <a:off x="2450068" y="3304526"/>
            <a:ext cx="6505924" cy="550421"/>
          </a:xfrm>
          <a:prstGeom prst="trapezoid">
            <a:avLst>
              <a:gd name="adj" fmla="val 35834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2CFAC0-AC16-40B2-9362-2BEAAB0001C0}"/>
              </a:ext>
            </a:extLst>
          </p:cNvPr>
          <p:cNvSpPr txBox="1"/>
          <p:nvPr/>
        </p:nvSpPr>
        <p:spPr>
          <a:xfrm>
            <a:off x="5896353" y="2008424"/>
            <a:ext cx="184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Front Controller</a:t>
            </a:r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8CAEEFB-7B94-4FB2-BB29-55AB9A37CC3F}"/>
              </a:ext>
            </a:extLst>
          </p:cNvPr>
          <p:cNvGrpSpPr/>
          <p:nvPr/>
        </p:nvGrpSpPr>
        <p:grpSpPr>
          <a:xfrm>
            <a:off x="3084282" y="6304174"/>
            <a:ext cx="2308673" cy="261610"/>
            <a:chOff x="3114675" y="688631"/>
            <a:chExt cx="2308673" cy="261610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F33AFDB7-D133-4D55-90B9-3CA2A81FF486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BCC7675-93C3-49F5-AD27-78ACBEE6CBB9}"/>
                </a:ext>
              </a:extLst>
            </p:cNvPr>
            <p:cNvSpPr txBox="1"/>
            <p:nvPr/>
          </p:nvSpPr>
          <p:spPr>
            <a:xfrm>
              <a:off x="3414465" y="688631"/>
              <a:ext cx="20088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11. </a:t>
              </a:r>
              <a:r>
                <a:rPr lang="ko-KR" altLang="en-US" sz="1100"/>
                <a:t>앞글</a:t>
              </a:r>
              <a:r>
                <a:rPr lang="en-US" altLang="ko-KR" sz="1100"/>
                <a:t>, </a:t>
              </a:r>
              <a:r>
                <a:rPr lang="ko-KR" altLang="en-US" sz="1100"/>
                <a:t>뒷글 상세보기 요청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D9CCEDC-0858-4071-A677-7FBA893106DD}"/>
              </a:ext>
            </a:extLst>
          </p:cNvPr>
          <p:cNvGrpSpPr/>
          <p:nvPr/>
        </p:nvGrpSpPr>
        <p:grpSpPr>
          <a:xfrm>
            <a:off x="3084282" y="6571089"/>
            <a:ext cx="1855024" cy="261610"/>
            <a:chOff x="3114675" y="688631"/>
            <a:chExt cx="1855024" cy="26161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39CBF61-63AB-48E6-9A8A-313BF7544227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24F83C-6896-4C37-B9FB-3DB388402496}"/>
                </a:ext>
              </a:extLst>
            </p:cNvPr>
            <p:cNvSpPr txBox="1"/>
            <p:nvPr/>
          </p:nvSpPr>
          <p:spPr>
            <a:xfrm>
              <a:off x="3414465" y="688631"/>
              <a:ext cx="15552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12. </a:t>
              </a:r>
              <a:r>
                <a:rPr lang="ko-KR" altLang="en-US" sz="1100"/>
                <a:t>글 목록 보기 요청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D9CD8B6-03A3-4A98-ACF4-90410752AA6C}"/>
              </a:ext>
            </a:extLst>
          </p:cNvPr>
          <p:cNvGrpSpPr/>
          <p:nvPr/>
        </p:nvGrpSpPr>
        <p:grpSpPr>
          <a:xfrm>
            <a:off x="3071254" y="2016429"/>
            <a:ext cx="1805330" cy="261610"/>
            <a:chOff x="3114675" y="688631"/>
            <a:chExt cx="1805330" cy="261610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B08CF73F-916E-4AF8-B980-CD4FCC4766E6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4B58301-B0CD-4BB7-9D61-F45D8B8137A0}"/>
                </a:ext>
              </a:extLst>
            </p:cNvPr>
            <p:cNvSpPr txBox="1"/>
            <p:nvPr/>
          </p:nvSpPr>
          <p:spPr>
            <a:xfrm>
              <a:off x="3414465" y="688631"/>
              <a:ext cx="1505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13. </a:t>
              </a:r>
              <a:r>
                <a:rPr lang="ko-KR" altLang="en-US" sz="1100"/>
                <a:t>조회수 증가 요청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9AD68D5-23E0-4257-83E1-F6FCB3DD823A}"/>
              </a:ext>
            </a:extLst>
          </p:cNvPr>
          <p:cNvGrpSpPr/>
          <p:nvPr/>
        </p:nvGrpSpPr>
        <p:grpSpPr>
          <a:xfrm>
            <a:off x="3071254" y="2286255"/>
            <a:ext cx="1701165" cy="261610"/>
            <a:chOff x="3114675" y="688631"/>
            <a:chExt cx="1701165" cy="261610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7E6F28C2-DC4A-4BE6-BAF0-E691D210A9E4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51665F-A29E-429B-ADC2-1FDF6A12984E}"/>
                </a:ext>
              </a:extLst>
            </p:cNvPr>
            <p:cNvSpPr txBox="1"/>
            <p:nvPr/>
          </p:nvSpPr>
          <p:spPr>
            <a:xfrm>
              <a:off x="3414465" y="688631"/>
              <a:ext cx="1314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14. </a:t>
              </a:r>
              <a:r>
                <a:rPr lang="ko-KR" altLang="en-US" sz="1100"/>
                <a:t>로그아웃 요청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2317EA5-8748-4995-A291-19A377D720C6}"/>
              </a:ext>
            </a:extLst>
          </p:cNvPr>
          <p:cNvGrpSpPr/>
          <p:nvPr/>
        </p:nvGrpSpPr>
        <p:grpSpPr>
          <a:xfrm>
            <a:off x="3098289" y="3969094"/>
            <a:ext cx="1701165" cy="261610"/>
            <a:chOff x="3114675" y="688631"/>
            <a:chExt cx="1701165" cy="261610"/>
          </a:xfrm>
        </p:grpSpPr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9F4E98B7-60CC-4BB1-A81D-F256521A13E4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AEA84C6-1662-441B-917E-08EB09DF0D40}"/>
                </a:ext>
              </a:extLst>
            </p:cNvPr>
            <p:cNvSpPr txBox="1"/>
            <p:nvPr/>
          </p:nvSpPr>
          <p:spPr>
            <a:xfrm>
              <a:off x="3414465" y="688631"/>
              <a:ext cx="1314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14. </a:t>
              </a:r>
              <a:r>
                <a:rPr lang="ko-KR" altLang="en-US" sz="1100"/>
                <a:t>로그아웃 요청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AD29CBB-CF01-4A16-9609-30669F1C916B}"/>
              </a:ext>
            </a:extLst>
          </p:cNvPr>
          <p:cNvGrpSpPr/>
          <p:nvPr/>
        </p:nvGrpSpPr>
        <p:grpSpPr>
          <a:xfrm>
            <a:off x="5087877" y="6565784"/>
            <a:ext cx="1701165" cy="261610"/>
            <a:chOff x="3114675" y="688631"/>
            <a:chExt cx="1701165" cy="26161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8D8439B-8347-4EF8-A982-2C181BD1AC11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950241"/>
              <a:ext cx="1701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A5B520-CE82-4E9B-9C7E-633200E99729}"/>
                </a:ext>
              </a:extLst>
            </p:cNvPr>
            <p:cNvSpPr txBox="1"/>
            <p:nvPr/>
          </p:nvSpPr>
          <p:spPr>
            <a:xfrm>
              <a:off x="3414465" y="688631"/>
              <a:ext cx="1314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14. </a:t>
              </a:r>
              <a:r>
                <a:rPr lang="ko-KR" altLang="en-US" sz="1100"/>
                <a:t>로그아웃 요청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39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D6132B-E43A-48AD-B0B9-D613F98273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66702" y="180753"/>
          <a:ext cx="8517743" cy="7240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670">
                  <a:extLst>
                    <a:ext uri="{9D8B030D-6E8A-4147-A177-3AD203B41FA5}">
                      <a16:colId xmlns:a16="http://schemas.microsoft.com/office/drawing/2014/main" val="1160130150"/>
                    </a:ext>
                  </a:extLst>
                </a:gridCol>
                <a:gridCol w="2136864">
                  <a:extLst>
                    <a:ext uri="{9D8B030D-6E8A-4147-A177-3AD203B41FA5}">
                      <a16:colId xmlns:a16="http://schemas.microsoft.com/office/drawing/2014/main" val="2241744737"/>
                    </a:ext>
                  </a:extLst>
                </a:gridCol>
                <a:gridCol w="2134797">
                  <a:extLst>
                    <a:ext uri="{9D8B030D-6E8A-4147-A177-3AD203B41FA5}">
                      <a16:colId xmlns:a16="http://schemas.microsoft.com/office/drawing/2014/main" val="796489439"/>
                    </a:ext>
                  </a:extLst>
                </a:gridCol>
                <a:gridCol w="1747412">
                  <a:extLst>
                    <a:ext uri="{9D8B030D-6E8A-4147-A177-3AD203B41FA5}">
                      <a16:colId xmlns:a16="http://schemas.microsoft.com/office/drawing/2014/main" val="2792968821"/>
                    </a:ext>
                  </a:extLst>
                </a:gridCol>
              </a:tblGrid>
              <a:tr h="64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서블릿</a:t>
                      </a: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커맨드컨트롤러</a:t>
                      </a: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협업</a:t>
                      </a:r>
                      <a:r>
                        <a:rPr lang="en-US" altLang="ko-KR"/>
                        <a:t>DAO_ID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UI_Page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701079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LoginServlet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로그인요청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LoginCommand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UserDAO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index.jsp</a:t>
                      </a:r>
                    </a:p>
                    <a:p>
                      <a:pPr algn="ctr" latinLnBrk="1"/>
                      <a:r>
                        <a:rPr lang="en-US" altLang="ko-KR" sz="1200"/>
                        <a:t>write.jsp</a:t>
                      </a:r>
                    </a:p>
                    <a:p>
                      <a:pPr algn="ctr" latinLnBrk="1"/>
                      <a:r>
                        <a:rPr lang="en-US" altLang="ko-KR" sz="1200"/>
                        <a:t>post.jsp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671036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PostListServlet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/BoardListAction.do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게시판 변경 요청</a:t>
                      </a:r>
                      <a:r>
                        <a:rPr lang="en-US" altLang="ko-KR" sz="1200"/>
                        <a:t>, </a:t>
                      </a:r>
                    </a:p>
                    <a:p>
                      <a:pPr algn="ctr" latinLnBrk="1"/>
                      <a:r>
                        <a:rPr lang="ko-KR" altLang="en-US" sz="1200"/>
                        <a:t>글 목록 개수 변경요청</a:t>
                      </a:r>
                      <a:r>
                        <a:rPr lang="en-US" altLang="ko-KR" sz="1200"/>
                        <a:t>,</a:t>
                      </a:r>
                    </a:p>
                    <a:p>
                      <a:pPr algn="ctr" latinLnBrk="1"/>
                      <a:r>
                        <a:rPr lang="ko-KR" altLang="en-US" sz="1200"/>
                        <a:t>글 목록 보기 요청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앞단에서처리</a:t>
                      </a:r>
                      <a:r>
                        <a:rPr lang="en-US" altLang="ko-KR" sz="1200"/>
                        <a:t>?),</a:t>
                      </a:r>
                    </a:p>
                    <a:p>
                      <a:pPr algn="ctr" latinLnBrk="1"/>
                      <a:r>
                        <a:rPr lang="ko-KR" altLang="en-US" sz="1200"/>
                        <a:t>글쓰기 취소 요청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앞단에서처리</a:t>
                      </a:r>
                      <a:r>
                        <a:rPr lang="en-US" altLang="ko-KR" sz="1200"/>
                        <a:t>?)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BoardListCommand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MessageBoardDAO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index.jsp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149280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PostDetailServlet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글 상세보기 요청</a:t>
                      </a:r>
                      <a:r>
                        <a:rPr lang="en-US" altLang="ko-KR" sz="1200"/>
                        <a:t>,</a:t>
                      </a:r>
                    </a:p>
                    <a:p>
                      <a:pPr algn="ctr" latinLnBrk="1"/>
                      <a:r>
                        <a:rPr lang="ko-KR" altLang="en-US" sz="1200"/>
                        <a:t>앞글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뒷글 상세보기 요청</a:t>
                      </a:r>
                      <a:endParaRPr lang="en-US" altLang="ko-K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PostDetailCommand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PostDAO, ReplyDAO, UserDAO,</a:t>
                      </a:r>
                    </a:p>
                    <a:p>
                      <a:pPr algn="ctr" latinLnBrk="1"/>
                      <a:r>
                        <a:rPr lang="en-US" altLang="ko-KR" sz="1200"/>
                        <a:t>PostDetailViewDAO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61575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PostWriteServlet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글 쓰기 요청</a:t>
                      </a:r>
                      <a:r>
                        <a:rPr lang="en-US" altLang="ko-KR" sz="1200"/>
                        <a:t>,</a:t>
                      </a:r>
                    </a:p>
                    <a:p>
                      <a:pPr algn="ctr" latinLnBrk="1"/>
                      <a:r>
                        <a:rPr lang="ko-KR" altLang="en-US" sz="1200"/>
                        <a:t>답글 쓰기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PostWriteCommand</a:t>
                      </a:r>
                    </a:p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앞단에서처리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?)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write.jsp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729773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PostDeleteServlet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게시글 삭제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PostDeleteCommand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MessageBoardDAO, PostDAO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post.jsp, index.jsp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221775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PostUploadServlet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게시글 게시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PostUploadCommand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PostDAO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index.jsp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353536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ReplyWriteServlet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댓글 쓰기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ReplyUploadCommand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PostDAO, ReplyDAO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907436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UpdateHitsServlet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조회수 증가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UpdateHitsCommand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PostDAO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post.jsp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699867"/>
                  </a:ext>
                </a:extLst>
              </a:tr>
              <a:tr h="676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LogoutServlet</a:t>
                      </a:r>
                    </a:p>
                    <a:p>
                      <a:pPr algn="ctr" latinLnBrk="1"/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로그아웃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x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index.jsp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1691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B040A3-6E29-4DBF-8B77-B00C586D87A0}"/>
              </a:ext>
            </a:extLst>
          </p:cNvPr>
          <p:cNvSpPr txBox="1"/>
          <p:nvPr/>
        </p:nvSpPr>
        <p:spPr>
          <a:xfrm>
            <a:off x="60102" y="2599687"/>
            <a:ext cx="3100347" cy="29084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요청목록</a:t>
            </a:r>
            <a:r>
              <a:rPr lang="en-US" altLang="ko-KR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/>
              <a:t>로그인요청</a:t>
            </a:r>
            <a:r>
              <a:rPr lang="en-US" altLang="ko-KR" sz="1100"/>
              <a:t> / Login.do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글상세보기요청 </a:t>
            </a:r>
            <a:r>
              <a:rPr lang="en-US" altLang="ko-KR" sz="1100"/>
              <a:t>/ PostDetail.do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글쓰기요청 </a:t>
            </a:r>
            <a:r>
              <a:rPr lang="en-US" altLang="ko-KR" sz="1100"/>
              <a:t>/ Writing.do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글목록개수변경요청 </a:t>
            </a:r>
            <a:r>
              <a:rPr lang="en-US" altLang="ko-KR" sz="1100"/>
              <a:t>/ ChangeListNum.do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게시판 변경요청 </a:t>
            </a:r>
            <a:r>
              <a:rPr lang="en-US" altLang="ko-KR" sz="1100"/>
              <a:t>/ BoardChange.do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게시글 게시 요청 </a:t>
            </a:r>
            <a:r>
              <a:rPr lang="en-US" altLang="ko-KR" sz="1100"/>
              <a:t>/ PostUpload.do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게시글 삭제 요청 </a:t>
            </a:r>
            <a:r>
              <a:rPr lang="en-US" altLang="ko-KR" sz="1100"/>
              <a:t>/  PostDelete.do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글쓰기 취소 요청 </a:t>
            </a:r>
            <a:r>
              <a:rPr lang="en-US" altLang="ko-KR" sz="1100"/>
              <a:t>/ CancelWriting.do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답글 쓰기 요청 </a:t>
            </a:r>
            <a:r>
              <a:rPr lang="en-US" altLang="ko-KR" sz="1100"/>
              <a:t>/ WringRepost.do</a:t>
            </a:r>
          </a:p>
          <a:p>
            <a:pPr marL="228600" indent="-228600">
              <a:buAutoNum type="arabicPeriod"/>
            </a:pPr>
            <a:r>
              <a:rPr lang="ko-KR" altLang="en-US" sz="1100"/>
              <a:t>댓글 쓰기 요청 </a:t>
            </a:r>
            <a:r>
              <a:rPr lang="en-US" altLang="ko-KR" sz="1100"/>
              <a:t>/ ReplyUpload.do</a:t>
            </a:r>
          </a:p>
          <a:p>
            <a:r>
              <a:rPr lang="en-US" altLang="ko-KR" sz="1100"/>
              <a:t>11. </a:t>
            </a:r>
            <a:r>
              <a:rPr lang="ko-KR" altLang="en-US" sz="1100"/>
              <a:t>앞글</a:t>
            </a:r>
            <a:r>
              <a:rPr lang="en-US" altLang="ko-KR" sz="1100"/>
              <a:t>, </a:t>
            </a:r>
            <a:r>
              <a:rPr lang="ko-KR" altLang="en-US" sz="1100"/>
              <a:t>뒷글 상세보기 요청 </a:t>
            </a:r>
            <a:r>
              <a:rPr lang="en-US" altLang="ko-KR" sz="1100"/>
              <a:t>/ PrevDetailPrev.do / PostDetail.do  </a:t>
            </a:r>
          </a:p>
          <a:p>
            <a:r>
              <a:rPr lang="en-US" altLang="ko-KR" sz="1100"/>
              <a:t>12. </a:t>
            </a:r>
            <a:r>
              <a:rPr lang="ko-KR" altLang="en-US" sz="1100"/>
              <a:t>글 목록 보기 요청 </a:t>
            </a:r>
            <a:r>
              <a:rPr lang="en-US" altLang="ko-KR" sz="1100"/>
              <a:t>/ BoardList.do</a:t>
            </a:r>
          </a:p>
          <a:p>
            <a:r>
              <a:rPr lang="en-US" altLang="ko-KR" sz="1100"/>
              <a:t>13. </a:t>
            </a:r>
            <a:r>
              <a:rPr lang="ko-KR" altLang="en-US" sz="1100"/>
              <a:t>조회수 증가 요청 </a:t>
            </a:r>
            <a:r>
              <a:rPr lang="en-US" altLang="ko-KR" sz="1100"/>
              <a:t>/ UpdateHits.do</a:t>
            </a:r>
          </a:p>
          <a:p>
            <a:r>
              <a:rPr lang="en-US" altLang="ko-KR" sz="1100"/>
              <a:t>14. </a:t>
            </a:r>
            <a:r>
              <a:rPr lang="ko-KR" altLang="en-US" sz="1100"/>
              <a:t>로그아웃 요청 </a:t>
            </a:r>
            <a:r>
              <a:rPr lang="en-US" altLang="ko-KR" sz="1100"/>
              <a:t>/ Logout.do</a:t>
            </a:r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FA11E-F47E-4D84-A629-7002BBC53897}"/>
              </a:ext>
            </a:extLst>
          </p:cNvPr>
          <p:cNvSpPr txBox="1"/>
          <p:nvPr/>
        </p:nvSpPr>
        <p:spPr>
          <a:xfrm>
            <a:off x="0" y="2284215"/>
            <a:ext cx="184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Front Controller</a:t>
            </a:r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1354F0FD-492A-4515-A27A-741602B122A6}"/>
              </a:ext>
            </a:extLst>
          </p:cNvPr>
          <p:cNvSpPr/>
          <p:nvPr/>
        </p:nvSpPr>
        <p:spPr>
          <a:xfrm>
            <a:off x="5809166" y="0"/>
            <a:ext cx="269965" cy="66272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EC8084E-10E9-4560-9E4C-04F41F1F1696}"/>
              </a:ext>
            </a:extLst>
          </p:cNvPr>
          <p:cNvSpPr/>
          <p:nvPr/>
        </p:nvSpPr>
        <p:spPr>
          <a:xfrm>
            <a:off x="7972701" y="0"/>
            <a:ext cx="269965" cy="66272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C1235AA-5D0F-455C-9331-D974E42AA5F6}"/>
              </a:ext>
            </a:extLst>
          </p:cNvPr>
          <p:cNvCxnSpPr>
            <a:cxnSpLocks/>
          </p:cNvCxnSpPr>
          <p:nvPr/>
        </p:nvCxnSpPr>
        <p:spPr>
          <a:xfrm flipV="1">
            <a:off x="1842043" y="1262743"/>
            <a:ext cx="2498293" cy="1741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881816-C2AE-43A1-803F-875415C55DD0}"/>
              </a:ext>
            </a:extLst>
          </p:cNvPr>
          <p:cNvCxnSpPr>
            <a:cxnSpLocks/>
          </p:cNvCxnSpPr>
          <p:nvPr/>
        </p:nvCxnSpPr>
        <p:spPr>
          <a:xfrm flipV="1">
            <a:off x="2389106" y="3004457"/>
            <a:ext cx="1608128" cy="144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73DF80-7018-42DC-8177-21DB287810A4}"/>
              </a:ext>
            </a:extLst>
          </p:cNvPr>
          <p:cNvCxnSpPr>
            <a:cxnSpLocks/>
          </p:cNvCxnSpPr>
          <p:nvPr/>
        </p:nvCxnSpPr>
        <p:spPr>
          <a:xfrm>
            <a:off x="2017757" y="3366702"/>
            <a:ext cx="2175016" cy="34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C6D311-5B08-4074-A77D-70A873093AC5}"/>
              </a:ext>
            </a:extLst>
          </p:cNvPr>
          <p:cNvCxnSpPr>
            <a:cxnSpLocks/>
          </p:cNvCxnSpPr>
          <p:nvPr/>
        </p:nvCxnSpPr>
        <p:spPr>
          <a:xfrm flipV="1">
            <a:off x="2981984" y="2116514"/>
            <a:ext cx="927345" cy="1437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972BA9-0126-4F9F-9434-9C36B5E93F6D}"/>
              </a:ext>
            </a:extLst>
          </p:cNvPr>
          <p:cNvCxnSpPr>
            <a:cxnSpLocks/>
          </p:cNvCxnSpPr>
          <p:nvPr/>
        </p:nvCxnSpPr>
        <p:spPr>
          <a:xfrm flipV="1">
            <a:off x="2684232" y="1984141"/>
            <a:ext cx="1508541" cy="1699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217C5D7-D30A-4048-8137-34CC9BC737B9}"/>
              </a:ext>
            </a:extLst>
          </p:cNvPr>
          <p:cNvCxnSpPr>
            <a:cxnSpLocks/>
          </p:cNvCxnSpPr>
          <p:nvPr/>
        </p:nvCxnSpPr>
        <p:spPr>
          <a:xfrm>
            <a:off x="2593808" y="3839579"/>
            <a:ext cx="1490512" cy="1298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0FDE6BB-EA20-48B2-9757-B3427455AB1F}"/>
              </a:ext>
            </a:extLst>
          </p:cNvPr>
          <p:cNvCxnSpPr>
            <a:cxnSpLocks/>
          </p:cNvCxnSpPr>
          <p:nvPr/>
        </p:nvCxnSpPr>
        <p:spPr>
          <a:xfrm>
            <a:off x="2616722" y="4009736"/>
            <a:ext cx="1500403" cy="541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75416FB-9947-408E-8EC9-516069E03F3B}"/>
              </a:ext>
            </a:extLst>
          </p:cNvPr>
          <p:cNvCxnSpPr>
            <a:cxnSpLocks/>
          </p:cNvCxnSpPr>
          <p:nvPr/>
        </p:nvCxnSpPr>
        <p:spPr>
          <a:xfrm flipV="1">
            <a:off x="2746232" y="2647406"/>
            <a:ext cx="1094248" cy="1552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422D55-2B8D-4E07-BE00-75813C7E3FF6}"/>
              </a:ext>
            </a:extLst>
          </p:cNvPr>
          <p:cNvCxnSpPr>
            <a:cxnSpLocks/>
          </p:cNvCxnSpPr>
          <p:nvPr/>
        </p:nvCxnSpPr>
        <p:spPr>
          <a:xfrm flipV="1">
            <a:off x="2506755" y="3869597"/>
            <a:ext cx="1649024" cy="500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CF2149-FED9-4FF1-B3C1-45C0CFDF9D51}"/>
              </a:ext>
            </a:extLst>
          </p:cNvPr>
          <p:cNvCxnSpPr>
            <a:cxnSpLocks/>
          </p:cNvCxnSpPr>
          <p:nvPr/>
        </p:nvCxnSpPr>
        <p:spPr>
          <a:xfrm>
            <a:off x="2506755" y="4530712"/>
            <a:ext cx="1665570" cy="1291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504F697-67DA-4490-8569-13B3A2AEB77F}"/>
              </a:ext>
            </a:extLst>
          </p:cNvPr>
          <p:cNvCxnSpPr>
            <a:cxnSpLocks/>
          </p:cNvCxnSpPr>
          <p:nvPr/>
        </p:nvCxnSpPr>
        <p:spPr>
          <a:xfrm flipV="1">
            <a:off x="2327664" y="3208909"/>
            <a:ext cx="1512816" cy="1633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8FB9B23-0041-4BA5-A42F-8EBA2C86B536}"/>
              </a:ext>
            </a:extLst>
          </p:cNvPr>
          <p:cNvCxnSpPr>
            <a:cxnSpLocks/>
          </p:cNvCxnSpPr>
          <p:nvPr/>
        </p:nvCxnSpPr>
        <p:spPr>
          <a:xfrm flipV="1">
            <a:off x="2505803" y="2335747"/>
            <a:ext cx="1052482" cy="2664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2459784-1E78-4015-AD42-7424A2F5B03A}"/>
              </a:ext>
            </a:extLst>
          </p:cNvPr>
          <p:cNvCxnSpPr>
            <a:cxnSpLocks/>
          </p:cNvCxnSpPr>
          <p:nvPr/>
        </p:nvCxnSpPr>
        <p:spPr>
          <a:xfrm>
            <a:off x="2542996" y="5197110"/>
            <a:ext cx="1506236" cy="1345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93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4388</TotalTime>
  <Words>582</Words>
  <Application>Microsoft Office PowerPoint</Application>
  <PresentationFormat>와이드스크린</PresentationFormat>
  <Paragraphs>160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Century Gothic</vt:lpstr>
      <vt:lpstr>Consolas</vt:lpstr>
      <vt:lpstr>Wingdings</vt:lpstr>
      <vt:lpstr>Wingdings 2</vt:lpstr>
      <vt:lpstr>명언</vt:lpstr>
      <vt:lpstr>C/S 기반 게시판 프로젝트.</vt:lpstr>
      <vt:lpstr>PowerPoint 프레젠테이션</vt:lpstr>
      <vt:lpstr>벤치마킹 대상 소개</vt:lpstr>
      <vt:lpstr>유즈케이스 다이어그램</vt:lpstr>
      <vt:lpstr>유즈케이스 정의서 – 글 목록 보기 서비스</vt:lpstr>
      <vt:lpstr>분석클래스 다이어그램</vt:lpstr>
      <vt:lpstr>테이블 설계</vt:lpstr>
      <vt:lpstr>PowerPoint 프레젠테이션</vt:lpstr>
      <vt:lpstr>PowerPoint 프레젠테이션</vt:lpstr>
      <vt:lpstr>PowerPoint 프레젠테이션</vt:lpstr>
      <vt:lpstr>커넥션풀 사용 이유</vt:lpstr>
      <vt:lpstr>커넥션 풀</vt:lpstr>
      <vt:lpstr>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C/S 기반 게시판 프로젝트.</dc:title>
  <dc:creator>정인호</dc:creator>
  <cp:lastModifiedBy>정인호</cp:lastModifiedBy>
  <cp:revision>17</cp:revision>
  <dcterms:created xsi:type="dcterms:W3CDTF">2017-07-06T11:50:26Z</dcterms:created>
  <dcterms:modified xsi:type="dcterms:W3CDTF">2017-07-10T02:20:08Z</dcterms:modified>
</cp:coreProperties>
</file>