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28363-A958-4A4F-8C08-CF6A9C9C4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9CDE2D-F9FD-4074-BD0D-EBEB3075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79E18-F465-4D17-A8EB-F20608A5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672E8-1A6C-4297-AF05-D5AF206B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294A-191A-4AFD-BE27-9F6FF343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B5E8-3962-4F73-905C-E97A9E11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170E6-37D0-4069-97ED-4E96E31A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93D63-FE7D-4D27-ABEA-C2AA93C2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95667-3281-4A2B-8CF0-97343174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4DD4B-655D-430C-B215-962995C3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ACBEAA-A464-448A-972D-BDC30F04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1D84B-BC14-4EC0-BF62-3A85D077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6CD28-F771-4AFA-9E1F-6A4566F9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C321F-53D8-41E8-B86E-FA91B760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5475B-8FA1-4ED1-BD69-E23DB596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0357C-D98B-4926-B3C9-6E5B488B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AE63D-A766-4AD9-BB24-5B8B628B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B5235-33A4-4C32-AF29-E0427514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E490-48A3-4DC9-B598-39F359B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2A439-5D99-48FF-9BAE-6332C4DA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D387-504B-4439-86C5-B5AAB203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7223D-0C39-43A3-B8BB-290FAE51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50ABE-3028-4835-9546-2F136905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92451-ECE7-4A08-B356-E11C6F36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76E-08E0-4390-9649-55DBB30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3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7E25-20BE-4117-88AD-4B99A286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84ACA-A97B-421E-B9B1-A09B571C6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D71FB-6BD3-4BF7-B47F-BA67F00B0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C5F01-4AA8-4DF5-BFDE-EEE0C5CB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7B954-E7A6-40D7-9D80-B82C87C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210F3-E698-4833-A497-6879AD51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B2493-D23F-4AD8-97F9-408A2921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31F92-EA7F-404B-892B-6BE59DA1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60C1C-393D-4F4D-B62D-CC3D4BEEC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93A5A-C717-4F2A-9A4F-BFAD22232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B52AC-C46C-45E5-AD77-7A525319A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BB5B37-AF8F-478E-9AAC-4B3C7954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CEA89-B59A-461D-9820-FCD7AEB5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400B38-07B9-4E97-9B00-45127AC1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8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1B396-473F-4D08-B1E7-41A81343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2187C6-C39F-43DB-8602-6F637A80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36A25-1C88-4379-A892-E315A28C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6EA51-DC37-4CB9-8F74-6957215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5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E61B1D-7FB5-4CB8-BAE9-F583B7D6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12E218-30D9-4F6A-878F-CB2CCEB1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72078-0493-413D-9A13-4E2D6457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1CA74-C0E8-46BE-8AEB-C18B8E47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C145D-9DD1-433E-AD03-01C15C9C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E99A3-F37B-4039-A1CC-F5F7AD6C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1FD20-7225-4AC9-BA92-EFBFB24A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ADE5F-3C28-4705-AD8D-8FFDFED6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0A3D5-0B58-4F56-9355-8146DB9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0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D259D-F43C-4576-9590-162FBE20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68F3A7-08D6-40FD-8F72-E85FDCB68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4419C0-1199-40A1-9DEE-9EB67F13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7FAFA-696E-48DF-9654-B176C52B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5CA10-D829-49D4-A454-79024159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04207-4144-4798-8A5D-D1828301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2040D-422A-4229-8599-F361ED0A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CD5A9-BB3A-4509-B66A-5D85D654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69260-EB3E-4F03-9728-D7692636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12A0-1C88-45C7-ADAD-82D9F7E6A932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E3E62-2411-4B7E-BE05-6ED936055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B6030-16B1-4827-B8C5-D66124416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7645-E1CA-4BDB-8783-C8DCE5C8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7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285143-D7F8-461D-AA96-0FFC96D0EB5D}"/>
              </a:ext>
            </a:extLst>
          </p:cNvPr>
          <p:cNvCxnSpPr/>
          <p:nvPr/>
        </p:nvCxnSpPr>
        <p:spPr>
          <a:xfrm>
            <a:off x="618308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FF1562-B280-4225-89A5-40BFDA35C2B6}"/>
              </a:ext>
            </a:extLst>
          </p:cNvPr>
          <p:cNvSpPr/>
          <p:nvPr/>
        </p:nvSpPr>
        <p:spPr>
          <a:xfrm>
            <a:off x="0" y="0"/>
            <a:ext cx="6183086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툴 이용 화면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D6854-2500-459A-A507-7A9C5051E3F9}"/>
              </a:ext>
            </a:extLst>
          </p:cNvPr>
          <p:cNvSpPr/>
          <p:nvPr/>
        </p:nvSpPr>
        <p:spPr>
          <a:xfrm>
            <a:off x="6183086" y="0"/>
            <a:ext cx="6008914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실제 구현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F3F8C-405B-4CBF-88DE-161EBE06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" y="743358"/>
            <a:ext cx="6008913" cy="3019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20E464-97C0-42DA-B4A1-A634E75E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58" y="753708"/>
            <a:ext cx="5207453" cy="30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285143-D7F8-461D-AA96-0FFC96D0EB5D}"/>
              </a:ext>
            </a:extLst>
          </p:cNvPr>
          <p:cNvCxnSpPr/>
          <p:nvPr/>
        </p:nvCxnSpPr>
        <p:spPr>
          <a:xfrm>
            <a:off x="618308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FF1562-B280-4225-89A5-40BFDA35C2B6}"/>
              </a:ext>
            </a:extLst>
          </p:cNvPr>
          <p:cNvSpPr/>
          <p:nvPr/>
        </p:nvSpPr>
        <p:spPr>
          <a:xfrm>
            <a:off x="0" y="0"/>
            <a:ext cx="6183086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툴 이용 화면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D6854-2500-459A-A507-7A9C5051E3F9}"/>
              </a:ext>
            </a:extLst>
          </p:cNvPr>
          <p:cNvSpPr/>
          <p:nvPr/>
        </p:nvSpPr>
        <p:spPr>
          <a:xfrm>
            <a:off x="6183086" y="0"/>
            <a:ext cx="6008914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실제 구현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7B5F73-CFCA-4827-924D-B037D824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" y="766354"/>
            <a:ext cx="6015083" cy="41719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C00B05-C3A5-4DBD-948A-E2F7AA15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080815"/>
            <a:ext cx="5840186" cy="29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285143-D7F8-461D-AA96-0FFC96D0EB5D}"/>
              </a:ext>
            </a:extLst>
          </p:cNvPr>
          <p:cNvCxnSpPr/>
          <p:nvPr/>
        </p:nvCxnSpPr>
        <p:spPr>
          <a:xfrm>
            <a:off x="618308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FF1562-B280-4225-89A5-40BFDA35C2B6}"/>
              </a:ext>
            </a:extLst>
          </p:cNvPr>
          <p:cNvSpPr/>
          <p:nvPr/>
        </p:nvSpPr>
        <p:spPr>
          <a:xfrm>
            <a:off x="0" y="0"/>
            <a:ext cx="6183086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툴 이용 화면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D6854-2500-459A-A507-7A9C5051E3F9}"/>
              </a:ext>
            </a:extLst>
          </p:cNvPr>
          <p:cNvSpPr/>
          <p:nvPr/>
        </p:nvSpPr>
        <p:spPr>
          <a:xfrm>
            <a:off x="6183086" y="0"/>
            <a:ext cx="6008914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실제 구현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60830-1F18-4C81-B309-78201555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075" y="1070482"/>
            <a:ext cx="5700937" cy="32576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278E54-2655-489C-A171-CA638E03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09" y="1070482"/>
            <a:ext cx="5597467" cy="35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5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정인호</dc:creator>
  <cp:lastModifiedBy>정인호</cp:lastModifiedBy>
  <cp:revision>2</cp:revision>
  <dcterms:created xsi:type="dcterms:W3CDTF">2017-07-06T01:53:44Z</dcterms:created>
  <dcterms:modified xsi:type="dcterms:W3CDTF">2017-07-06T01:58:41Z</dcterms:modified>
</cp:coreProperties>
</file>