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3ADB7-D103-409C-97F7-04086F38E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17F10-8EF6-454C-8F68-7645C8AF3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CA02E5-2F0F-4254-91FF-ECC718F6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16CF-37D1-4A27-955D-C53DC263074A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2B976-C43B-47C0-A71B-308D0D8B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FDA707-0031-44FC-ABBE-52A267ED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FAA7-61AC-4228-9255-0B09CBCC6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3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B0123-1A2A-4335-B705-D2909095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DE5897-0330-49D7-AE81-D0CAC51FD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7A6F2-BC97-48A6-A255-6D943A713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16CF-37D1-4A27-955D-C53DC263074A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133CC-076B-46E6-B01C-26874D0BF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2C1B7-B7A5-4130-9DDC-DD9D76DB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FAA7-61AC-4228-9255-0B09CBCC6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82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999EF3-7E8F-44D0-BD92-D614BBA2B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8CC919-1CB6-4780-9A8A-702CC61E7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E4A1D-E8F6-4018-BD09-E66210AF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16CF-37D1-4A27-955D-C53DC263074A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A8456-48D3-4510-97C2-DDC7D555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B5D7C-6E22-4CC8-8A76-61EA96AE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FAA7-61AC-4228-9255-0B09CBCC6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66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E6041-FED0-43A4-B8A3-B75EDA23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DA5889-51CA-434A-995E-7F47AB480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396B9A-B7A6-40C6-8ACE-D918598F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16CF-37D1-4A27-955D-C53DC263074A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2D914-25E6-488C-A5F2-14E7C835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D623E-4E25-49E1-A3C8-2E1E3C50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FAA7-61AC-4228-9255-0B09CBCC6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73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6C9F2-3609-4BEB-9257-4991D249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B13515-1503-499E-892A-D32CD2266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102312-A2F5-4638-910B-5B0230AA8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16CF-37D1-4A27-955D-C53DC263074A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2322A0-45BC-48EE-A6E5-452D4655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74847-822E-4823-B2A0-2AEA7718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FAA7-61AC-4228-9255-0B09CBCC6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10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02051-DEA2-46C7-B980-452911E24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EE00C4-6DF2-4B01-A269-FBA91230F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C01C5E-CA0E-465E-9098-54B105515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E96FB9-DE3F-4275-9B85-D3284384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16CF-37D1-4A27-955D-C53DC263074A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CFEEDF-632A-4B64-B5BD-52AC6FB5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56E6FE-A53E-4D67-8A38-06FC7983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FAA7-61AC-4228-9255-0B09CBCC6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27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01FF2-E58B-44DC-AE7F-BB11F79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EC684B-186B-416F-B770-8A02B3D19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AC1285-9CA4-46DD-8C3B-C4527D9B6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4F16FA-1763-4468-97C2-41232DE0F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F56077-7908-473A-BBB5-1DF30565D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C46562-273C-47AB-A46E-09027CB6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16CF-37D1-4A27-955D-C53DC263074A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DC4FD5-DD83-4475-A6EE-CE08C79D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B351BF-64D1-46D6-A5DA-262240CC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FAA7-61AC-4228-9255-0B09CBCC6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37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D8494-0226-40C4-8314-18B70C94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317870-7E46-424D-949A-97ACDDC4A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16CF-37D1-4A27-955D-C53DC263074A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733DCA-3CF4-435C-B126-66801E09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7076C6-FC08-4813-A197-6C0812BB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FAA7-61AC-4228-9255-0B09CBCC6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11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C5B8E7-D8B4-4DCC-A702-5C097A1A7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16CF-37D1-4A27-955D-C53DC263074A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380DF7-DE44-4AF7-A14F-5FAFC22B4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323C19-8BAC-475F-A659-B0861DBB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FAA7-61AC-4228-9255-0B09CBCC6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33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BBD19-3D45-4F80-B126-89DBDD05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CD76E-997E-45A5-A43D-FECCC1036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587CCC-F435-49CB-9D54-8A9148BFE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F910E6-EF4E-4AC9-B89E-7DB661A4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16CF-37D1-4A27-955D-C53DC263074A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EBBE4A-73A5-4446-8A2F-B54BB112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A80E73-BFE3-4695-9C43-6132AA41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FAA7-61AC-4228-9255-0B09CBCC6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39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FFD6E-024D-4F92-9BD6-974C9F5D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61D2F4-9570-4F08-AC75-1FFC60FC2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446CA4-D4BC-4FB7-A392-9E0100B40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E5A23F-88FF-4AB6-9FDD-6B54C800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16CF-37D1-4A27-955D-C53DC263074A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458E5A-64C9-4550-9B8F-32485AE3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791603-38A0-412C-96A1-9228AA26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FAA7-61AC-4228-9255-0B09CBCC6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21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D9A6B5-8D9F-47F3-BFA2-DDE0DE87F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8A807B-5233-4FE4-8ABC-C31B99214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183E1-DAB5-439B-8ACE-3B7C15E59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116CF-37D1-4A27-955D-C53DC263074A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740FC-5A1F-4F27-8D49-702E92558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E4AA50-A8F6-43C8-8AF5-E6A383E3E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6FAA7-61AC-4228-9255-0B09CBCC6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4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F38A32B-224C-4701-9290-D013386B5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271500"/>
              </p:ext>
            </p:extLst>
          </p:nvPr>
        </p:nvGraphicFramePr>
        <p:xfrm>
          <a:off x="1457234" y="1172511"/>
          <a:ext cx="9158514" cy="4697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835">
                  <a:extLst>
                    <a:ext uri="{9D8B030D-6E8A-4147-A177-3AD203B41FA5}">
                      <a16:colId xmlns:a16="http://schemas.microsoft.com/office/drawing/2014/main" val="3894792701"/>
                    </a:ext>
                  </a:extLst>
                </a:gridCol>
                <a:gridCol w="3530841">
                  <a:extLst>
                    <a:ext uri="{9D8B030D-6E8A-4147-A177-3AD203B41FA5}">
                      <a16:colId xmlns:a16="http://schemas.microsoft.com/office/drawing/2014/main" val="408599931"/>
                    </a:ext>
                  </a:extLst>
                </a:gridCol>
                <a:gridCol w="3052838">
                  <a:extLst>
                    <a:ext uri="{9D8B030D-6E8A-4147-A177-3AD203B41FA5}">
                      <a16:colId xmlns:a16="http://schemas.microsoft.com/office/drawing/2014/main" val="3291484925"/>
                    </a:ext>
                  </a:extLst>
                </a:gridCol>
              </a:tblGrid>
              <a:tr h="7828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함수명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유효성처리내용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스크립트파일명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6037071"/>
                  </a:ext>
                </a:extLst>
              </a:tr>
              <a:tr h="782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checkVaridity()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제목과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글본문 길이가 모두 </a:t>
                      </a:r>
                      <a:r>
                        <a:rPr lang="en-US" altLang="ko-KR"/>
                        <a:t>1</a:t>
                      </a:r>
                      <a:r>
                        <a:rPr lang="ko-KR" altLang="en-US"/>
                        <a:t>이상이면 게시글 게시를 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write.js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7332139"/>
                  </a:ext>
                </a:extLst>
              </a:tr>
              <a:tr h="7828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134721"/>
                  </a:ext>
                </a:extLst>
              </a:tr>
              <a:tr h="7828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401169"/>
                  </a:ext>
                </a:extLst>
              </a:tr>
              <a:tr h="7828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0116516"/>
                  </a:ext>
                </a:extLst>
              </a:tr>
              <a:tr h="7828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5842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960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정인호</dc:creator>
  <cp:lastModifiedBy>정인호</cp:lastModifiedBy>
  <cp:revision>1</cp:revision>
  <dcterms:created xsi:type="dcterms:W3CDTF">2017-07-05T05:52:47Z</dcterms:created>
  <dcterms:modified xsi:type="dcterms:W3CDTF">2017-07-05T05:57:33Z</dcterms:modified>
</cp:coreProperties>
</file>